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2C12-C2CE-4F26-81DA-D16E1DF9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9BD86-FD73-4E61-BE8B-3AD878CF3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45845-57CD-4D58-8868-9B1B6910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FA5D8-3D82-4FE4-83F3-A4E25631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C9D87-CF23-43AB-AE3A-81E8564B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39AA7-7034-4A29-B790-8145B4EC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973A-F939-4ECF-B49B-19B0D6BB4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C9DC-3B7A-456A-AB58-0339C376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95C2-949F-467A-AB8C-D02B498A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5732-32BB-4534-9127-B6FDB848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1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2A88D-D661-4FD5-B082-2CE53752B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CF445-7FDD-4037-B9AF-7A5B6F8BD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2676-3FDB-4AAA-B2B1-DBCAE224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52376-649E-4D3A-AAC8-5DD30692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C426F-4976-4025-9835-EFFB1816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5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009C-88AC-46D2-98AA-39C84393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99DC9-FFB0-46D5-A011-C9E84E24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CEDB-ECCD-4A4A-9600-6F3A8C06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2812-7F15-4D25-A2AF-93F30CC5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31572-4215-4724-ADEB-CF708453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EFA0-9DDF-4FF1-86FD-58CFDBEF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12B5E-1AED-4E81-B999-FAB2FE1ED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B5A41-42FF-4EB1-961C-5789C295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C3BA1-D775-4AB9-9511-9775E5BE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0796F-41DC-4C0C-AB2D-C75663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0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D728-5BDF-4ED1-9660-AA40ECF1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23827-7285-4871-B621-19C853975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2A5BF-259F-4CEC-90EF-F8C51E1A5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C39A4-0F19-45A0-B730-6305727C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26BE9-07E5-4060-A6A6-831077B0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A290C-2121-42FC-A97D-FD4BE76F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7DCC-5B40-4E1E-962E-F2F25B78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97118-3393-41C9-87B1-921B6C05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5D944-8FAA-4BC3-82AE-9CACBC099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5B1C7-9284-43E6-8138-8CB6EC103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9099B-56EF-476A-BAA0-5A7373B4C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A744D-F0A7-4A88-9A5F-35B126B3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D15BE-649E-415D-9815-9709541F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473A4-6B96-4284-A874-92E5F648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F8EB-6F76-4864-A89A-6800A8D3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DD2A2-E949-40B7-A022-D1527597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24-B731-4C9B-85FC-18A75431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403EE-DFAF-464C-BC7F-19A88863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DD51C-21DC-4621-BB79-4B086124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F32AD-CE78-47F3-B1E3-E9586BA7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E049F-4B40-4F3C-B072-CEFD010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5147-7D76-43B5-9837-7D586511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AFD6-0485-44FA-9765-0D410160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04501-7E0B-428C-B1E3-65C95C671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F342A-240E-4E58-9158-33D16694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2BA6F-27E4-4882-A01D-5D172C00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A4D16-C65F-43D2-8A94-4E12F95D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B6C1-30AD-494D-AE7E-D3E47A81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D4B6F-8D22-4DC2-BC4F-17A90A54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46364-D088-4B4D-89BB-3D3317DD6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0FF71-1C44-48CF-A5D3-62EF480D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45993-2DC9-4BB1-8FDB-28BB3F93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AB693-B1C4-4673-88DB-DB4E6474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E55A4-ECBD-4DFC-B1D1-75C22A75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CCEC5-F3E9-4741-BF4C-C3748287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F747-0C13-44EE-824D-DE98E6648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AC99-4284-4123-8680-7E20215BBDF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E8B3-E55B-4012-A5D1-8BA8D42C2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28C9E-F733-40E7-81E2-DCE8CE335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030A-1B3B-4D41-9F5A-387CCF9B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3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">
            <a:extLst>
              <a:ext uri="{FF2B5EF4-FFF2-40B4-BE49-F238E27FC236}">
                <a16:creationId xmlns:a16="http://schemas.microsoft.com/office/drawing/2014/main" id="{05470239-E28C-453F-A82C-7E8873B61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5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9">
            <a:extLst>
              <a:ext uri="{FF2B5EF4-FFF2-40B4-BE49-F238E27FC236}">
                <a16:creationId xmlns:a16="http://schemas.microsoft.com/office/drawing/2014/main" id="{02A90A39-288C-41A1-8352-AFDD4DFB5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1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0">
            <a:extLst>
              <a:ext uri="{FF2B5EF4-FFF2-40B4-BE49-F238E27FC236}">
                <a16:creationId xmlns:a16="http://schemas.microsoft.com/office/drawing/2014/main" id="{297B54F8-01E3-4546-A051-07D74A2CAD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1">
            <a:extLst>
              <a:ext uri="{FF2B5EF4-FFF2-40B4-BE49-F238E27FC236}">
                <a16:creationId xmlns:a16="http://schemas.microsoft.com/office/drawing/2014/main" id="{D8F7F4B6-98A7-4B15-9AAE-3F5D549A34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1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2">
            <a:extLst>
              <a:ext uri="{FF2B5EF4-FFF2-40B4-BE49-F238E27FC236}">
                <a16:creationId xmlns:a16="http://schemas.microsoft.com/office/drawing/2014/main" id="{ADCDDBE4-C37B-41DB-BF18-5BC5EE5D8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3">
            <a:extLst>
              <a:ext uri="{FF2B5EF4-FFF2-40B4-BE49-F238E27FC236}">
                <a16:creationId xmlns:a16="http://schemas.microsoft.com/office/drawing/2014/main" id="{8ACDEA1D-96EF-49B5-9039-4F50146CBF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4">
            <a:extLst>
              <a:ext uri="{FF2B5EF4-FFF2-40B4-BE49-F238E27FC236}">
                <a16:creationId xmlns:a16="http://schemas.microsoft.com/office/drawing/2014/main" id="{01626450-4256-4D65-B815-4D21A9D71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3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5">
            <a:extLst>
              <a:ext uri="{FF2B5EF4-FFF2-40B4-BE49-F238E27FC236}">
                <a16:creationId xmlns:a16="http://schemas.microsoft.com/office/drawing/2014/main" id="{0BB53284-791C-4394-A03E-29B5FFF78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6">
            <a:extLst>
              <a:ext uri="{FF2B5EF4-FFF2-40B4-BE49-F238E27FC236}">
                <a16:creationId xmlns:a16="http://schemas.microsoft.com/office/drawing/2014/main" id="{8036DCDA-4D53-4BE1-9B3A-876F0D0A1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1">
            <a:extLst>
              <a:ext uri="{FF2B5EF4-FFF2-40B4-BE49-F238E27FC236}">
                <a16:creationId xmlns:a16="http://schemas.microsoft.com/office/drawing/2014/main" id="{A0B1E4EB-8ACE-4FF4-8D47-774AB3137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2">
            <a:extLst>
              <a:ext uri="{FF2B5EF4-FFF2-40B4-BE49-F238E27FC236}">
                <a16:creationId xmlns:a16="http://schemas.microsoft.com/office/drawing/2014/main" id="{1094A81D-FD4E-44CC-83FB-A930C9287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8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3">
            <a:extLst>
              <a:ext uri="{FF2B5EF4-FFF2-40B4-BE49-F238E27FC236}">
                <a16:creationId xmlns:a16="http://schemas.microsoft.com/office/drawing/2014/main" id="{276519EC-FEA9-4155-AF7C-B10455B9C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4">
            <a:extLst>
              <a:ext uri="{FF2B5EF4-FFF2-40B4-BE49-F238E27FC236}">
                <a16:creationId xmlns:a16="http://schemas.microsoft.com/office/drawing/2014/main" id="{0C1A6AD9-D7A7-4346-87E7-86DDACEC1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5">
            <a:extLst>
              <a:ext uri="{FF2B5EF4-FFF2-40B4-BE49-F238E27FC236}">
                <a16:creationId xmlns:a16="http://schemas.microsoft.com/office/drawing/2014/main" id="{D6FF91B7-C574-4936-AE73-69CFCA6DB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6">
            <a:extLst>
              <a:ext uri="{FF2B5EF4-FFF2-40B4-BE49-F238E27FC236}">
                <a16:creationId xmlns:a16="http://schemas.microsoft.com/office/drawing/2014/main" id="{259FD14D-1EF6-44A7-B71A-EA25F3F93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4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7">
            <a:extLst>
              <a:ext uri="{FF2B5EF4-FFF2-40B4-BE49-F238E27FC236}">
                <a16:creationId xmlns:a16="http://schemas.microsoft.com/office/drawing/2014/main" id="{D901DF9B-6B96-4641-A81B-121D130D3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8">
            <a:extLst>
              <a:ext uri="{FF2B5EF4-FFF2-40B4-BE49-F238E27FC236}">
                <a16:creationId xmlns:a16="http://schemas.microsoft.com/office/drawing/2014/main" id="{8A63DC40-7D2E-48CB-98B3-9A794A385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5711" y="-2667001"/>
            <a:ext cx="94205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310EA-54EA-4526-ACED-5B416BF64A9F}"/>
</file>

<file path=customXml/itemProps2.xml><?xml version="1.0" encoding="utf-8"?>
<ds:datastoreItem xmlns:ds="http://schemas.openxmlformats.org/officeDocument/2006/customXml" ds:itemID="{E4B74CDA-C113-4BB7-9DA3-29DFCDBE53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2024-08-05T01:18:00Z</dcterms:created>
  <dcterms:modified xsi:type="dcterms:W3CDTF">2024-08-05T01:18:13Z</dcterms:modified>
</cp:coreProperties>
</file>