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4" r:id="rId5"/>
    <p:sldId id="285" r:id="rId6"/>
    <p:sldId id="312" r:id="rId7"/>
    <p:sldId id="313" r:id="rId8"/>
    <p:sldId id="290" r:id="rId9"/>
    <p:sldId id="314" r:id="rId10"/>
    <p:sldId id="315" r:id="rId11"/>
    <p:sldId id="317" r:id="rId12"/>
    <p:sldId id="331" r:id="rId13"/>
    <p:sldId id="337" r:id="rId14"/>
    <p:sldId id="339" r:id="rId15"/>
    <p:sldId id="335" r:id="rId16"/>
    <p:sldId id="336" r:id="rId17"/>
    <p:sldId id="341" r:id="rId18"/>
    <p:sldId id="342" r:id="rId19"/>
    <p:sldId id="340" r:id="rId20"/>
    <p:sldId id="333" r:id="rId21"/>
    <p:sldId id="345" r:id="rId22"/>
    <p:sldId id="319" r:id="rId23"/>
    <p:sldId id="343" r:id="rId24"/>
    <p:sldId id="320" r:id="rId25"/>
    <p:sldId id="344" r:id="rId26"/>
    <p:sldId id="34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SECE PPT Template" id="{33C09493-29EA-49EF-BC36-5D0F9C47444E}">
          <p14:sldIdLst>
            <p14:sldId id="284"/>
            <p14:sldId id="285"/>
            <p14:sldId id="312"/>
            <p14:sldId id="313"/>
            <p14:sldId id="290"/>
            <p14:sldId id="314"/>
            <p14:sldId id="315"/>
            <p14:sldId id="317"/>
            <p14:sldId id="331"/>
            <p14:sldId id="337"/>
            <p14:sldId id="339"/>
            <p14:sldId id="335"/>
            <p14:sldId id="336"/>
            <p14:sldId id="341"/>
            <p14:sldId id="342"/>
            <p14:sldId id="340"/>
            <p14:sldId id="333"/>
            <p14:sldId id="345"/>
            <p14:sldId id="319"/>
            <p14:sldId id="343"/>
            <p14:sldId id="320"/>
            <p14:sldId id="344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0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67E58"/>
    <a:srgbClr val="D63C0C"/>
    <a:srgbClr val="DE0084"/>
    <a:srgbClr val="2194D2"/>
    <a:srgbClr val="F8941D"/>
    <a:srgbClr val="EC008C"/>
    <a:srgbClr val="FFFFFF"/>
    <a:srgbClr val="067BB6"/>
    <a:srgbClr val="F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4" autoAdjust="0"/>
    <p:restoredTop sz="91026" autoAdjust="0"/>
  </p:normalViewPr>
  <p:slideViewPr>
    <p:cSldViewPr snapToGrid="0">
      <p:cViewPr varScale="1">
        <p:scale>
          <a:sx n="57" d="100"/>
          <a:sy n="57" d="100"/>
        </p:scale>
        <p:origin x="126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04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20568"/>
    </p:cViewPr>
  </p:sorterViewPr>
  <p:notesViewPr>
    <p:cSldViewPr snapToGrid="0">
      <p:cViewPr varScale="1">
        <p:scale>
          <a:sx n="87" d="100"/>
          <a:sy n="87" d="100"/>
        </p:scale>
        <p:origin x="1820" y="72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orc.org\projects\9247\Common\STAT\Conferences\JSM\Amerispeak%20Frequencies%20for%20JS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orc.org\projects\9247\Common\STAT\Conferences\JSM\Amerispeak%20Frequencies%20for%20JS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Historical</a:t>
            </a:r>
            <a:r>
              <a:rPr lang="en-US" baseline="0"/>
              <a:t> Response Rates: 2000-2022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American Community Survey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Sheet1!$A$2:$A$32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xVal>
          <c:yVal>
            <c:numRef>
              <c:f>Sheet1!$D$2:$D$32</c:f>
              <c:numCache>
                <c:formatCode>General</c:formatCode>
                <c:ptCount val="31"/>
                <c:pt idx="6" formatCode="0.00%">
                  <c:v>0.95099999999999996</c:v>
                </c:pt>
                <c:pt idx="7" formatCode="0.00%">
                  <c:v>0.96700000000000008</c:v>
                </c:pt>
                <c:pt idx="8" formatCode="0.00%">
                  <c:v>0.97699999999999998</c:v>
                </c:pt>
                <c:pt idx="9" formatCode="0.00%">
                  <c:v>0.96700000000000008</c:v>
                </c:pt>
                <c:pt idx="10" formatCode="0.00%">
                  <c:v>0.93099999999999994</c:v>
                </c:pt>
                <c:pt idx="11" formatCode="0.00%">
                  <c:v>0.97299999999999998</c:v>
                </c:pt>
                <c:pt idx="12" formatCode="0.00%">
                  <c:v>0.97499999999999998</c:v>
                </c:pt>
                <c:pt idx="13" formatCode="0.00%">
                  <c:v>0.97699999999999998</c:v>
                </c:pt>
                <c:pt idx="14" formatCode="0.00%">
                  <c:v>0.97900000000000009</c:v>
                </c:pt>
                <c:pt idx="15" formatCode="0.00%">
                  <c:v>0.98</c:v>
                </c:pt>
                <c:pt idx="16" formatCode="0.00%">
                  <c:v>0.97499999999999998</c:v>
                </c:pt>
                <c:pt idx="17" formatCode="0.00%">
                  <c:v>0.97599999999999998</c:v>
                </c:pt>
                <c:pt idx="18" formatCode="0.00%">
                  <c:v>0.97299999999999998</c:v>
                </c:pt>
                <c:pt idx="19" formatCode="0.00%">
                  <c:v>0.89900000000000002</c:v>
                </c:pt>
                <c:pt idx="20" formatCode="0.00%">
                  <c:v>0.96700000000000008</c:v>
                </c:pt>
                <c:pt idx="21" formatCode="0.00%">
                  <c:v>0.95799999999999996</c:v>
                </c:pt>
                <c:pt idx="22" formatCode="0.00%">
                  <c:v>0.94700000000000006</c:v>
                </c:pt>
                <c:pt idx="23" formatCode="0.00%">
                  <c:v>0.93700000000000006</c:v>
                </c:pt>
                <c:pt idx="24" formatCode="0.00%">
                  <c:v>0.92</c:v>
                </c:pt>
                <c:pt idx="25" formatCode="0.00%">
                  <c:v>0.86</c:v>
                </c:pt>
                <c:pt idx="26" formatCode="0.00%">
                  <c:v>0.71200000000000008</c:v>
                </c:pt>
                <c:pt idx="27" formatCode="0.00%">
                  <c:v>0.85299999999999998</c:v>
                </c:pt>
                <c:pt idx="28" formatCode="0.00%">
                  <c:v>0.84400000000000008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30-490C-89C1-748698188193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Current Population Survey (December)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Sheet1!$A$2:$A$32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xVal>
          <c:yVal>
            <c:numRef>
              <c:f>Sheet1!$E$2:$E$32</c:f>
              <c:numCache>
                <c:formatCode>0.00%</c:formatCode>
                <c:ptCount val="31"/>
                <c:pt idx="0">
                  <c:v>0.93500000000000005</c:v>
                </c:pt>
                <c:pt idx="1">
                  <c:v>0.90799999999999992</c:v>
                </c:pt>
                <c:pt idx="2">
                  <c:v>0.94200000000000006</c:v>
                </c:pt>
                <c:pt idx="3">
                  <c:v>0.92500000000000004</c:v>
                </c:pt>
                <c:pt idx="4">
                  <c:v>0.93099999999999994</c:v>
                </c:pt>
                <c:pt idx="5">
                  <c:v>0.92799999999999994</c:v>
                </c:pt>
                <c:pt idx="6">
                  <c:v>0.93</c:v>
                </c:pt>
                <c:pt idx="7">
                  <c:v>0.92900000000000005</c:v>
                </c:pt>
                <c:pt idx="8">
                  <c:v>0.93</c:v>
                </c:pt>
                <c:pt idx="9">
                  <c:v>0.91900000000000004</c:v>
                </c:pt>
                <c:pt idx="10">
                  <c:v>0.91599999999999993</c:v>
                </c:pt>
                <c:pt idx="11">
                  <c:v>0.91400000000000003</c:v>
                </c:pt>
                <c:pt idx="12">
                  <c:v>0.91500000000000004</c:v>
                </c:pt>
                <c:pt idx="13">
                  <c:v>0.91299999999999992</c:v>
                </c:pt>
                <c:pt idx="14">
                  <c:v>0.90500000000000003</c:v>
                </c:pt>
                <c:pt idx="15">
                  <c:v>0.91799999999999993</c:v>
                </c:pt>
                <c:pt idx="16">
                  <c:v>0.91200000000000003</c:v>
                </c:pt>
                <c:pt idx="17">
                  <c:v>0.90300000000000002</c:v>
                </c:pt>
                <c:pt idx="18">
                  <c:v>0.89900000000000002</c:v>
                </c:pt>
                <c:pt idx="19">
                  <c:v>0.89400000000000002</c:v>
                </c:pt>
                <c:pt idx="20">
                  <c:v>0.87400000000000011</c:v>
                </c:pt>
                <c:pt idx="21">
                  <c:v>0.86199999999999999</c:v>
                </c:pt>
                <c:pt idx="22">
                  <c:v>0.85599999999999998</c:v>
                </c:pt>
                <c:pt idx="23">
                  <c:v>0.84900000000000009</c:v>
                </c:pt>
                <c:pt idx="24">
                  <c:v>0.82900000000000007</c:v>
                </c:pt>
                <c:pt idx="25">
                  <c:v>0.82299999999999995</c:v>
                </c:pt>
                <c:pt idx="26">
                  <c:v>0.76700000000000002</c:v>
                </c:pt>
                <c:pt idx="27">
                  <c:v>0.73199999999999998</c:v>
                </c:pt>
                <c:pt idx="28">
                  <c:v>0.70400000000000007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830-490C-89C1-748698188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869471"/>
        <c:axId val="377863711"/>
      </c:scatterChart>
      <c:valAx>
        <c:axId val="377869471"/>
        <c:scaling>
          <c:orientation val="minMax"/>
          <c:max val="2022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863711"/>
        <c:crosses val="autoZero"/>
        <c:crossBetween val="midCat"/>
      </c:valAx>
      <c:valAx>
        <c:axId val="377863711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8694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Eligibility of </a:t>
            </a:r>
            <a:r>
              <a:rPr lang="en-US" sz="1800" baseline="0" dirty="0" err="1"/>
              <a:t>AmeriSpeak</a:t>
            </a:r>
            <a:r>
              <a:rPr lang="en-US" sz="1800" baseline="0" dirty="0"/>
              <a:t>™ Training Cases by Classified Status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Children &lt;= 12 Years, and Low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Sheet1!$L$3:$P$3</c:f>
              <c:strCache>
                <c:ptCount val="5"/>
                <c:pt idx="0">
                  <c:v>Vendor Data: Likely Eligible</c:v>
                </c:pt>
                <c:pt idx="1">
                  <c:v>Vendor Data: Likely Ineligible</c:v>
                </c:pt>
                <c:pt idx="2">
                  <c:v>Subtotal: All With Vendor Data</c:v>
                </c:pt>
                <c:pt idx="3">
                  <c:v>No Vendor Data</c:v>
                </c:pt>
                <c:pt idx="4">
                  <c:v>Total</c:v>
                </c:pt>
              </c:strCache>
            </c:strRef>
          </c:cat>
          <c:val>
            <c:numRef>
              <c:f>Sheet1!$L$4:$P$4</c:f>
              <c:numCache>
                <c:formatCode>0.0%</c:formatCode>
                <c:ptCount val="5"/>
                <c:pt idx="0">
                  <c:v>0.14285714285714285</c:v>
                </c:pt>
                <c:pt idx="1">
                  <c:v>6.5660894908280476E-2</c:v>
                </c:pt>
                <c:pt idx="2">
                  <c:v>8.224525508143761E-2</c:v>
                </c:pt>
                <c:pt idx="3">
                  <c:v>9.9487179487179486E-2</c:v>
                </c:pt>
                <c:pt idx="4">
                  <c:v>8.4245597334602573E-2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C-43B2-B17C-19823AC91FB5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Children &lt;= 12 Years, and High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Sheet1!$L$3:$P$3</c:f>
              <c:strCache>
                <c:ptCount val="5"/>
                <c:pt idx="0">
                  <c:v>Vendor Data: Likely Eligible</c:v>
                </c:pt>
                <c:pt idx="1">
                  <c:v>Vendor Data: Likely Ineligible</c:v>
                </c:pt>
                <c:pt idx="2">
                  <c:v>Subtotal: All With Vendor Data</c:v>
                </c:pt>
                <c:pt idx="3">
                  <c:v>No Vendor Data</c:v>
                </c:pt>
                <c:pt idx="4">
                  <c:v>Total</c:v>
                </c:pt>
              </c:strCache>
            </c:strRef>
          </c:cat>
          <c:val>
            <c:numRef>
              <c:f>Sheet1!$L$5:$P$5</c:f>
              <c:numCache>
                <c:formatCode>0.0%</c:formatCode>
                <c:ptCount val="5"/>
                <c:pt idx="0">
                  <c:v>0.39786967418546365</c:v>
                </c:pt>
                <c:pt idx="1">
                  <c:v>0.10354877421566946</c:v>
                </c:pt>
                <c:pt idx="2">
                  <c:v>0.16677883968232601</c:v>
                </c:pt>
                <c:pt idx="3">
                  <c:v>0.12717948717948718</c:v>
                </c:pt>
                <c:pt idx="4">
                  <c:v>0.16218467396477868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C-43B2-B17C-19823AC91FB5}"/>
            </c:ext>
          </c:extLst>
        </c:ser>
        <c:ser>
          <c:idx val="2"/>
          <c:order val="2"/>
          <c:tx>
            <c:strRef>
              <c:f>Sheet1!$I$6</c:f>
              <c:strCache>
                <c:ptCount val="1"/>
                <c:pt idx="0">
                  <c:v>Children &gt; 12 Years or No Children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Sheet1!$L$3:$P$3</c:f>
              <c:strCache>
                <c:ptCount val="5"/>
                <c:pt idx="0">
                  <c:v>Vendor Data: Likely Eligible</c:v>
                </c:pt>
                <c:pt idx="1">
                  <c:v>Vendor Data: Likely Ineligible</c:v>
                </c:pt>
                <c:pt idx="2">
                  <c:v>Subtotal: All With Vendor Data</c:v>
                </c:pt>
                <c:pt idx="3">
                  <c:v>No Vendor Data</c:v>
                </c:pt>
                <c:pt idx="4">
                  <c:v>Total</c:v>
                </c:pt>
              </c:strCache>
            </c:strRef>
          </c:cat>
          <c:val>
            <c:numRef>
              <c:f>Sheet1!$L$6:$P$6</c:f>
              <c:numCache>
                <c:formatCode>0.0%</c:formatCode>
                <c:ptCount val="5"/>
                <c:pt idx="0">
                  <c:v>0.4592731829573935</c:v>
                </c:pt>
                <c:pt idx="1">
                  <c:v>0.83079033087605003</c:v>
                </c:pt>
                <c:pt idx="2">
                  <c:v>0.75097590523623636</c:v>
                </c:pt>
                <c:pt idx="3">
                  <c:v>0.77333333333333332</c:v>
                </c:pt>
                <c:pt idx="4">
                  <c:v>0.75356972870061878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C-43B2-B17C-19823AC9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39376176"/>
        <c:axId val="1439375696"/>
      </c:barChart>
      <c:catAx>
        <c:axId val="14393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375696"/>
        <c:crosses val="autoZero"/>
        <c:auto val="1"/>
        <c:lblAlgn val="ctr"/>
        <c:lblOffset val="100"/>
        <c:noMultiLvlLbl val="0"/>
      </c:catAx>
      <c:valAx>
        <c:axId val="14393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3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Income Status of Eligible </a:t>
            </a:r>
            <a:r>
              <a:rPr lang="en-US" sz="1800" baseline="0" dirty="0" err="1"/>
              <a:t>AmeriSpeak</a:t>
            </a:r>
            <a:r>
              <a:rPr lang="en-US" sz="1800" baseline="0" dirty="0"/>
              <a:t>™ Training Cases by Classified Status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Sheet1!$I$4</c:f>
              <c:strCache>
                <c:ptCount val="1"/>
                <c:pt idx="0">
                  <c:v>Children &lt;= 12 Years, and Low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Sheet1!$L$3:$P$3</c:f>
              <c:strCache>
                <c:ptCount val="5"/>
                <c:pt idx="0">
                  <c:v>Vendor Data: Likely Eligible</c:v>
                </c:pt>
                <c:pt idx="1">
                  <c:v>Vendor Data: Likely Ineligible</c:v>
                </c:pt>
                <c:pt idx="2">
                  <c:v>Subtotal : All With Vendor Data</c:v>
                </c:pt>
                <c:pt idx="3">
                  <c:v>No Vendor Data</c:v>
                </c:pt>
                <c:pt idx="4">
                  <c:v>Total</c:v>
                </c:pt>
              </c:strCache>
            </c:strRef>
          </c:cat>
          <c:val>
            <c:numRef>
              <c:f>Sheet1!$L$4:$P$4</c:f>
              <c:numCache>
                <c:formatCode>0.0%</c:formatCode>
                <c:ptCount val="5"/>
                <c:pt idx="0">
                  <c:v>0.14285714285714285</c:v>
                </c:pt>
                <c:pt idx="1">
                  <c:v>6.5660894908280476E-2</c:v>
                </c:pt>
                <c:pt idx="2">
                  <c:v>8.224525508143761E-2</c:v>
                </c:pt>
                <c:pt idx="3">
                  <c:v>9.9487179487179486E-2</c:v>
                </c:pt>
                <c:pt idx="4">
                  <c:v>8.4245597334602573E-2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C-43B2-B17C-19823AC91FB5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Children &lt;= 12 Years, and High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Sheet1!$L$3:$P$3</c:f>
              <c:strCache>
                <c:ptCount val="5"/>
                <c:pt idx="0">
                  <c:v>Vendor Data: Likely Eligible</c:v>
                </c:pt>
                <c:pt idx="1">
                  <c:v>Vendor Data: Likely Ineligible</c:v>
                </c:pt>
                <c:pt idx="2">
                  <c:v>Subtotal : All With Vendor Data</c:v>
                </c:pt>
                <c:pt idx="3">
                  <c:v>No Vendor Data</c:v>
                </c:pt>
                <c:pt idx="4">
                  <c:v>Total</c:v>
                </c:pt>
              </c:strCache>
            </c:strRef>
          </c:cat>
          <c:val>
            <c:numRef>
              <c:f>Sheet1!$L$5:$P$5</c:f>
              <c:numCache>
                <c:formatCode>0.0%</c:formatCode>
                <c:ptCount val="5"/>
                <c:pt idx="0">
                  <c:v>0.39786967418546365</c:v>
                </c:pt>
                <c:pt idx="1">
                  <c:v>0.10354877421566946</c:v>
                </c:pt>
                <c:pt idx="2">
                  <c:v>0.16677883968232601</c:v>
                </c:pt>
                <c:pt idx="3">
                  <c:v>0.12717948717948718</c:v>
                </c:pt>
                <c:pt idx="4">
                  <c:v>0.16218467396477868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C-43B2-B17C-19823AC9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39376176"/>
        <c:axId val="1439375696"/>
      </c:barChart>
      <c:catAx>
        <c:axId val="14393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375696"/>
        <c:crosses val="autoZero"/>
        <c:auto val="1"/>
        <c:lblAlgn val="ctr"/>
        <c:lblOffset val="100"/>
        <c:noMultiLvlLbl val="0"/>
      </c:catAx>
      <c:valAx>
        <c:axId val="14393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3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Allocations!$B$1</c:f>
              <c:strCache>
                <c:ptCount val="1"/>
                <c:pt idx="0">
                  <c:v>Total Addresses Released (Excluding Buffer)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Allocations!$A$2:$A$22</c:f>
              <c:strCache>
                <c:ptCount val="21"/>
                <c:pt idx="0">
                  <c:v>1 (SRS)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</c:strCache>
            </c:strRef>
          </c:cat>
          <c:val>
            <c:numRef>
              <c:f>Allocations!$B$2:$B$22</c:f>
              <c:numCache>
                <c:formatCode>#,##0</c:formatCode>
                <c:ptCount val="21"/>
                <c:pt idx="0">
                  <c:v>105701</c:v>
                </c:pt>
                <c:pt idx="1">
                  <c:v>103086</c:v>
                </c:pt>
                <c:pt idx="2">
                  <c:v>100098</c:v>
                </c:pt>
                <c:pt idx="3">
                  <c:v>97110</c:v>
                </c:pt>
                <c:pt idx="4">
                  <c:v>94122</c:v>
                </c:pt>
                <c:pt idx="5">
                  <c:v>91881</c:v>
                </c:pt>
                <c:pt idx="6">
                  <c:v>89640</c:v>
                </c:pt>
                <c:pt idx="7">
                  <c:v>87399</c:v>
                </c:pt>
                <c:pt idx="8">
                  <c:v>85158</c:v>
                </c:pt>
                <c:pt idx="9">
                  <c:v>83664</c:v>
                </c:pt>
                <c:pt idx="10">
                  <c:v>81423</c:v>
                </c:pt>
                <c:pt idx="11">
                  <c:v>79929</c:v>
                </c:pt>
                <c:pt idx="12">
                  <c:v>78435</c:v>
                </c:pt>
                <c:pt idx="13">
                  <c:v>76941</c:v>
                </c:pt>
                <c:pt idx="14">
                  <c:v>75448</c:v>
                </c:pt>
                <c:pt idx="15">
                  <c:v>74701</c:v>
                </c:pt>
                <c:pt idx="16">
                  <c:v>73206</c:v>
                </c:pt>
                <c:pt idx="17">
                  <c:v>71713</c:v>
                </c:pt>
                <c:pt idx="18">
                  <c:v>70966</c:v>
                </c:pt>
                <c:pt idx="19">
                  <c:v>69472</c:v>
                </c:pt>
                <c:pt idx="20">
                  <c:v>68726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8-482C-8C34-E209CCFEE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4393711"/>
        <c:axId val="1844394191"/>
      </c:barChart>
      <c:lineChart>
        <c:grouping val="standard"/>
        <c:varyColors val="0"/>
        <c:ser>
          <c:idx val="1"/>
          <c:order val="1"/>
          <c:tx>
            <c:strRef>
              <c:f>Allocations!$G$1</c:f>
              <c:strCache>
                <c:ptCount val="1"/>
                <c:pt idx="0">
                  <c:v>Ratio: Neff(2024)/Neff(2019)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Allocations!$A$2:$A$22</c:f>
              <c:strCache>
                <c:ptCount val="21"/>
                <c:pt idx="0">
                  <c:v>1 (SRS)</c:v>
                </c:pt>
                <c:pt idx="1">
                  <c:v>1.1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</c:v>
                </c:pt>
                <c:pt idx="13">
                  <c:v>2.3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</c:strCache>
            </c:strRef>
          </c:cat>
          <c:val>
            <c:numRef>
              <c:f>Allocations!$G$2:$G$22</c:f>
              <c:numCache>
                <c:formatCode>0%</c:formatCode>
                <c:ptCount val="21"/>
                <c:pt idx="0">
                  <c:v>1</c:v>
                </c:pt>
                <c:pt idx="1">
                  <c:v>0.9969874710491814</c:v>
                </c:pt>
                <c:pt idx="2">
                  <c:v>0.98451226157703697</c:v>
                </c:pt>
                <c:pt idx="3">
                  <c:v>0.97252381029655255</c:v>
                </c:pt>
                <c:pt idx="4">
                  <c:v>0.95290649485939449</c:v>
                </c:pt>
                <c:pt idx="5">
                  <c:v>0.93005356868229871</c:v>
                </c:pt>
                <c:pt idx="6">
                  <c:v>0.8975209342158994</c:v>
                </c:pt>
                <c:pt idx="7">
                  <c:v>0.87551572426786739</c:v>
                </c:pt>
                <c:pt idx="8">
                  <c:v>0.83967724956827949</c:v>
                </c:pt>
                <c:pt idx="9">
                  <c:v>0.81725057908046894</c:v>
                </c:pt>
                <c:pt idx="10">
                  <c:v>0.78219217997882406</c:v>
                </c:pt>
                <c:pt idx="11">
                  <c:v>0.75170671319937676</c:v>
                </c:pt>
                <c:pt idx="12">
                  <c:v>0.72262533745582369</c:v>
                </c:pt>
                <c:pt idx="13">
                  <c:v>0.69541095006469222</c:v>
                </c:pt>
                <c:pt idx="14">
                  <c:v>0.66241315522733424</c:v>
                </c:pt>
                <c:pt idx="15">
                  <c:v>0.62341333163642132</c:v>
                </c:pt>
                <c:pt idx="16">
                  <c:v>0.61026408528300602</c:v>
                </c:pt>
                <c:pt idx="17">
                  <c:v>0.58866783261534272</c:v>
                </c:pt>
                <c:pt idx="18">
                  <c:v>0.57159051033638064</c:v>
                </c:pt>
                <c:pt idx="19">
                  <c:v>0.54902419501225963</c:v>
                </c:pt>
                <c:pt idx="20">
                  <c:v>0.53819932643675872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48-482C-8C34-E209CCFEE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391311"/>
        <c:axId val="1844394671"/>
      </c:lineChart>
      <c:catAx>
        <c:axId val="18443937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Likely Eligible Stratum</a:t>
                </a:r>
                <a:r>
                  <a:rPr lang="en-US" sz="1200" baseline="0" dirty="0"/>
                  <a:t> Oversample Factor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394191"/>
        <c:crosses val="autoZero"/>
        <c:auto val="1"/>
        <c:lblAlgn val="ctr"/>
        <c:lblOffset val="100"/>
        <c:noMultiLvlLbl val="0"/>
      </c:catAx>
      <c:valAx>
        <c:axId val="1844394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393711"/>
        <c:crosses val="autoZero"/>
        <c:crossBetween val="between"/>
      </c:valAx>
      <c:valAx>
        <c:axId val="1844394671"/>
        <c:scaling>
          <c:orientation val="minMax"/>
          <c:max val="1.2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391311"/>
        <c:crosses val="max"/>
        <c:crossBetween val="between"/>
        <c:majorUnit val="0.2"/>
      </c:valAx>
      <c:catAx>
        <c:axId val="18443913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43946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8/4/2024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8/4/2024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D83EC-CA5D-4C68-80C1-2405CD47FC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831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056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97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D83EC-CA5D-4C68-80C1-2405CD47FC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4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697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003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093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 rot="14111814">
            <a:off x="6458312" y="-61979"/>
            <a:ext cx="7873648" cy="6749021"/>
          </a:xfrm>
          <a:custGeom>
            <a:avLst/>
            <a:gdLst>
              <a:gd name="connsiteX0" fmla="*/ 1355786 w 7873648"/>
              <a:gd name="connsiteY0" fmla="*/ 1113057 h 6749021"/>
              <a:gd name="connsiteX1" fmla="*/ 1353977 w 7873648"/>
              <a:gd name="connsiteY1" fmla="*/ 1114572 h 6749021"/>
              <a:gd name="connsiteX2" fmla="*/ 1203539 w 7873648"/>
              <a:gd name="connsiteY2" fmla="*/ 1261938 h 6749021"/>
              <a:gd name="connsiteX3" fmla="*/ 1071526 w 7873648"/>
              <a:gd name="connsiteY3" fmla="*/ 1375532 h 6749021"/>
              <a:gd name="connsiteX4" fmla="*/ 1292526 w 7873648"/>
              <a:gd name="connsiteY4" fmla="*/ 1163166 h 6749021"/>
              <a:gd name="connsiteX5" fmla="*/ 1505021 w 7873648"/>
              <a:gd name="connsiteY5" fmla="*/ 994839 h 6749021"/>
              <a:gd name="connsiteX6" fmla="*/ 1355786 w 7873648"/>
              <a:gd name="connsiteY6" fmla="*/ 1113057 h 6749021"/>
              <a:gd name="connsiteX7" fmla="*/ 1449149 w 7873648"/>
              <a:gd name="connsiteY7" fmla="*/ 1034749 h 6749021"/>
              <a:gd name="connsiteX8" fmla="*/ 1863618 w 7873648"/>
              <a:gd name="connsiteY8" fmla="*/ 546601 h 6749021"/>
              <a:gd name="connsiteX9" fmla="*/ 1710112 w 7873648"/>
              <a:gd name="connsiteY9" fmla="*/ 644845 h 6749021"/>
              <a:gd name="connsiteX10" fmla="*/ 1562746 w 7873648"/>
              <a:gd name="connsiteY10" fmla="*/ 733877 h 6749021"/>
              <a:gd name="connsiteX11" fmla="*/ 1651778 w 7873648"/>
              <a:gd name="connsiteY11" fmla="*/ 666334 h 6749021"/>
              <a:gd name="connsiteX12" fmla="*/ 1863618 w 7873648"/>
              <a:gd name="connsiteY12" fmla="*/ 546601 h 6749021"/>
              <a:gd name="connsiteX13" fmla="*/ 2146070 w 7873648"/>
              <a:gd name="connsiteY13" fmla="*/ 604932 h 6749021"/>
              <a:gd name="connsiteX14" fmla="*/ 1556605 w 7873648"/>
              <a:gd name="connsiteY14" fmla="*/ 957996 h 6749021"/>
              <a:gd name="connsiteX15" fmla="*/ 1505021 w 7873648"/>
              <a:gd name="connsiteY15" fmla="*/ 994839 h 6749021"/>
              <a:gd name="connsiteX16" fmla="*/ 1550082 w 7873648"/>
              <a:gd name="connsiteY16" fmla="*/ 959149 h 6749021"/>
              <a:gd name="connsiteX17" fmla="*/ 2146070 w 7873648"/>
              <a:gd name="connsiteY17" fmla="*/ 604932 h 6749021"/>
              <a:gd name="connsiteX18" fmla="*/ 2468434 w 7873648"/>
              <a:gd name="connsiteY18" fmla="*/ 316340 h 6749021"/>
              <a:gd name="connsiteX19" fmla="*/ 2293340 w 7873648"/>
              <a:gd name="connsiteY19" fmla="*/ 390358 h 6749021"/>
              <a:gd name="connsiteX20" fmla="*/ 2248000 w 7873648"/>
              <a:gd name="connsiteY20" fmla="*/ 411448 h 6749021"/>
              <a:gd name="connsiteX21" fmla="*/ 2107310 w 7873648"/>
              <a:gd name="connsiteY21" fmla="*/ 472149 h 6749021"/>
              <a:gd name="connsiteX22" fmla="*/ 1963954 w 7873648"/>
              <a:gd name="connsiteY22" fmla="*/ 550286 h 6749021"/>
              <a:gd name="connsiteX23" fmla="*/ 1944305 w 7873648"/>
              <a:gd name="connsiteY23" fmla="*/ 560271 h 6749021"/>
              <a:gd name="connsiteX24" fmla="*/ 1762306 w 7873648"/>
              <a:gd name="connsiteY24" fmla="*/ 660194 h 6749021"/>
              <a:gd name="connsiteX25" fmla="*/ 1963954 w 7873648"/>
              <a:gd name="connsiteY25" fmla="*/ 550286 h 6749021"/>
              <a:gd name="connsiteX26" fmla="*/ 2119974 w 7873648"/>
              <a:gd name="connsiteY26" fmla="*/ 470997 h 6749021"/>
              <a:gd name="connsiteX27" fmla="*/ 2248000 w 7873648"/>
              <a:gd name="connsiteY27" fmla="*/ 411448 h 6749021"/>
              <a:gd name="connsiteX28" fmla="*/ 2565953 w 7873648"/>
              <a:gd name="connsiteY28" fmla="*/ 575481 h 6749021"/>
              <a:gd name="connsiteX29" fmla="*/ 2508344 w 7873648"/>
              <a:gd name="connsiteY29" fmla="*/ 595720 h 6749021"/>
              <a:gd name="connsiteX30" fmla="*/ 2494842 w 7873648"/>
              <a:gd name="connsiteY30" fmla="*/ 601509 h 6749021"/>
              <a:gd name="connsiteX31" fmla="*/ 3415316 w 7873648"/>
              <a:gd name="connsiteY31" fmla="*/ 216472 h 6749021"/>
              <a:gd name="connsiteX32" fmla="*/ 3281249 w 7873648"/>
              <a:gd name="connsiteY32" fmla="*/ 229990 h 6749021"/>
              <a:gd name="connsiteX33" fmla="*/ 3088599 w 7873648"/>
              <a:gd name="connsiteY33" fmla="*/ 264146 h 6749021"/>
              <a:gd name="connsiteX34" fmla="*/ 2937282 w 7873648"/>
              <a:gd name="connsiteY34" fmla="*/ 303837 h 6749021"/>
              <a:gd name="connsiteX35" fmla="*/ 3187994 w 7873648"/>
              <a:gd name="connsiteY35" fmla="*/ 250332 h 6749021"/>
              <a:gd name="connsiteX36" fmla="*/ 3575097 w 7873648"/>
              <a:gd name="connsiteY36" fmla="*/ 352327 h 6749021"/>
              <a:gd name="connsiteX37" fmla="*/ 3558327 w 7873648"/>
              <a:gd name="connsiteY37" fmla="*/ 353182 h 6749021"/>
              <a:gd name="connsiteX38" fmla="*/ 3469069 w 7873648"/>
              <a:gd name="connsiteY38" fmla="*/ 363203 h 6749021"/>
              <a:gd name="connsiteX39" fmla="*/ 3536838 w 7873648"/>
              <a:gd name="connsiteY39" fmla="*/ 356250 h 6749021"/>
              <a:gd name="connsiteX40" fmla="*/ 4086392 w 7873648"/>
              <a:gd name="connsiteY40" fmla="*/ 227305 h 6749021"/>
              <a:gd name="connsiteX41" fmla="*/ 4086392 w 7873648"/>
              <a:gd name="connsiteY41" fmla="*/ 208884 h 6749021"/>
              <a:gd name="connsiteX42" fmla="*/ 4028058 w 7873648"/>
              <a:gd name="connsiteY42" fmla="*/ 211956 h 6749021"/>
              <a:gd name="connsiteX43" fmla="*/ 3880692 w 7873648"/>
              <a:gd name="connsiteY43" fmla="*/ 205816 h 6749021"/>
              <a:gd name="connsiteX44" fmla="*/ 3742535 w 7873648"/>
              <a:gd name="connsiteY44" fmla="*/ 202744 h 6749021"/>
              <a:gd name="connsiteX45" fmla="*/ 3610521 w 7873648"/>
              <a:gd name="connsiteY45" fmla="*/ 202744 h 6749021"/>
              <a:gd name="connsiteX46" fmla="*/ 3489337 w 7873648"/>
              <a:gd name="connsiteY46" fmla="*/ 208513 h 6749021"/>
              <a:gd name="connsiteX47" fmla="*/ 3512277 w 7873648"/>
              <a:gd name="connsiteY47" fmla="*/ 205816 h 6749021"/>
              <a:gd name="connsiteX48" fmla="*/ 3481575 w 7873648"/>
              <a:gd name="connsiteY48" fmla="*/ 208884 h 6749021"/>
              <a:gd name="connsiteX49" fmla="*/ 3489337 w 7873648"/>
              <a:gd name="connsiteY49" fmla="*/ 208513 h 6749021"/>
              <a:gd name="connsiteX50" fmla="*/ 3486169 w 7873648"/>
              <a:gd name="connsiteY50" fmla="*/ 208887 h 6749021"/>
              <a:gd name="connsiteX51" fmla="*/ 3487712 w 7873648"/>
              <a:gd name="connsiteY51" fmla="*/ 208887 h 6749021"/>
              <a:gd name="connsiteX52" fmla="*/ 2839918 w 7873648"/>
              <a:gd name="connsiteY52" fmla="*/ 343973 h 6749021"/>
              <a:gd name="connsiteX53" fmla="*/ 2146070 w 7873648"/>
              <a:gd name="connsiteY53" fmla="*/ 604932 h 6749021"/>
              <a:gd name="connsiteX54" fmla="*/ 2524463 w 7873648"/>
              <a:gd name="connsiteY54" fmla="*/ 436844 h 6749021"/>
              <a:gd name="connsiteX55" fmla="*/ 2891280 w 7873648"/>
              <a:gd name="connsiteY55" fmla="*/ 315550 h 6749021"/>
              <a:gd name="connsiteX56" fmla="*/ 2833778 w 7873648"/>
              <a:gd name="connsiteY56" fmla="*/ 328621 h 6749021"/>
              <a:gd name="connsiteX57" fmla="*/ 2775446 w 7873648"/>
              <a:gd name="connsiteY57" fmla="*/ 347042 h 6749021"/>
              <a:gd name="connsiteX58" fmla="*/ 2643430 w 7873648"/>
              <a:gd name="connsiteY58" fmla="*/ 386951 h 6749021"/>
              <a:gd name="connsiteX59" fmla="*/ 2511416 w 7873648"/>
              <a:gd name="connsiteY59" fmla="*/ 433005 h 6749021"/>
              <a:gd name="connsiteX60" fmla="*/ 2446942 w 7873648"/>
              <a:gd name="connsiteY60" fmla="*/ 457566 h 6749021"/>
              <a:gd name="connsiteX61" fmla="*/ 2382470 w 7873648"/>
              <a:gd name="connsiteY61" fmla="*/ 485196 h 6749021"/>
              <a:gd name="connsiteX62" fmla="*/ 1888179 w 7873648"/>
              <a:gd name="connsiteY62" fmla="*/ 727737 h 6749021"/>
              <a:gd name="connsiteX63" fmla="*/ 1771514 w 7873648"/>
              <a:gd name="connsiteY63" fmla="*/ 798348 h 6749021"/>
              <a:gd name="connsiteX64" fmla="*/ 1657921 w 7873648"/>
              <a:gd name="connsiteY64" fmla="*/ 872031 h 6749021"/>
              <a:gd name="connsiteX65" fmla="*/ 1443012 w 7873648"/>
              <a:gd name="connsiteY65" fmla="*/ 1028609 h 6749021"/>
              <a:gd name="connsiteX66" fmla="*/ 1068457 w 7873648"/>
              <a:gd name="connsiteY66" fmla="*/ 1375531 h 6749021"/>
              <a:gd name="connsiteX67" fmla="*/ 967141 w 7873648"/>
              <a:gd name="connsiteY67" fmla="*/ 1486056 h 6749021"/>
              <a:gd name="connsiteX68" fmla="*/ 871969 w 7873648"/>
              <a:gd name="connsiteY68" fmla="*/ 1596580 h 6749021"/>
              <a:gd name="connsiteX69" fmla="*/ 703111 w 7873648"/>
              <a:gd name="connsiteY69" fmla="*/ 1823769 h 6749021"/>
              <a:gd name="connsiteX70" fmla="*/ 549604 w 7873648"/>
              <a:gd name="connsiteY70" fmla="*/ 2060170 h 6749021"/>
              <a:gd name="connsiteX71" fmla="*/ 408378 w 7873648"/>
              <a:gd name="connsiteY71" fmla="*/ 2314990 h 6749021"/>
              <a:gd name="connsiteX72" fmla="*/ 457501 w 7873648"/>
              <a:gd name="connsiteY72" fmla="*/ 2232098 h 6749021"/>
              <a:gd name="connsiteX73" fmla="*/ 515835 w 7873648"/>
              <a:gd name="connsiteY73" fmla="*/ 2143063 h 6749021"/>
              <a:gd name="connsiteX74" fmla="*/ 574165 w 7873648"/>
              <a:gd name="connsiteY74" fmla="*/ 2054030 h 6749021"/>
              <a:gd name="connsiteX75" fmla="*/ 635568 w 7873648"/>
              <a:gd name="connsiteY75" fmla="*/ 1983415 h 6749021"/>
              <a:gd name="connsiteX76" fmla="*/ 795214 w 7873648"/>
              <a:gd name="connsiteY76" fmla="*/ 1750086 h 6749021"/>
              <a:gd name="connsiteX77" fmla="*/ 976353 w 7873648"/>
              <a:gd name="connsiteY77" fmla="*/ 1529037 h 6749021"/>
              <a:gd name="connsiteX78" fmla="*/ 1175910 w 7873648"/>
              <a:gd name="connsiteY78" fmla="*/ 1320269 h 6749021"/>
              <a:gd name="connsiteX79" fmla="*/ 1393891 w 7873648"/>
              <a:gd name="connsiteY79" fmla="*/ 1126853 h 6749021"/>
              <a:gd name="connsiteX80" fmla="*/ 1507484 w 7873648"/>
              <a:gd name="connsiteY80" fmla="*/ 1034749 h 6749021"/>
              <a:gd name="connsiteX81" fmla="*/ 1624148 w 7873648"/>
              <a:gd name="connsiteY81" fmla="*/ 948786 h 6749021"/>
              <a:gd name="connsiteX82" fmla="*/ 1743884 w 7873648"/>
              <a:gd name="connsiteY82" fmla="*/ 865891 h 6749021"/>
              <a:gd name="connsiteX83" fmla="*/ 1866690 w 7873648"/>
              <a:gd name="connsiteY83" fmla="*/ 789140 h 6749021"/>
              <a:gd name="connsiteX84" fmla="*/ 1928092 w 7873648"/>
              <a:gd name="connsiteY84" fmla="*/ 752297 h 6749021"/>
              <a:gd name="connsiteX85" fmla="*/ 1992563 w 7873648"/>
              <a:gd name="connsiteY85" fmla="*/ 718524 h 6749021"/>
              <a:gd name="connsiteX86" fmla="*/ 2118440 w 7873648"/>
              <a:gd name="connsiteY86" fmla="*/ 650982 h 6749021"/>
              <a:gd name="connsiteX87" fmla="*/ 2376330 w 7873648"/>
              <a:gd name="connsiteY87" fmla="*/ 531249 h 6749021"/>
              <a:gd name="connsiteX88" fmla="*/ 3235966 w 7873648"/>
              <a:gd name="connsiteY88" fmla="*/ 291779 h 6749021"/>
              <a:gd name="connsiteX89" fmla="*/ 4086392 w 7873648"/>
              <a:gd name="connsiteY89" fmla="*/ 227305 h 6749021"/>
              <a:gd name="connsiteX90" fmla="*/ 4073895 w 7873648"/>
              <a:gd name="connsiteY90" fmla="*/ 346597 h 6749021"/>
              <a:gd name="connsiteX91" fmla="*/ 3859200 w 7873648"/>
              <a:gd name="connsiteY91" fmla="*/ 337833 h 6749021"/>
              <a:gd name="connsiteX92" fmla="*/ 3729861 w 7873648"/>
              <a:gd name="connsiteY92" fmla="*/ 344431 h 6749021"/>
              <a:gd name="connsiteX93" fmla="*/ 4611939 w 7873648"/>
              <a:gd name="connsiteY93" fmla="*/ 411306 h 6749021"/>
              <a:gd name="connsiteX94" fmla="*/ 4457872 w 7873648"/>
              <a:gd name="connsiteY94" fmla="*/ 380814 h 6749021"/>
              <a:gd name="connsiteX95" fmla="*/ 4187949 w 7873648"/>
              <a:gd name="connsiteY95" fmla="*/ 352988 h 6749021"/>
              <a:gd name="connsiteX96" fmla="*/ 5099533 w 7873648"/>
              <a:gd name="connsiteY96" fmla="*/ 540458 h 6749021"/>
              <a:gd name="connsiteX97" fmla="*/ 4900687 w 7873648"/>
              <a:gd name="connsiteY97" fmla="*/ 486804 h 6749021"/>
              <a:gd name="connsiteX98" fmla="*/ 4984403 w 7873648"/>
              <a:gd name="connsiteY98" fmla="*/ 507454 h 6749021"/>
              <a:gd name="connsiteX99" fmla="*/ 5099533 w 7873648"/>
              <a:gd name="connsiteY99" fmla="*/ 540458 h 6749021"/>
              <a:gd name="connsiteX100" fmla="*/ 5229658 w 7873648"/>
              <a:gd name="connsiteY100" fmla="*/ 586179 h 6749021"/>
              <a:gd name="connsiteX101" fmla="*/ 5182422 w 7873648"/>
              <a:gd name="connsiteY101" fmla="*/ 568090 h 6749021"/>
              <a:gd name="connsiteX102" fmla="*/ 5041196 w 7873648"/>
              <a:gd name="connsiteY102" fmla="*/ 518968 h 6749021"/>
              <a:gd name="connsiteX103" fmla="*/ 4752604 w 7873648"/>
              <a:gd name="connsiteY103" fmla="*/ 439145 h 6749021"/>
              <a:gd name="connsiteX104" fmla="*/ 4645503 w 7873648"/>
              <a:gd name="connsiteY104" fmla="*/ 417949 h 6749021"/>
              <a:gd name="connsiteX105" fmla="*/ 4900687 w 7873648"/>
              <a:gd name="connsiteY105" fmla="*/ 486804 h 6749021"/>
              <a:gd name="connsiteX106" fmla="*/ 4869272 w 7873648"/>
              <a:gd name="connsiteY106" fmla="*/ 479055 h 6749021"/>
              <a:gd name="connsiteX107" fmla="*/ 4752608 w 7873648"/>
              <a:gd name="connsiteY107" fmla="*/ 454494 h 6749021"/>
              <a:gd name="connsiteX108" fmla="*/ 4689465 w 7873648"/>
              <a:gd name="connsiteY108" fmla="*/ 442865 h 6749021"/>
              <a:gd name="connsiteX109" fmla="*/ 5027791 w 7873648"/>
              <a:gd name="connsiteY109" fmla="*/ 529856 h 6749021"/>
              <a:gd name="connsiteX110" fmla="*/ 5111485 w 7873648"/>
              <a:gd name="connsiteY110" fmla="*/ 560490 h 6749021"/>
              <a:gd name="connsiteX111" fmla="*/ 5218673 w 7873648"/>
              <a:gd name="connsiteY111" fmla="*/ 589492 h 6749021"/>
              <a:gd name="connsiteX112" fmla="*/ 5099530 w 7873648"/>
              <a:gd name="connsiteY112" fmla="*/ 546601 h 6749021"/>
              <a:gd name="connsiteX113" fmla="*/ 5213123 w 7873648"/>
              <a:gd name="connsiteY113" fmla="*/ 580371 h 6749021"/>
              <a:gd name="connsiteX114" fmla="*/ 5710487 w 7873648"/>
              <a:gd name="connsiteY114" fmla="*/ 807560 h 6749021"/>
              <a:gd name="connsiteX115" fmla="*/ 5572329 w 7873648"/>
              <a:gd name="connsiteY115" fmla="*/ 730805 h 6749021"/>
              <a:gd name="connsiteX116" fmla="*/ 5518898 w 7873648"/>
              <a:gd name="connsiteY116" fmla="*/ 705252 h 6749021"/>
              <a:gd name="connsiteX117" fmla="*/ 5399049 w 7873648"/>
              <a:gd name="connsiteY117" fmla="*/ 654176 h 6749021"/>
              <a:gd name="connsiteX118" fmla="*/ 5342068 w 7873648"/>
              <a:gd name="connsiteY118" fmla="*/ 632564 h 6749021"/>
              <a:gd name="connsiteX119" fmla="*/ 5301559 w 7873648"/>
              <a:gd name="connsiteY119" fmla="*/ 618595 h 6749021"/>
              <a:gd name="connsiteX120" fmla="*/ 5403474 w 7873648"/>
              <a:gd name="connsiteY120" fmla="*/ 660194 h 6749021"/>
              <a:gd name="connsiteX121" fmla="*/ 5560052 w 7873648"/>
              <a:gd name="connsiteY121" fmla="*/ 730805 h 6749021"/>
              <a:gd name="connsiteX122" fmla="*/ 6403154 w 7873648"/>
              <a:gd name="connsiteY122" fmla="*/ 881583 h 6749021"/>
              <a:gd name="connsiteX123" fmla="*/ 6309159 w 7873648"/>
              <a:gd name="connsiteY123" fmla="*/ 838261 h 6749021"/>
              <a:gd name="connsiteX124" fmla="*/ 6219995 w 7873648"/>
              <a:gd name="connsiteY124" fmla="*/ 781029 h 6749021"/>
              <a:gd name="connsiteX125" fmla="*/ 6235766 w 7873648"/>
              <a:gd name="connsiteY125" fmla="*/ 782999 h 6749021"/>
              <a:gd name="connsiteX126" fmla="*/ 6318371 w 7873648"/>
              <a:gd name="connsiteY126" fmla="*/ 816769 h 6749021"/>
              <a:gd name="connsiteX127" fmla="*/ 6403154 w 7873648"/>
              <a:gd name="connsiteY127" fmla="*/ 881583 h 6749021"/>
              <a:gd name="connsiteX128" fmla="*/ 6226268 w 7873648"/>
              <a:gd name="connsiteY128" fmla="*/ 1148342 h 6749021"/>
              <a:gd name="connsiteX129" fmla="*/ 6200504 w 7873648"/>
              <a:gd name="connsiteY129" fmla="*/ 1132107 h 6749021"/>
              <a:gd name="connsiteX130" fmla="*/ 6201955 w 7873648"/>
              <a:gd name="connsiteY130" fmla="*/ 1133193 h 6749021"/>
              <a:gd name="connsiteX131" fmla="*/ 6474946 w 7873648"/>
              <a:gd name="connsiteY131" fmla="*/ 890455 h 6749021"/>
              <a:gd name="connsiteX132" fmla="*/ 6315300 w 7873648"/>
              <a:gd name="connsiteY132" fmla="*/ 813700 h 6749021"/>
              <a:gd name="connsiteX133" fmla="*/ 6244685 w 7873648"/>
              <a:gd name="connsiteY133" fmla="*/ 767650 h 6749021"/>
              <a:gd name="connsiteX134" fmla="*/ 6146441 w 7873648"/>
              <a:gd name="connsiteY134" fmla="*/ 709316 h 6749021"/>
              <a:gd name="connsiteX135" fmla="*/ 5848641 w 7873648"/>
              <a:gd name="connsiteY135" fmla="*/ 555810 h 6749021"/>
              <a:gd name="connsiteX136" fmla="*/ 5606099 w 7873648"/>
              <a:gd name="connsiteY136" fmla="*/ 436077 h 6749021"/>
              <a:gd name="connsiteX137" fmla="*/ 5486366 w 7873648"/>
              <a:gd name="connsiteY137" fmla="*/ 380814 h 6749021"/>
              <a:gd name="connsiteX138" fmla="*/ 5363561 w 7873648"/>
              <a:gd name="connsiteY138" fmla="*/ 331692 h 6749021"/>
              <a:gd name="connsiteX139" fmla="*/ 5513995 w 7873648"/>
              <a:gd name="connsiteY139" fmla="*/ 374674 h 6749021"/>
              <a:gd name="connsiteX140" fmla="*/ 5676714 w 7873648"/>
              <a:gd name="connsiteY140" fmla="*/ 436077 h 6749021"/>
              <a:gd name="connsiteX141" fmla="*/ 6435033 w 7873648"/>
              <a:gd name="connsiteY141" fmla="*/ 859753 h 6749021"/>
              <a:gd name="connsiteX142" fmla="*/ 6474946 w 7873648"/>
              <a:gd name="connsiteY142" fmla="*/ 890455 h 6749021"/>
              <a:gd name="connsiteX143" fmla="*/ 5643340 w 7873648"/>
              <a:gd name="connsiteY143" fmla="*/ 6749021 h 6749021"/>
              <a:gd name="connsiteX144" fmla="*/ 0 w 7873648"/>
              <a:gd name="connsiteY144" fmla="*/ 2826344 h 6749021"/>
              <a:gd name="connsiteX145" fmla="*/ 1350972 w 7873648"/>
              <a:gd name="connsiteY145" fmla="*/ 882776 h 6749021"/>
              <a:gd name="connsiteX146" fmla="*/ 1357046 w 7873648"/>
              <a:gd name="connsiteY146" fmla="*/ 878174 h 6749021"/>
              <a:gd name="connsiteX147" fmla="*/ 1565814 w 7873648"/>
              <a:gd name="connsiteY147" fmla="*/ 736949 h 6749021"/>
              <a:gd name="connsiteX148" fmla="*/ 1516128 w 7873648"/>
              <a:gd name="connsiteY148" fmla="*/ 776176 h 6749021"/>
              <a:gd name="connsiteX149" fmla="*/ 1858248 w 7873648"/>
              <a:gd name="connsiteY149" fmla="*/ 553121 h 6749021"/>
              <a:gd name="connsiteX150" fmla="*/ 2299576 w 7873648"/>
              <a:gd name="connsiteY150" fmla="*/ 334761 h 6749021"/>
              <a:gd name="connsiteX151" fmla="*/ 3251315 w 7873648"/>
              <a:gd name="connsiteY151" fmla="*/ 58450 h 6749021"/>
              <a:gd name="connsiteX152" fmla="*/ 3752130 w 7873648"/>
              <a:gd name="connsiteY152" fmla="*/ 5105 h 6749021"/>
              <a:gd name="connsiteX153" fmla="*/ 4264456 w 7873648"/>
              <a:gd name="connsiteY153" fmla="*/ 9328 h 6749021"/>
              <a:gd name="connsiteX154" fmla="*/ 5296018 w 7873648"/>
              <a:gd name="connsiteY154" fmla="*/ 211956 h 6749021"/>
              <a:gd name="connsiteX155" fmla="*/ 6303022 w 7873648"/>
              <a:gd name="connsiteY155" fmla="*/ 718525 h 6749021"/>
              <a:gd name="connsiteX156" fmla="*/ 4801731 w 7873648"/>
              <a:gd name="connsiteY156" fmla="*/ 116781 h 6749021"/>
              <a:gd name="connsiteX157" fmla="*/ 4034198 w 7873648"/>
              <a:gd name="connsiteY157" fmla="*/ 15468 h 6749021"/>
              <a:gd name="connsiteX158" fmla="*/ 3349559 w 7873648"/>
              <a:gd name="connsiteY158" fmla="*/ 70730 h 6749021"/>
              <a:gd name="connsiteX159" fmla="*/ 3205264 w 7873648"/>
              <a:gd name="connsiteY159" fmla="*/ 98359 h 6749021"/>
              <a:gd name="connsiteX160" fmla="*/ 3064039 w 7873648"/>
              <a:gd name="connsiteY160" fmla="*/ 132133 h 6749021"/>
              <a:gd name="connsiteX161" fmla="*/ 4801730 w 7873648"/>
              <a:gd name="connsiteY161" fmla="*/ 119852 h 6749021"/>
              <a:gd name="connsiteX162" fmla="*/ 5698206 w 7873648"/>
              <a:gd name="connsiteY162" fmla="*/ 439145 h 6749021"/>
              <a:gd name="connsiteX163" fmla="*/ 5679785 w 7873648"/>
              <a:gd name="connsiteY163" fmla="*/ 433005 h 6749021"/>
              <a:gd name="connsiteX164" fmla="*/ 4970585 w 7873648"/>
              <a:gd name="connsiteY164" fmla="*/ 193535 h 6749021"/>
              <a:gd name="connsiteX165" fmla="*/ 4295157 w 7873648"/>
              <a:gd name="connsiteY165" fmla="*/ 67659 h 6749021"/>
              <a:gd name="connsiteX166" fmla="*/ 3671923 w 7873648"/>
              <a:gd name="connsiteY166" fmla="*/ 67658 h 6749021"/>
              <a:gd name="connsiteX167" fmla="*/ 3530698 w 7873648"/>
              <a:gd name="connsiteY167" fmla="*/ 86080 h 6749021"/>
              <a:gd name="connsiteX168" fmla="*/ 3245175 w 7873648"/>
              <a:gd name="connsiteY168" fmla="*/ 132133 h 6749021"/>
              <a:gd name="connsiteX169" fmla="*/ 4316650 w 7873648"/>
              <a:gd name="connsiteY169" fmla="*/ 86079 h 6749021"/>
              <a:gd name="connsiteX170" fmla="*/ 4970585 w 7873648"/>
              <a:gd name="connsiteY170" fmla="*/ 193535 h 6749021"/>
              <a:gd name="connsiteX171" fmla="*/ 5366633 w 7873648"/>
              <a:gd name="connsiteY171" fmla="*/ 325549 h 6749021"/>
              <a:gd name="connsiteX172" fmla="*/ 5323651 w 7873648"/>
              <a:gd name="connsiteY172" fmla="*/ 313269 h 6749021"/>
              <a:gd name="connsiteX173" fmla="*/ 5203914 w 7873648"/>
              <a:gd name="connsiteY173" fmla="*/ 288708 h 6749021"/>
              <a:gd name="connsiteX174" fmla="*/ 5068832 w 7873648"/>
              <a:gd name="connsiteY174" fmla="*/ 273358 h 6749021"/>
              <a:gd name="connsiteX175" fmla="*/ 5028919 w 7873648"/>
              <a:gd name="connsiteY175" fmla="*/ 316340 h 6749021"/>
              <a:gd name="connsiteX176" fmla="*/ 5710487 w 7873648"/>
              <a:gd name="connsiteY176" fmla="*/ 580371 h 6749021"/>
              <a:gd name="connsiteX177" fmla="*/ 6324512 w 7873648"/>
              <a:gd name="connsiteY177" fmla="*/ 945714 h 6749021"/>
              <a:gd name="connsiteX178" fmla="*/ 6563981 w 7873648"/>
              <a:gd name="connsiteY178" fmla="*/ 1132993 h 6749021"/>
              <a:gd name="connsiteX179" fmla="*/ 6662225 w 7873648"/>
              <a:gd name="connsiteY179" fmla="*/ 1215885 h 6749021"/>
              <a:gd name="connsiteX180" fmla="*/ 6745120 w 7873648"/>
              <a:gd name="connsiteY180" fmla="*/ 1292639 h 6749021"/>
              <a:gd name="connsiteX181" fmla="*/ 6858713 w 7873648"/>
              <a:gd name="connsiteY181" fmla="*/ 1403164 h 6749021"/>
              <a:gd name="connsiteX182" fmla="*/ 6889415 w 7873648"/>
              <a:gd name="connsiteY182" fmla="*/ 1433865 h 6749021"/>
              <a:gd name="connsiteX183" fmla="*/ 6898627 w 7873648"/>
              <a:gd name="connsiteY183" fmla="*/ 1446146 h 6749021"/>
              <a:gd name="connsiteX184" fmla="*/ 6858713 w 7873648"/>
              <a:gd name="connsiteY184" fmla="*/ 1418513 h 6749021"/>
              <a:gd name="connsiteX185" fmla="*/ 6738980 w 7873648"/>
              <a:gd name="connsiteY185" fmla="*/ 1311060 h 6749021"/>
              <a:gd name="connsiteX186" fmla="*/ 6653017 w 7873648"/>
              <a:gd name="connsiteY186" fmla="*/ 1237377 h 6749021"/>
              <a:gd name="connsiteX187" fmla="*/ 6554773 w 7873648"/>
              <a:gd name="connsiteY187" fmla="*/ 1157554 h 6749021"/>
              <a:gd name="connsiteX188" fmla="*/ 6333724 w 7873648"/>
              <a:gd name="connsiteY188" fmla="*/ 991767 h 6749021"/>
              <a:gd name="connsiteX189" fmla="*/ 5897766 w 7873648"/>
              <a:gd name="connsiteY189" fmla="*/ 721596 h 6749021"/>
              <a:gd name="connsiteX190" fmla="*/ 5814871 w 7873648"/>
              <a:gd name="connsiteY190" fmla="*/ 678615 h 6749021"/>
              <a:gd name="connsiteX191" fmla="*/ 5753468 w 7873648"/>
              <a:gd name="connsiteY191" fmla="*/ 647913 h 6749021"/>
              <a:gd name="connsiteX192" fmla="*/ 5710487 w 7873648"/>
              <a:gd name="connsiteY192" fmla="*/ 629493 h 6749021"/>
              <a:gd name="connsiteX193" fmla="*/ 5824080 w 7873648"/>
              <a:gd name="connsiteY193" fmla="*/ 693964 h 6749021"/>
              <a:gd name="connsiteX194" fmla="*/ 5934607 w 7873648"/>
              <a:gd name="connsiteY194" fmla="*/ 761506 h 6749021"/>
              <a:gd name="connsiteX195" fmla="*/ 5719699 w 7873648"/>
              <a:gd name="connsiteY195" fmla="*/ 660194 h 6749021"/>
              <a:gd name="connsiteX196" fmla="*/ 5593822 w 7873648"/>
              <a:gd name="connsiteY196" fmla="*/ 598792 h 6749021"/>
              <a:gd name="connsiteX197" fmla="*/ 5461805 w 7873648"/>
              <a:gd name="connsiteY197" fmla="*/ 540458 h 6749021"/>
              <a:gd name="connsiteX198" fmla="*/ 5335931 w 7873648"/>
              <a:gd name="connsiteY198" fmla="*/ 491336 h 6749021"/>
              <a:gd name="connsiteX199" fmla="*/ 5234616 w 7873648"/>
              <a:gd name="connsiteY199" fmla="*/ 457566 h 6749021"/>
              <a:gd name="connsiteX200" fmla="*/ 4602170 w 7873648"/>
              <a:gd name="connsiteY200" fmla="*/ 316340 h 6749021"/>
              <a:gd name="connsiteX201" fmla="*/ 4519279 w 7873648"/>
              <a:gd name="connsiteY201" fmla="*/ 304060 h 6749021"/>
              <a:gd name="connsiteX202" fmla="*/ 4433314 w 7873648"/>
              <a:gd name="connsiteY202" fmla="*/ 291779 h 6749021"/>
              <a:gd name="connsiteX203" fmla="*/ 4261387 w 7873648"/>
              <a:gd name="connsiteY203" fmla="*/ 273359 h 6749021"/>
              <a:gd name="connsiteX204" fmla="*/ 4089460 w 7873648"/>
              <a:gd name="connsiteY204" fmla="*/ 264146 h 6749021"/>
              <a:gd name="connsiteX205" fmla="*/ 3917533 w 7873648"/>
              <a:gd name="connsiteY205" fmla="*/ 267218 h 6749021"/>
              <a:gd name="connsiteX206" fmla="*/ 3862271 w 7873648"/>
              <a:gd name="connsiteY206" fmla="*/ 270286 h 6749021"/>
              <a:gd name="connsiteX207" fmla="*/ 3807009 w 7873648"/>
              <a:gd name="connsiteY207" fmla="*/ 276427 h 6749021"/>
              <a:gd name="connsiteX208" fmla="*/ 3693416 w 7873648"/>
              <a:gd name="connsiteY208" fmla="*/ 285639 h 6749021"/>
              <a:gd name="connsiteX209" fmla="*/ 3573679 w 7873648"/>
              <a:gd name="connsiteY209" fmla="*/ 300988 h 6749021"/>
              <a:gd name="connsiteX210" fmla="*/ 3453943 w 7873648"/>
              <a:gd name="connsiteY210" fmla="*/ 319409 h 6749021"/>
              <a:gd name="connsiteX211" fmla="*/ 2959654 w 7873648"/>
              <a:gd name="connsiteY211" fmla="*/ 439145 h 6749021"/>
              <a:gd name="connsiteX212" fmla="*/ 2885972 w 7873648"/>
              <a:gd name="connsiteY212" fmla="*/ 466775 h 6749021"/>
              <a:gd name="connsiteX213" fmla="*/ 2855270 w 7873648"/>
              <a:gd name="connsiteY213" fmla="*/ 485196 h 6749021"/>
              <a:gd name="connsiteX214" fmla="*/ 2804263 w 7873648"/>
              <a:gd name="connsiteY214" fmla="*/ 500631 h 6749021"/>
              <a:gd name="connsiteX215" fmla="*/ 3067217 w 7873648"/>
              <a:gd name="connsiteY215" fmla="*/ 433021 h 6749021"/>
              <a:gd name="connsiteX216" fmla="*/ 3111884 w 7873648"/>
              <a:gd name="connsiteY216" fmla="*/ 426204 h 6749021"/>
              <a:gd name="connsiteX217" fmla="*/ 3183772 w 7873648"/>
              <a:gd name="connsiteY217" fmla="*/ 408445 h 6749021"/>
              <a:gd name="connsiteX218" fmla="*/ 3408547 w 7873648"/>
              <a:gd name="connsiteY218" fmla="*/ 369994 h 6749021"/>
              <a:gd name="connsiteX219" fmla="*/ 3257455 w 7873648"/>
              <a:gd name="connsiteY219" fmla="*/ 386954 h 6749021"/>
              <a:gd name="connsiteX220" fmla="*/ 2956583 w 7873648"/>
              <a:gd name="connsiteY220" fmla="*/ 445285 h 6749021"/>
              <a:gd name="connsiteX221" fmla="*/ 4663572 w 7873648"/>
              <a:gd name="connsiteY221" fmla="*/ 343973 h 6749021"/>
              <a:gd name="connsiteX222" fmla="*/ 5566189 w 7873648"/>
              <a:gd name="connsiteY222" fmla="*/ 617212 h 6749021"/>
              <a:gd name="connsiteX223" fmla="*/ 6318368 w 7873648"/>
              <a:gd name="connsiteY223" fmla="*/ 1037821 h 6749021"/>
              <a:gd name="connsiteX224" fmla="*/ 6339860 w 7873648"/>
              <a:gd name="connsiteY224" fmla="*/ 1053170 h 6749021"/>
              <a:gd name="connsiteX225" fmla="*/ 7417473 w 7873648"/>
              <a:gd name="connsiteY225" fmla="*/ 2287360 h 6749021"/>
              <a:gd name="connsiteX226" fmla="*/ 7856549 w 7873648"/>
              <a:gd name="connsiteY226" fmla="*/ 3440959 h 6749021"/>
              <a:gd name="connsiteX227" fmla="*/ 7873648 w 7873648"/>
              <a:gd name="connsiteY227" fmla="*/ 3540398 h 6749021"/>
              <a:gd name="connsiteX228" fmla="*/ 7823013 w 7873648"/>
              <a:gd name="connsiteY228" fmla="*/ 3613244 h 6749021"/>
              <a:gd name="connsiteX229" fmla="*/ 7802439 w 7873648"/>
              <a:gd name="connsiteY229" fmla="*/ 3485524 h 6749021"/>
              <a:gd name="connsiteX230" fmla="*/ 7408264 w 7873648"/>
              <a:gd name="connsiteY230" fmla="*/ 2404024 h 6749021"/>
              <a:gd name="connsiteX231" fmla="*/ 6474946 w 7873648"/>
              <a:gd name="connsiteY231" fmla="*/ 1271150 h 6749021"/>
              <a:gd name="connsiteX232" fmla="*/ 6241617 w 7873648"/>
              <a:gd name="connsiteY232" fmla="*/ 1099223 h 6749021"/>
              <a:gd name="connsiteX233" fmla="*/ 6101619 w 7873648"/>
              <a:gd name="connsiteY233" fmla="*/ 1011726 h 6749021"/>
              <a:gd name="connsiteX234" fmla="*/ 6352144 w 7873648"/>
              <a:gd name="connsiteY234" fmla="*/ 1182882 h 6749021"/>
              <a:gd name="connsiteX235" fmla="*/ 6680646 w 7873648"/>
              <a:gd name="connsiteY235" fmla="*/ 1467635 h 6749021"/>
              <a:gd name="connsiteX236" fmla="*/ 7236340 w 7873648"/>
              <a:gd name="connsiteY236" fmla="*/ 2146134 h 6749021"/>
              <a:gd name="connsiteX237" fmla="*/ 7795185 w 7873648"/>
              <a:gd name="connsiteY237" fmla="*/ 3574562 h 6749021"/>
              <a:gd name="connsiteX238" fmla="*/ 7804411 w 7873648"/>
              <a:gd name="connsiteY238" fmla="*/ 3640005 h 6749021"/>
              <a:gd name="connsiteX239" fmla="*/ 7786168 w 7873648"/>
              <a:gd name="connsiteY239" fmla="*/ 3666250 h 6749021"/>
              <a:gd name="connsiteX240" fmla="*/ 7759507 w 7873648"/>
              <a:gd name="connsiteY240" fmla="*/ 3511667 h 6749021"/>
              <a:gd name="connsiteX241" fmla="*/ 7589403 w 7873648"/>
              <a:gd name="connsiteY241" fmla="*/ 2916733 h 6749021"/>
              <a:gd name="connsiteX242" fmla="*/ 7242477 w 7873648"/>
              <a:gd name="connsiteY242" fmla="*/ 2256658 h 6749021"/>
              <a:gd name="connsiteX243" fmla="*/ 7353005 w 7873648"/>
              <a:gd name="connsiteY243" fmla="*/ 2453146 h 6749021"/>
              <a:gd name="connsiteX244" fmla="*/ 7448177 w 7873648"/>
              <a:gd name="connsiteY244" fmla="*/ 2637353 h 6749021"/>
              <a:gd name="connsiteX245" fmla="*/ 7491159 w 7873648"/>
              <a:gd name="connsiteY245" fmla="*/ 2729457 h 6749021"/>
              <a:gd name="connsiteX246" fmla="*/ 7531072 w 7873648"/>
              <a:gd name="connsiteY246" fmla="*/ 2824630 h 6749021"/>
              <a:gd name="connsiteX247" fmla="*/ 7570982 w 7873648"/>
              <a:gd name="connsiteY247" fmla="*/ 2922874 h 6749021"/>
              <a:gd name="connsiteX248" fmla="*/ 7607824 w 7873648"/>
              <a:gd name="connsiteY248" fmla="*/ 3030329 h 6749021"/>
              <a:gd name="connsiteX249" fmla="*/ 7589403 w 7873648"/>
              <a:gd name="connsiteY249" fmla="*/ 3011909 h 6749021"/>
              <a:gd name="connsiteX250" fmla="*/ 7764399 w 7873648"/>
              <a:gd name="connsiteY250" fmla="*/ 3644354 h 6749021"/>
              <a:gd name="connsiteX251" fmla="*/ 7713523 w 7873648"/>
              <a:gd name="connsiteY251" fmla="*/ 3519789 h 6749021"/>
              <a:gd name="connsiteX252" fmla="*/ 7744931 w 7873648"/>
              <a:gd name="connsiteY252" fmla="*/ 3725576 h 67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73648" h="6749021">
                <a:moveTo>
                  <a:pt x="1355786" y="1113057"/>
                </a:moveTo>
                <a:lnTo>
                  <a:pt x="1353977" y="1114572"/>
                </a:lnTo>
                <a:cubicBezTo>
                  <a:pt x="1292574" y="1166763"/>
                  <a:pt x="1243453" y="1218956"/>
                  <a:pt x="1203539" y="1261938"/>
                </a:cubicBezTo>
                <a:cubicBezTo>
                  <a:pt x="1160558" y="1298780"/>
                  <a:pt x="1114507" y="1335621"/>
                  <a:pt x="1071526" y="1375532"/>
                </a:cubicBezTo>
                <a:cubicBezTo>
                  <a:pt x="1138301" y="1304153"/>
                  <a:pt x="1212368" y="1232964"/>
                  <a:pt x="1292526" y="1163166"/>
                </a:cubicBezTo>
                <a:close/>
                <a:moveTo>
                  <a:pt x="1505021" y="994839"/>
                </a:moveTo>
                <a:lnTo>
                  <a:pt x="1355786" y="1113057"/>
                </a:lnTo>
                <a:lnTo>
                  <a:pt x="1449149" y="1034749"/>
                </a:lnTo>
                <a:close/>
                <a:moveTo>
                  <a:pt x="1863618" y="546601"/>
                </a:moveTo>
                <a:cubicBezTo>
                  <a:pt x="1811424" y="577303"/>
                  <a:pt x="1762302" y="614144"/>
                  <a:pt x="1710112" y="644845"/>
                </a:cubicBezTo>
                <a:cubicBezTo>
                  <a:pt x="1657918" y="672474"/>
                  <a:pt x="1611868" y="703176"/>
                  <a:pt x="1562746" y="733877"/>
                </a:cubicBezTo>
                <a:cubicBezTo>
                  <a:pt x="1593447" y="712388"/>
                  <a:pt x="1621077" y="690895"/>
                  <a:pt x="1651778" y="666334"/>
                </a:cubicBezTo>
                <a:cubicBezTo>
                  <a:pt x="1703971" y="635633"/>
                  <a:pt x="1808356" y="574231"/>
                  <a:pt x="1863618" y="546601"/>
                </a:cubicBezTo>
                <a:close/>
                <a:moveTo>
                  <a:pt x="2146070" y="604932"/>
                </a:moveTo>
                <a:cubicBezTo>
                  <a:pt x="1943441" y="706245"/>
                  <a:pt x="1743881" y="825981"/>
                  <a:pt x="1556605" y="957996"/>
                </a:cubicBezTo>
                <a:lnTo>
                  <a:pt x="1505021" y="994839"/>
                </a:lnTo>
                <a:lnTo>
                  <a:pt x="1550082" y="959149"/>
                </a:lnTo>
                <a:cubicBezTo>
                  <a:pt x="1732371" y="827515"/>
                  <a:pt x="1934233" y="706247"/>
                  <a:pt x="2146070" y="604932"/>
                </a:cubicBezTo>
                <a:close/>
                <a:moveTo>
                  <a:pt x="2468434" y="316340"/>
                </a:moveTo>
                <a:cubicBezTo>
                  <a:pt x="2409334" y="340133"/>
                  <a:pt x="2351193" y="364694"/>
                  <a:pt x="2293340" y="390358"/>
                </a:cubicBezTo>
                <a:lnTo>
                  <a:pt x="2248000" y="411448"/>
                </a:lnTo>
                <a:lnTo>
                  <a:pt x="2107310" y="472149"/>
                </a:lnTo>
                <a:lnTo>
                  <a:pt x="1963954" y="550286"/>
                </a:lnTo>
                <a:lnTo>
                  <a:pt x="1944305" y="560271"/>
                </a:lnTo>
                <a:cubicBezTo>
                  <a:pt x="1884918" y="591692"/>
                  <a:pt x="1824475" y="624888"/>
                  <a:pt x="1762306" y="660194"/>
                </a:cubicBezTo>
                <a:lnTo>
                  <a:pt x="1963954" y="550286"/>
                </a:lnTo>
                <a:lnTo>
                  <a:pt x="2119974" y="470997"/>
                </a:lnTo>
                <a:lnTo>
                  <a:pt x="2248000" y="411448"/>
                </a:lnTo>
                <a:close/>
                <a:moveTo>
                  <a:pt x="2565953" y="575481"/>
                </a:moveTo>
                <a:lnTo>
                  <a:pt x="2508344" y="595720"/>
                </a:lnTo>
                <a:lnTo>
                  <a:pt x="2494842" y="601509"/>
                </a:lnTo>
                <a:close/>
                <a:moveTo>
                  <a:pt x="3415316" y="216472"/>
                </a:moveTo>
                <a:lnTo>
                  <a:pt x="3281249" y="229990"/>
                </a:lnTo>
                <a:cubicBezTo>
                  <a:pt x="3219849" y="238051"/>
                  <a:pt x="3156142" y="248794"/>
                  <a:pt x="3088599" y="264146"/>
                </a:cubicBezTo>
                <a:lnTo>
                  <a:pt x="2937282" y="303837"/>
                </a:lnTo>
                <a:lnTo>
                  <a:pt x="3187994" y="250332"/>
                </a:lnTo>
                <a:close/>
                <a:moveTo>
                  <a:pt x="3575097" y="352327"/>
                </a:moveTo>
                <a:lnTo>
                  <a:pt x="3558327" y="353182"/>
                </a:lnTo>
                <a:lnTo>
                  <a:pt x="3469069" y="363203"/>
                </a:lnTo>
                <a:lnTo>
                  <a:pt x="3536838" y="356250"/>
                </a:lnTo>
                <a:close/>
                <a:moveTo>
                  <a:pt x="4086392" y="227305"/>
                </a:moveTo>
                <a:lnTo>
                  <a:pt x="4086392" y="208884"/>
                </a:lnTo>
                <a:cubicBezTo>
                  <a:pt x="4067968" y="208884"/>
                  <a:pt x="4046479" y="211956"/>
                  <a:pt x="4028058" y="211956"/>
                </a:cubicBezTo>
                <a:cubicBezTo>
                  <a:pt x="3975864" y="208884"/>
                  <a:pt x="3926742" y="205816"/>
                  <a:pt x="3880692" y="205816"/>
                </a:cubicBezTo>
                <a:cubicBezTo>
                  <a:pt x="3834638" y="202744"/>
                  <a:pt x="3788588" y="202744"/>
                  <a:pt x="3742535" y="202744"/>
                </a:cubicBezTo>
                <a:cubicBezTo>
                  <a:pt x="3696484" y="202744"/>
                  <a:pt x="3653502" y="199676"/>
                  <a:pt x="3610521" y="202744"/>
                </a:cubicBezTo>
                <a:lnTo>
                  <a:pt x="3489337" y="208513"/>
                </a:lnTo>
                <a:lnTo>
                  <a:pt x="3512277" y="205816"/>
                </a:lnTo>
                <a:cubicBezTo>
                  <a:pt x="3503065" y="205816"/>
                  <a:pt x="3490784" y="208884"/>
                  <a:pt x="3481575" y="208884"/>
                </a:cubicBezTo>
                <a:lnTo>
                  <a:pt x="3489337" y="208513"/>
                </a:lnTo>
                <a:lnTo>
                  <a:pt x="3486169" y="208887"/>
                </a:lnTo>
                <a:lnTo>
                  <a:pt x="3487712" y="208887"/>
                </a:lnTo>
                <a:cubicBezTo>
                  <a:pt x="3294296" y="236517"/>
                  <a:pt x="3073247" y="279499"/>
                  <a:pt x="2839918" y="343973"/>
                </a:cubicBezTo>
                <a:cubicBezTo>
                  <a:pt x="2612728" y="408444"/>
                  <a:pt x="2373258" y="494408"/>
                  <a:pt x="2146070" y="604932"/>
                </a:cubicBezTo>
                <a:cubicBezTo>
                  <a:pt x="2270409" y="541995"/>
                  <a:pt x="2397053" y="485965"/>
                  <a:pt x="2524463" y="436844"/>
                </a:cubicBezTo>
                <a:lnTo>
                  <a:pt x="2891280" y="315550"/>
                </a:lnTo>
                <a:lnTo>
                  <a:pt x="2833778" y="328621"/>
                </a:lnTo>
                <a:lnTo>
                  <a:pt x="2775446" y="347042"/>
                </a:lnTo>
                <a:cubicBezTo>
                  <a:pt x="2732466" y="359322"/>
                  <a:pt x="2686412" y="374671"/>
                  <a:pt x="2643430" y="386951"/>
                </a:cubicBezTo>
                <a:lnTo>
                  <a:pt x="2511416" y="433005"/>
                </a:lnTo>
                <a:cubicBezTo>
                  <a:pt x="2489923" y="442214"/>
                  <a:pt x="2468434" y="448354"/>
                  <a:pt x="2446942" y="457566"/>
                </a:cubicBezTo>
                <a:lnTo>
                  <a:pt x="2382470" y="485196"/>
                </a:lnTo>
                <a:cubicBezTo>
                  <a:pt x="2210544" y="552738"/>
                  <a:pt x="2044757" y="638701"/>
                  <a:pt x="1888179" y="727737"/>
                </a:cubicBezTo>
                <a:cubicBezTo>
                  <a:pt x="1848269" y="752297"/>
                  <a:pt x="1811427" y="773787"/>
                  <a:pt x="1771514" y="798348"/>
                </a:cubicBezTo>
                <a:cubicBezTo>
                  <a:pt x="1731604" y="822909"/>
                  <a:pt x="1697831" y="847470"/>
                  <a:pt x="1657921" y="872031"/>
                </a:cubicBezTo>
                <a:cubicBezTo>
                  <a:pt x="1584238" y="921153"/>
                  <a:pt x="1513624" y="976415"/>
                  <a:pt x="1443012" y="1028609"/>
                </a:cubicBezTo>
                <a:cubicBezTo>
                  <a:pt x="1307927" y="1139133"/>
                  <a:pt x="1178982" y="1252726"/>
                  <a:pt x="1068457" y="1375531"/>
                </a:cubicBezTo>
                <a:cubicBezTo>
                  <a:pt x="1031616" y="1412373"/>
                  <a:pt x="997842" y="1449214"/>
                  <a:pt x="967141" y="1486056"/>
                </a:cubicBezTo>
                <a:cubicBezTo>
                  <a:pt x="936440" y="1522898"/>
                  <a:pt x="902670" y="1559739"/>
                  <a:pt x="871969" y="1596580"/>
                </a:cubicBezTo>
                <a:cubicBezTo>
                  <a:pt x="813635" y="1673335"/>
                  <a:pt x="755305" y="1747018"/>
                  <a:pt x="703111" y="1823769"/>
                </a:cubicBezTo>
                <a:cubicBezTo>
                  <a:pt x="647848" y="1900524"/>
                  <a:pt x="601798" y="1980347"/>
                  <a:pt x="549604" y="2060170"/>
                </a:cubicBezTo>
                <a:cubicBezTo>
                  <a:pt x="503554" y="2143063"/>
                  <a:pt x="454432" y="2225957"/>
                  <a:pt x="408378" y="2314990"/>
                </a:cubicBezTo>
                <a:cubicBezTo>
                  <a:pt x="423731" y="2290429"/>
                  <a:pt x="439080" y="2262799"/>
                  <a:pt x="457501" y="2232098"/>
                </a:cubicBezTo>
                <a:cubicBezTo>
                  <a:pt x="475922" y="2204465"/>
                  <a:pt x="494342" y="2173763"/>
                  <a:pt x="515835" y="2143063"/>
                </a:cubicBezTo>
                <a:cubicBezTo>
                  <a:pt x="534255" y="2112361"/>
                  <a:pt x="555745" y="2084731"/>
                  <a:pt x="574165" y="2054030"/>
                </a:cubicBezTo>
                <a:cubicBezTo>
                  <a:pt x="601798" y="2035609"/>
                  <a:pt x="620218" y="2007977"/>
                  <a:pt x="635568" y="1983415"/>
                </a:cubicBezTo>
                <a:cubicBezTo>
                  <a:pt x="684690" y="1903592"/>
                  <a:pt x="739952" y="1829910"/>
                  <a:pt x="795214" y="1750086"/>
                </a:cubicBezTo>
                <a:cubicBezTo>
                  <a:pt x="853548" y="1676403"/>
                  <a:pt x="911879" y="1599652"/>
                  <a:pt x="976353" y="1529037"/>
                </a:cubicBezTo>
                <a:cubicBezTo>
                  <a:pt x="1037756" y="1455355"/>
                  <a:pt x="1108367" y="1387813"/>
                  <a:pt x="1175910" y="1320269"/>
                </a:cubicBezTo>
                <a:cubicBezTo>
                  <a:pt x="1246524" y="1255798"/>
                  <a:pt x="1317136" y="1188255"/>
                  <a:pt x="1393891" y="1126853"/>
                </a:cubicBezTo>
                <a:cubicBezTo>
                  <a:pt x="1430732" y="1096151"/>
                  <a:pt x="1467574" y="1065450"/>
                  <a:pt x="1507484" y="1034749"/>
                </a:cubicBezTo>
                <a:cubicBezTo>
                  <a:pt x="1547396" y="1007116"/>
                  <a:pt x="1584238" y="976415"/>
                  <a:pt x="1624148" y="948786"/>
                </a:cubicBezTo>
                <a:cubicBezTo>
                  <a:pt x="1664061" y="921153"/>
                  <a:pt x="1703971" y="893523"/>
                  <a:pt x="1743884" y="865891"/>
                </a:cubicBezTo>
                <a:cubicBezTo>
                  <a:pt x="1783795" y="838261"/>
                  <a:pt x="1826776" y="813700"/>
                  <a:pt x="1866690" y="789140"/>
                </a:cubicBezTo>
                <a:lnTo>
                  <a:pt x="1928092" y="752297"/>
                </a:lnTo>
                <a:cubicBezTo>
                  <a:pt x="1949581" y="740018"/>
                  <a:pt x="1971074" y="727737"/>
                  <a:pt x="1992563" y="718524"/>
                </a:cubicBezTo>
                <a:cubicBezTo>
                  <a:pt x="2035545" y="697035"/>
                  <a:pt x="2075458" y="672475"/>
                  <a:pt x="2118440" y="650982"/>
                </a:cubicBezTo>
                <a:cubicBezTo>
                  <a:pt x="2204404" y="608001"/>
                  <a:pt x="2290367" y="565019"/>
                  <a:pt x="2376330" y="531249"/>
                </a:cubicBezTo>
                <a:cubicBezTo>
                  <a:pt x="2643430" y="414584"/>
                  <a:pt x="2941234" y="337829"/>
                  <a:pt x="3235966" y="291779"/>
                </a:cubicBezTo>
                <a:cubicBezTo>
                  <a:pt x="3530697" y="245726"/>
                  <a:pt x="3822358" y="233445"/>
                  <a:pt x="4086392" y="227305"/>
                </a:cubicBezTo>
                <a:close/>
                <a:moveTo>
                  <a:pt x="4073895" y="346597"/>
                </a:moveTo>
                <a:lnTo>
                  <a:pt x="3859200" y="337833"/>
                </a:lnTo>
                <a:lnTo>
                  <a:pt x="3729861" y="344431"/>
                </a:lnTo>
                <a:close/>
                <a:moveTo>
                  <a:pt x="4611939" y="411306"/>
                </a:moveTo>
                <a:lnTo>
                  <a:pt x="4457872" y="380814"/>
                </a:lnTo>
                <a:lnTo>
                  <a:pt x="4187949" y="352988"/>
                </a:lnTo>
                <a:close/>
                <a:moveTo>
                  <a:pt x="5099533" y="540458"/>
                </a:moveTo>
                <a:lnTo>
                  <a:pt x="4900687" y="486804"/>
                </a:lnTo>
                <a:lnTo>
                  <a:pt x="4984403" y="507454"/>
                </a:lnTo>
                <a:cubicBezTo>
                  <a:pt x="5022780" y="517432"/>
                  <a:pt x="5061156" y="528178"/>
                  <a:pt x="5099533" y="540458"/>
                </a:cubicBezTo>
                <a:close/>
                <a:moveTo>
                  <a:pt x="5229658" y="586179"/>
                </a:moveTo>
                <a:lnTo>
                  <a:pt x="5182422" y="568090"/>
                </a:lnTo>
                <a:cubicBezTo>
                  <a:pt x="5136372" y="552741"/>
                  <a:pt x="5087250" y="534321"/>
                  <a:pt x="5041196" y="518968"/>
                </a:cubicBezTo>
                <a:cubicBezTo>
                  <a:pt x="4946024" y="491339"/>
                  <a:pt x="4850848" y="460637"/>
                  <a:pt x="4752604" y="439145"/>
                </a:cubicBezTo>
                <a:lnTo>
                  <a:pt x="4645503" y="417949"/>
                </a:lnTo>
                <a:lnTo>
                  <a:pt x="4900687" y="486804"/>
                </a:lnTo>
                <a:lnTo>
                  <a:pt x="4869272" y="479055"/>
                </a:lnTo>
                <a:cubicBezTo>
                  <a:pt x="4832431" y="469846"/>
                  <a:pt x="4792521" y="463706"/>
                  <a:pt x="4752608" y="454494"/>
                </a:cubicBezTo>
                <a:lnTo>
                  <a:pt x="4689465" y="442865"/>
                </a:lnTo>
                <a:lnTo>
                  <a:pt x="5027791" y="529856"/>
                </a:lnTo>
                <a:lnTo>
                  <a:pt x="5111485" y="560490"/>
                </a:lnTo>
                <a:lnTo>
                  <a:pt x="5218673" y="589492"/>
                </a:lnTo>
                <a:lnTo>
                  <a:pt x="5099530" y="546601"/>
                </a:lnTo>
                <a:cubicBezTo>
                  <a:pt x="5136372" y="558881"/>
                  <a:pt x="5176282" y="571162"/>
                  <a:pt x="5213123" y="580371"/>
                </a:cubicBezTo>
                <a:close/>
                <a:moveTo>
                  <a:pt x="5710487" y="807560"/>
                </a:moveTo>
                <a:cubicBezTo>
                  <a:pt x="5664433" y="782999"/>
                  <a:pt x="5618383" y="758438"/>
                  <a:pt x="5572329" y="730805"/>
                </a:cubicBezTo>
                <a:lnTo>
                  <a:pt x="5518898" y="705252"/>
                </a:lnTo>
                <a:lnTo>
                  <a:pt x="5399049" y="654176"/>
                </a:lnTo>
                <a:lnTo>
                  <a:pt x="5342068" y="632564"/>
                </a:lnTo>
                <a:lnTo>
                  <a:pt x="5301559" y="618595"/>
                </a:lnTo>
                <a:lnTo>
                  <a:pt x="5403474" y="660194"/>
                </a:lnTo>
                <a:lnTo>
                  <a:pt x="5560052" y="730805"/>
                </a:lnTo>
                <a:close/>
                <a:moveTo>
                  <a:pt x="6403154" y="881583"/>
                </a:moveTo>
                <a:cubicBezTo>
                  <a:pt x="6408700" y="892227"/>
                  <a:pt x="6357131" y="867042"/>
                  <a:pt x="6309159" y="838261"/>
                </a:cubicBezTo>
                <a:cubicBezTo>
                  <a:pt x="6264260" y="814084"/>
                  <a:pt x="6220330" y="786993"/>
                  <a:pt x="6219995" y="781029"/>
                </a:cubicBezTo>
                <a:cubicBezTo>
                  <a:pt x="6219882" y="779041"/>
                  <a:pt x="6224614" y="779402"/>
                  <a:pt x="6235766" y="782999"/>
                </a:cubicBezTo>
                <a:cubicBezTo>
                  <a:pt x="6250638" y="787795"/>
                  <a:pt x="6276923" y="798348"/>
                  <a:pt x="6318371" y="816769"/>
                </a:cubicBezTo>
                <a:cubicBezTo>
                  <a:pt x="6375936" y="855913"/>
                  <a:pt x="6399825" y="875197"/>
                  <a:pt x="6403154" y="881583"/>
                </a:cubicBezTo>
                <a:close/>
                <a:moveTo>
                  <a:pt x="6226268" y="1148342"/>
                </a:moveTo>
                <a:lnTo>
                  <a:pt x="6200504" y="1132107"/>
                </a:lnTo>
                <a:lnTo>
                  <a:pt x="6201955" y="1133193"/>
                </a:lnTo>
                <a:close/>
                <a:moveTo>
                  <a:pt x="6474946" y="890455"/>
                </a:moveTo>
                <a:cubicBezTo>
                  <a:pt x="6407403" y="853613"/>
                  <a:pt x="6355210" y="832121"/>
                  <a:pt x="6315300" y="813700"/>
                </a:cubicBezTo>
                <a:cubicBezTo>
                  <a:pt x="6296879" y="801420"/>
                  <a:pt x="6272318" y="786071"/>
                  <a:pt x="6244685" y="767650"/>
                </a:cubicBezTo>
                <a:cubicBezTo>
                  <a:pt x="6217056" y="749229"/>
                  <a:pt x="6183283" y="730808"/>
                  <a:pt x="6146441" y="709316"/>
                </a:cubicBezTo>
                <a:cubicBezTo>
                  <a:pt x="6072758" y="663266"/>
                  <a:pt x="5971446" y="614144"/>
                  <a:pt x="5848641" y="555810"/>
                </a:cubicBezTo>
                <a:cubicBezTo>
                  <a:pt x="5768817" y="515900"/>
                  <a:pt x="5692063" y="475987"/>
                  <a:pt x="5606099" y="436077"/>
                </a:cubicBezTo>
                <a:cubicBezTo>
                  <a:pt x="5566189" y="417656"/>
                  <a:pt x="5526276" y="399235"/>
                  <a:pt x="5486366" y="380814"/>
                </a:cubicBezTo>
                <a:lnTo>
                  <a:pt x="5363561" y="331692"/>
                </a:lnTo>
                <a:cubicBezTo>
                  <a:pt x="5409611" y="343973"/>
                  <a:pt x="5461805" y="356253"/>
                  <a:pt x="5513995" y="374674"/>
                </a:cubicBezTo>
                <a:cubicBezTo>
                  <a:pt x="5566189" y="396163"/>
                  <a:pt x="5621451" y="414584"/>
                  <a:pt x="5676714" y="436077"/>
                </a:cubicBezTo>
                <a:cubicBezTo>
                  <a:pt x="5946885" y="552741"/>
                  <a:pt x="6198635" y="693967"/>
                  <a:pt x="6435033" y="859753"/>
                </a:cubicBezTo>
                <a:cubicBezTo>
                  <a:pt x="6447313" y="868962"/>
                  <a:pt x="6462666" y="881243"/>
                  <a:pt x="6474946" y="890455"/>
                </a:cubicBezTo>
                <a:close/>
                <a:moveTo>
                  <a:pt x="5643340" y="6749021"/>
                </a:moveTo>
                <a:lnTo>
                  <a:pt x="0" y="2826344"/>
                </a:lnTo>
                <a:lnTo>
                  <a:pt x="1350972" y="882776"/>
                </a:lnTo>
                <a:lnTo>
                  <a:pt x="1357046" y="878174"/>
                </a:lnTo>
                <a:cubicBezTo>
                  <a:pt x="1427660" y="832121"/>
                  <a:pt x="1495203" y="779930"/>
                  <a:pt x="1565814" y="736949"/>
                </a:cubicBezTo>
                <a:lnTo>
                  <a:pt x="1516128" y="776176"/>
                </a:lnTo>
                <a:lnTo>
                  <a:pt x="1858248" y="553121"/>
                </a:lnTo>
                <a:cubicBezTo>
                  <a:pt x="2000241" y="472148"/>
                  <a:pt x="2147607" y="399235"/>
                  <a:pt x="2299576" y="334761"/>
                </a:cubicBezTo>
                <a:cubicBezTo>
                  <a:pt x="2600449" y="205815"/>
                  <a:pt x="2919741" y="110640"/>
                  <a:pt x="3251315" y="58450"/>
                </a:cubicBezTo>
                <a:cubicBezTo>
                  <a:pt x="3415567" y="30817"/>
                  <a:pt x="3582891" y="13163"/>
                  <a:pt x="3752130" y="5105"/>
                </a:cubicBezTo>
                <a:cubicBezTo>
                  <a:pt x="3921372" y="-2953"/>
                  <a:pt x="4092529" y="-1418"/>
                  <a:pt x="4264456" y="9328"/>
                </a:cubicBezTo>
                <a:cubicBezTo>
                  <a:pt x="4608313" y="33889"/>
                  <a:pt x="4955236" y="101432"/>
                  <a:pt x="5296018" y="211956"/>
                </a:cubicBezTo>
                <a:cubicBezTo>
                  <a:pt x="5636804" y="322481"/>
                  <a:pt x="6005219" y="512828"/>
                  <a:pt x="6303022" y="718525"/>
                </a:cubicBezTo>
                <a:cubicBezTo>
                  <a:pt x="5854781" y="433005"/>
                  <a:pt x="5342072" y="221165"/>
                  <a:pt x="4801731" y="116781"/>
                </a:cubicBezTo>
                <a:cubicBezTo>
                  <a:pt x="4540767" y="55378"/>
                  <a:pt x="4282877" y="21608"/>
                  <a:pt x="4034198" y="15468"/>
                </a:cubicBezTo>
                <a:cubicBezTo>
                  <a:pt x="3788588" y="6256"/>
                  <a:pt x="3555259" y="30817"/>
                  <a:pt x="3349559" y="70730"/>
                </a:cubicBezTo>
                <a:cubicBezTo>
                  <a:pt x="3300436" y="79939"/>
                  <a:pt x="3254386" y="89151"/>
                  <a:pt x="3205264" y="98359"/>
                </a:cubicBezTo>
                <a:cubicBezTo>
                  <a:pt x="3159211" y="110640"/>
                  <a:pt x="3110092" y="119852"/>
                  <a:pt x="3064039" y="132133"/>
                </a:cubicBezTo>
                <a:cubicBezTo>
                  <a:pt x="3638150" y="9328"/>
                  <a:pt x="4233756" y="6256"/>
                  <a:pt x="4801730" y="119852"/>
                </a:cubicBezTo>
                <a:cubicBezTo>
                  <a:pt x="5108742" y="190463"/>
                  <a:pt x="5412686" y="300988"/>
                  <a:pt x="5698206" y="439145"/>
                </a:cubicBezTo>
                <a:cubicBezTo>
                  <a:pt x="5692066" y="436073"/>
                  <a:pt x="5685926" y="436074"/>
                  <a:pt x="5679785" y="433005"/>
                </a:cubicBezTo>
                <a:cubicBezTo>
                  <a:pt x="5452596" y="331689"/>
                  <a:pt x="5216195" y="254937"/>
                  <a:pt x="4970585" y="193535"/>
                </a:cubicBezTo>
                <a:cubicBezTo>
                  <a:pt x="4743396" y="129061"/>
                  <a:pt x="4516210" y="89151"/>
                  <a:pt x="4295157" y="67659"/>
                </a:cubicBezTo>
                <a:cubicBezTo>
                  <a:pt x="4074108" y="49238"/>
                  <a:pt x="3865340" y="49238"/>
                  <a:pt x="3671923" y="67658"/>
                </a:cubicBezTo>
                <a:cubicBezTo>
                  <a:pt x="3622802" y="70730"/>
                  <a:pt x="3576748" y="79939"/>
                  <a:pt x="3530698" y="86080"/>
                </a:cubicBezTo>
                <a:cubicBezTo>
                  <a:pt x="3435522" y="98360"/>
                  <a:pt x="3340350" y="116780"/>
                  <a:pt x="3245175" y="132133"/>
                </a:cubicBezTo>
                <a:cubicBezTo>
                  <a:pt x="3598240" y="73799"/>
                  <a:pt x="3960515" y="58450"/>
                  <a:pt x="4316650" y="86079"/>
                </a:cubicBezTo>
                <a:cubicBezTo>
                  <a:pt x="4537699" y="104500"/>
                  <a:pt x="4755676" y="141342"/>
                  <a:pt x="4970585" y="193535"/>
                </a:cubicBezTo>
                <a:cubicBezTo>
                  <a:pt x="5102602" y="230377"/>
                  <a:pt x="5237687" y="276427"/>
                  <a:pt x="5366633" y="325549"/>
                </a:cubicBezTo>
                <a:cubicBezTo>
                  <a:pt x="5351284" y="322480"/>
                  <a:pt x="5335931" y="316340"/>
                  <a:pt x="5323651" y="313269"/>
                </a:cubicBezTo>
                <a:cubicBezTo>
                  <a:pt x="5296018" y="304060"/>
                  <a:pt x="5249968" y="294848"/>
                  <a:pt x="5203914" y="288708"/>
                </a:cubicBezTo>
                <a:cubicBezTo>
                  <a:pt x="5157864" y="282567"/>
                  <a:pt x="5108742" y="273358"/>
                  <a:pt x="5068832" y="273358"/>
                </a:cubicBezTo>
                <a:cubicBezTo>
                  <a:pt x="4989005" y="273358"/>
                  <a:pt x="4946027" y="282567"/>
                  <a:pt x="5028919" y="316340"/>
                </a:cubicBezTo>
                <a:cubicBezTo>
                  <a:pt x="5249968" y="380811"/>
                  <a:pt x="5486366" y="469846"/>
                  <a:pt x="5710487" y="580371"/>
                </a:cubicBezTo>
                <a:cubicBezTo>
                  <a:pt x="5934607" y="690895"/>
                  <a:pt x="6146444" y="819841"/>
                  <a:pt x="6324512" y="945714"/>
                </a:cubicBezTo>
                <a:cubicBezTo>
                  <a:pt x="6410475" y="1010188"/>
                  <a:pt x="6493370" y="1071590"/>
                  <a:pt x="6563981" y="1132993"/>
                </a:cubicBezTo>
                <a:cubicBezTo>
                  <a:pt x="6597751" y="1163694"/>
                  <a:pt x="6631524" y="1188256"/>
                  <a:pt x="6662225" y="1215885"/>
                </a:cubicBezTo>
                <a:cubicBezTo>
                  <a:pt x="6692927" y="1243517"/>
                  <a:pt x="6720556" y="1268079"/>
                  <a:pt x="6745120" y="1292639"/>
                </a:cubicBezTo>
                <a:cubicBezTo>
                  <a:pt x="6794242" y="1338690"/>
                  <a:pt x="6831084" y="1378603"/>
                  <a:pt x="6858713" y="1403164"/>
                </a:cubicBezTo>
                <a:cubicBezTo>
                  <a:pt x="6870993" y="1415445"/>
                  <a:pt x="6880206" y="1427725"/>
                  <a:pt x="6889415" y="1433865"/>
                </a:cubicBezTo>
                <a:cubicBezTo>
                  <a:pt x="6895555" y="1440005"/>
                  <a:pt x="6898627" y="1446146"/>
                  <a:pt x="6898627" y="1446146"/>
                </a:cubicBezTo>
                <a:cubicBezTo>
                  <a:pt x="6901695" y="1452286"/>
                  <a:pt x="6886346" y="1443074"/>
                  <a:pt x="6858713" y="1418513"/>
                </a:cubicBezTo>
                <a:cubicBezTo>
                  <a:pt x="6831084" y="1393952"/>
                  <a:pt x="6791171" y="1354042"/>
                  <a:pt x="6738980" y="1311060"/>
                </a:cubicBezTo>
                <a:cubicBezTo>
                  <a:pt x="6714419" y="1289567"/>
                  <a:pt x="6683718" y="1265007"/>
                  <a:pt x="6653017" y="1237377"/>
                </a:cubicBezTo>
                <a:cubicBezTo>
                  <a:pt x="6622315" y="1209745"/>
                  <a:pt x="6588542" y="1185184"/>
                  <a:pt x="6554773" y="1157554"/>
                </a:cubicBezTo>
                <a:cubicBezTo>
                  <a:pt x="6487230" y="1102292"/>
                  <a:pt x="6410475" y="1047029"/>
                  <a:pt x="6333724" y="991767"/>
                </a:cubicBezTo>
                <a:cubicBezTo>
                  <a:pt x="6180217" y="884312"/>
                  <a:pt x="6020571" y="786067"/>
                  <a:pt x="5897766" y="721596"/>
                </a:cubicBezTo>
                <a:cubicBezTo>
                  <a:pt x="5867065" y="706244"/>
                  <a:pt x="5839432" y="690895"/>
                  <a:pt x="5814871" y="678615"/>
                </a:cubicBezTo>
                <a:cubicBezTo>
                  <a:pt x="5790310" y="666334"/>
                  <a:pt x="5768817" y="657122"/>
                  <a:pt x="5753468" y="647913"/>
                </a:cubicBezTo>
                <a:cubicBezTo>
                  <a:pt x="5719699" y="632561"/>
                  <a:pt x="5704346" y="626421"/>
                  <a:pt x="5710487" y="629493"/>
                </a:cubicBezTo>
                <a:cubicBezTo>
                  <a:pt x="5747328" y="650982"/>
                  <a:pt x="5787238" y="669403"/>
                  <a:pt x="5824080" y="693964"/>
                </a:cubicBezTo>
                <a:cubicBezTo>
                  <a:pt x="5860921" y="715456"/>
                  <a:pt x="5897766" y="740017"/>
                  <a:pt x="5934607" y="761506"/>
                </a:cubicBezTo>
                <a:cubicBezTo>
                  <a:pt x="5860921" y="724665"/>
                  <a:pt x="5787238" y="687823"/>
                  <a:pt x="5719699" y="660194"/>
                </a:cubicBezTo>
                <a:cubicBezTo>
                  <a:pt x="5679785" y="641773"/>
                  <a:pt x="5636804" y="620281"/>
                  <a:pt x="5593822" y="598792"/>
                </a:cubicBezTo>
                <a:cubicBezTo>
                  <a:pt x="5550840" y="580371"/>
                  <a:pt x="5504790" y="558878"/>
                  <a:pt x="5461805" y="540458"/>
                </a:cubicBezTo>
                <a:cubicBezTo>
                  <a:pt x="5418823" y="522037"/>
                  <a:pt x="5375845" y="506688"/>
                  <a:pt x="5335931" y="491336"/>
                </a:cubicBezTo>
                <a:cubicBezTo>
                  <a:pt x="5296018" y="479055"/>
                  <a:pt x="5262248" y="463706"/>
                  <a:pt x="5234616" y="457566"/>
                </a:cubicBezTo>
                <a:cubicBezTo>
                  <a:pt x="5035059" y="405372"/>
                  <a:pt x="4823222" y="353182"/>
                  <a:pt x="4602170" y="316340"/>
                </a:cubicBezTo>
                <a:cubicBezTo>
                  <a:pt x="4574540" y="313268"/>
                  <a:pt x="4546911" y="307128"/>
                  <a:pt x="4519279" y="304060"/>
                </a:cubicBezTo>
                <a:cubicBezTo>
                  <a:pt x="4491648" y="297920"/>
                  <a:pt x="4464016" y="294848"/>
                  <a:pt x="4433314" y="291779"/>
                </a:cubicBezTo>
                <a:cubicBezTo>
                  <a:pt x="4378052" y="285639"/>
                  <a:pt x="4319718" y="279499"/>
                  <a:pt x="4261387" y="273359"/>
                </a:cubicBezTo>
                <a:cubicBezTo>
                  <a:pt x="4203053" y="270287"/>
                  <a:pt x="4147794" y="267218"/>
                  <a:pt x="4089460" y="264146"/>
                </a:cubicBezTo>
                <a:cubicBezTo>
                  <a:pt x="4031130" y="261078"/>
                  <a:pt x="3972796" y="264146"/>
                  <a:pt x="3917533" y="267218"/>
                </a:cubicBezTo>
                <a:cubicBezTo>
                  <a:pt x="3899113" y="267218"/>
                  <a:pt x="3880692" y="267218"/>
                  <a:pt x="3862271" y="270286"/>
                </a:cubicBezTo>
                <a:cubicBezTo>
                  <a:pt x="3843850" y="273359"/>
                  <a:pt x="3825430" y="273358"/>
                  <a:pt x="3807009" y="276427"/>
                </a:cubicBezTo>
                <a:cubicBezTo>
                  <a:pt x="3770167" y="279499"/>
                  <a:pt x="3730254" y="282567"/>
                  <a:pt x="3693416" y="285639"/>
                </a:cubicBezTo>
                <a:cubicBezTo>
                  <a:pt x="3653503" y="288707"/>
                  <a:pt x="3613589" y="294848"/>
                  <a:pt x="3573679" y="300988"/>
                </a:cubicBezTo>
                <a:cubicBezTo>
                  <a:pt x="3533766" y="307128"/>
                  <a:pt x="3493856" y="313268"/>
                  <a:pt x="3453943" y="319409"/>
                </a:cubicBezTo>
                <a:cubicBezTo>
                  <a:pt x="3291228" y="350110"/>
                  <a:pt x="3122369" y="386952"/>
                  <a:pt x="2959654" y="439145"/>
                </a:cubicBezTo>
                <a:cubicBezTo>
                  <a:pt x="2959654" y="445286"/>
                  <a:pt x="2919741" y="454494"/>
                  <a:pt x="2885972" y="466775"/>
                </a:cubicBezTo>
                <a:cubicBezTo>
                  <a:pt x="2852200" y="475986"/>
                  <a:pt x="2824569" y="488267"/>
                  <a:pt x="2855270" y="485196"/>
                </a:cubicBezTo>
                <a:lnTo>
                  <a:pt x="2804263" y="500631"/>
                </a:lnTo>
                <a:lnTo>
                  <a:pt x="3067217" y="433021"/>
                </a:lnTo>
                <a:lnTo>
                  <a:pt x="3111884" y="426204"/>
                </a:lnTo>
                <a:lnTo>
                  <a:pt x="3183772" y="408445"/>
                </a:lnTo>
                <a:lnTo>
                  <a:pt x="3408547" y="369994"/>
                </a:lnTo>
                <a:lnTo>
                  <a:pt x="3257455" y="386954"/>
                </a:lnTo>
                <a:cubicBezTo>
                  <a:pt x="3156139" y="405375"/>
                  <a:pt x="3054826" y="420724"/>
                  <a:pt x="2956583" y="445285"/>
                </a:cubicBezTo>
                <a:cubicBezTo>
                  <a:pt x="3503065" y="285639"/>
                  <a:pt x="4089457" y="264150"/>
                  <a:pt x="4663572" y="343973"/>
                </a:cubicBezTo>
                <a:cubicBezTo>
                  <a:pt x="4952164" y="386954"/>
                  <a:pt x="5274526" y="485199"/>
                  <a:pt x="5566189" y="617212"/>
                </a:cubicBezTo>
                <a:cubicBezTo>
                  <a:pt x="5860921" y="746157"/>
                  <a:pt x="6121880" y="908876"/>
                  <a:pt x="6318368" y="1037821"/>
                </a:cubicBezTo>
                <a:cubicBezTo>
                  <a:pt x="6324508" y="1043961"/>
                  <a:pt x="6333720" y="1047030"/>
                  <a:pt x="6339860" y="1053170"/>
                </a:cubicBezTo>
                <a:cubicBezTo>
                  <a:pt x="6772747" y="1390883"/>
                  <a:pt x="7144233" y="1808420"/>
                  <a:pt x="7417473" y="2287360"/>
                </a:cubicBezTo>
                <a:cubicBezTo>
                  <a:pt x="7624706" y="2644263"/>
                  <a:pt x="7774952" y="3035702"/>
                  <a:pt x="7856549" y="3440959"/>
                </a:cubicBezTo>
                <a:lnTo>
                  <a:pt x="7873648" y="3540398"/>
                </a:lnTo>
                <a:lnTo>
                  <a:pt x="7823013" y="3613244"/>
                </a:lnTo>
                <a:lnTo>
                  <a:pt x="7802439" y="3485524"/>
                </a:lnTo>
                <a:cubicBezTo>
                  <a:pt x="7723719" y="3112072"/>
                  <a:pt x="7590168" y="2742506"/>
                  <a:pt x="7408264" y="2404024"/>
                </a:cubicBezTo>
                <a:cubicBezTo>
                  <a:pt x="7165722" y="1952718"/>
                  <a:pt x="6834149" y="1559742"/>
                  <a:pt x="6474946" y="1271150"/>
                </a:cubicBezTo>
                <a:cubicBezTo>
                  <a:pt x="6398191" y="1209748"/>
                  <a:pt x="6318368" y="1154485"/>
                  <a:pt x="6241617" y="1099223"/>
                </a:cubicBezTo>
                <a:lnTo>
                  <a:pt x="6101619" y="1011726"/>
                </a:lnTo>
                <a:lnTo>
                  <a:pt x="6352144" y="1182882"/>
                </a:lnTo>
                <a:cubicBezTo>
                  <a:pt x="6466505" y="1271147"/>
                  <a:pt x="6576262" y="1366323"/>
                  <a:pt x="6680646" y="1467635"/>
                </a:cubicBezTo>
                <a:cubicBezTo>
                  <a:pt x="6889415" y="1670263"/>
                  <a:pt x="7076694" y="1900524"/>
                  <a:pt x="7236340" y="2146134"/>
                </a:cubicBezTo>
                <a:cubicBezTo>
                  <a:pt x="7518407" y="2575951"/>
                  <a:pt x="7708802" y="3069232"/>
                  <a:pt x="7795185" y="3574562"/>
                </a:cubicBezTo>
                <a:lnTo>
                  <a:pt x="7804411" y="3640005"/>
                </a:lnTo>
                <a:lnTo>
                  <a:pt x="7786168" y="3666250"/>
                </a:lnTo>
                <a:lnTo>
                  <a:pt x="7759507" y="3511667"/>
                </a:lnTo>
                <a:cubicBezTo>
                  <a:pt x="7718348" y="3306448"/>
                  <a:pt x="7660782" y="3105546"/>
                  <a:pt x="7589403" y="2916733"/>
                </a:cubicBezTo>
                <a:cubicBezTo>
                  <a:pt x="7494231" y="2668055"/>
                  <a:pt x="7374494" y="2440866"/>
                  <a:pt x="7242477" y="2256658"/>
                </a:cubicBezTo>
                <a:cubicBezTo>
                  <a:pt x="7282391" y="2327270"/>
                  <a:pt x="7322304" y="2388672"/>
                  <a:pt x="7353005" y="2453146"/>
                </a:cubicBezTo>
                <a:cubicBezTo>
                  <a:pt x="7386775" y="2514548"/>
                  <a:pt x="7420548" y="2575951"/>
                  <a:pt x="7448177" y="2637353"/>
                </a:cubicBezTo>
                <a:cubicBezTo>
                  <a:pt x="7463530" y="2668055"/>
                  <a:pt x="7475810" y="2698756"/>
                  <a:pt x="7491159" y="2729457"/>
                </a:cubicBezTo>
                <a:cubicBezTo>
                  <a:pt x="7506511" y="2760159"/>
                  <a:pt x="7518789" y="2790860"/>
                  <a:pt x="7531072" y="2824630"/>
                </a:cubicBezTo>
                <a:cubicBezTo>
                  <a:pt x="7543353" y="2855331"/>
                  <a:pt x="7558702" y="2889104"/>
                  <a:pt x="7570982" y="2922874"/>
                </a:cubicBezTo>
                <a:cubicBezTo>
                  <a:pt x="7583263" y="2956646"/>
                  <a:pt x="7595543" y="2993488"/>
                  <a:pt x="7607824" y="3030329"/>
                </a:cubicBezTo>
                <a:cubicBezTo>
                  <a:pt x="7604755" y="3030329"/>
                  <a:pt x="7601684" y="3036470"/>
                  <a:pt x="7589403" y="3011909"/>
                </a:cubicBezTo>
                <a:cubicBezTo>
                  <a:pt x="7660018" y="3196116"/>
                  <a:pt x="7727560" y="3420233"/>
                  <a:pt x="7764399" y="3644354"/>
                </a:cubicBezTo>
                <a:lnTo>
                  <a:pt x="7713523" y="3519789"/>
                </a:lnTo>
                <a:lnTo>
                  <a:pt x="7744931" y="3725576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037" name="Title 1036">
            <a:extLst>
              <a:ext uri="{FF2B5EF4-FFF2-40B4-BE49-F238E27FC236}">
                <a16:creationId xmlns:a16="http://schemas.microsoft.com/office/drawing/2014/main" id="{7CFB29AA-1F81-4E9B-95E2-10E4A2410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8" y="1795524"/>
            <a:ext cx="6583680" cy="2327564"/>
          </a:xfrm>
          <a:prstGeom prst="rect">
            <a:avLst/>
          </a:prstGeom>
          <a:noFill/>
        </p:spPr>
        <p:txBody>
          <a:bodyPr wrap="square" lIns="640080" rIns="0" bIns="0" anchor="b" anchorCtr="0">
            <a:noAutofit/>
          </a:bodyPr>
          <a:lstStyle>
            <a:lvl1pPr marL="0" indent="0" algn="l">
              <a:lnSpc>
                <a:spcPct val="114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Presentation 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169" y="4323074"/>
            <a:ext cx="6260122" cy="2298945"/>
          </a:xfrm>
        </p:spPr>
        <p:txBody>
          <a:bodyPr lIns="640080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347663" indent="0">
              <a:buNone/>
              <a:defRPr b="1">
                <a:solidFill>
                  <a:schemeClr val="tx1"/>
                </a:solidFill>
              </a:defRPr>
            </a:lvl2pPr>
            <a:lvl3pPr marL="706437" indent="0">
              <a:buNone/>
              <a:defRPr b="1">
                <a:solidFill>
                  <a:schemeClr val="tx1"/>
                </a:solidFill>
              </a:defRPr>
            </a:lvl3pPr>
            <a:lvl4pPr marL="1035050" indent="0">
              <a:buNone/>
              <a:defRPr b="1">
                <a:solidFill>
                  <a:schemeClr val="tx1"/>
                </a:solidFill>
              </a:defRPr>
            </a:lvl4pPr>
            <a:lvl5pPr marL="1330325" indent="0"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Author(s)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50" y="1099788"/>
            <a:ext cx="3350932" cy="36431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19" y="6166927"/>
            <a:ext cx="1127871" cy="2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solidFill>
          <a:srgbClr val="FFFF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457200"/>
            <a:ext cx="9601200" cy="777240"/>
          </a:xfrm>
        </p:spPr>
        <p:txBody>
          <a:bodyPr/>
          <a:lstStyle>
            <a:lvl1pPr algn="ctr">
              <a:lnSpc>
                <a:spcPts val="2600"/>
              </a:lnSpc>
              <a:tabLst>
                <a:tab pos="3438525" algn="l"/>
              </a:tabLst>
              <a:defRPr sz="2500" b="1" i="0" u="none" baseline="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Chart Title Here – Keep Caption Short</a:t>
            </a:r>
            <a:br>
              <a:rPr lang="en-US" noProof="0" dirty="0"/>
            </a:br>
            <a:r>
              <a:rPr lang="en-US" noProof="0" dirty="0"/>
              <a:t>(Non-bold Additional Info in Parenthesis)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1524000" y="1600200"/>
            <a:ext cx="9144000" cy="3951018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eferences/Publications List">
    <p:bg>
      <p:bgPr>
        <a:solidFill>
          <a:srgbClr val="FFFF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000" y="464949"/>
            <a:ext cx="9791501" cy="77724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Title and References/Publications List Slide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1371600"/>
            <a:ext cx="9791700" cy="41910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 – This text is intentionally smaller than other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92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0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SECE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6042379" y="-574869"/>
            <a:ext cx="6998284" cy="7672232"/>
          </a:xfrm>
          <a:custGeom>
            <a:avLst/>
            <a:gdLst>
              <a:gd name="connsiteX0" fmla="*/ 6986258 w 6998284"/>
              <a:gd name="connsiteY0" fmla="*/ 6609545 h 7672232"/>
              <a:gd name="connsiteX1" fmla="*/ 6998284 w 6998284"/>
              <a:gd name="connsiteY1" fmla="*/ 6654428 h 7672232"/>
              <a:gd name="connsiteX2" fmla="*/ 6874787 w 6998284"/>
              <a:gd name="connsiteY2" fmla="*/ 6688467 h 7672232"/>
              <a:gd name="connsiteX3" fmla="*/ 6882319 w 6998284"/>
              <a:gd name="connsiteY3" fmla="*/ 6682561 h 7672232"/>
              <a:gd name="connsiteX4" fmla="*/ 6943052 w 6998284"/>
              <a:gd name="connsiteY4" fmla="*/ 6643105 h 7672232"/>
              <a:gd name="connsiteX5" fmla="*/ 2986456 w 6998284"/>
              <a:gd name="connsiteY5" fmla="*/ 7534757 h 7672232"/>
              <a:gd name="connsiteX6" fmla="*/ 3019517 w 6998284"/>
              <a:gd name="connsiteY6" fmla="*/ 7535783 h 7672232"/>
              <a:gd name="connsiteX7" fmla="*/ 3161754 w 6998284"/>
              <a:gd name="connsiteY7" fmla="*/ 7573595 h 7672232"/>
              <a:gd name="connsiteX8" fmla="*/ 3222487 w 6998284"/>
              <a:gd name="connsiteY8" fmla="*/ 7576881 h 7672232"/>
              <a:gd name="connsiteX9" fmla="*/ 3374046 w 6998284"/>
              <a:gd name="connsiteY9" fmla="*/ 7653365 h 7672232"/>
              <a:gd name="connsiteX10" fmla="*/ 3309029 w 6998284"/>
              <a:gd name="connsiteY10" fmla="*/ 7671285 h 7672232"/>
              <a:gd name="connsiteX11" fmla="*/ 3260843 w 6998284"/>
              <a:gd name="connsiteY11" fmla="*/ 7655796 h 7672232"/>
              <a:gd name="connsiteX12" fmla="*/ 3174540 w 6998284"/>
              <a:gd name="connsiteY12" fmla="*/ 7616340 h 7672232"/>
              <a:gd name="connsiteX13" fmla="*/ 3075454 w 6998284"/>
              <a:gd name="connsiteY13" fmla="*/ 7583461 h 7672232"/>
              <a:gd name="connsiteX14" fmla="*/ 2973171 w 6998284"/>
              <a:gd name="connsiteY14" fmla="*/ 7547291 h 7672232"/>
              <a:gd name="connsiteX15" fmla="*/ 2986456 w 6998284"/>
              <a:gd name="connsiteY15" fmla="*/ 7534757 h 7672232"/>
              <a:gd name="connsiteX16" fmla="*/ 2800566 w 6998284"/>
              <a:gd name="connsiteY16" fmla="*/ 7353305 h 7672232"/>
              <a:gd name="connsiteX17" fmla="*/ 2918834 w 6998284"/>
              <a:gd name="connsiteY17" fmla="*/ 7376319 h 7672232"/>
              <a:gd name="connsiteX18" fmla="*/ 2969976 w 6998284"/>
              <a:gd name="connsiteY18" fmla="*/ 7422350 h 7672232"/>
              <a:gd name="connsiteX19" fmla="*/ 3145773 w 6998284"/>
              <a:gd name="connsiteY19" fmla="*/ 7474956 h 7672232"/>
              <a:gd name="connsiteX20" fmla="*/ 3494179 w 6998284"/>
              <a:gd name="connsiteY20" fmla="*/ 7567020 h 7672232"/>
              <a:gd name="connsiteX21" fmla="*/ 3580480 w 6998284"/>
              <a:gd name="connsiteY21" fmla="*/ 7583460 h 7672232"/>
              <a:gd name="connsiteX22" fmla="*/ 3609193 w 6998284"/>
              <a:gd name="connsiteY22" fmla="*/ 7588551 h 7672232"/>
              <a:gd name="connsiteX23" fmla="*/ 3491461 w 6998284"/>
              <a:gd name="connsiteY23" fmla="*/ 7621002 h 7672232"/>
              <a:gd name="connsiteX24" fmla="*/ 3468608 w 6998284"/>
              <a:gd name="connsiteY24" fmla="*/ 7616339 h 7672232"/>
              <a:gd name="connsiteX25" fmla="*/ 3343949 w 6998284"/>
              <a:gd name="connsiteY25" fmla="*/ 7590035 h 7672232"/>
              <a:gd name="connsiteX26" fmla="*/ 3235272 w 6998284"/>
              <a:gd name="connsiteY26" fmla="*/ 7570308 h 7672232"/>
              <a:gd name="connsiteX27" fmla="*/ 3104222 w 6998284"/>
              <a:gd name="connsiteY27" fmla="*/ 7507836 h 7672232"/>
              <a:gd name="connsiteX28" fmla="*/ 2941207 w 6998284"/>
              <a:gd name="connsiteY28" fmla="*/ 7445367 h 7672232"/>
              <a:gd name="connsiteX29" fmla="*/ 2771801 w 6998284"/>
              <a:gd name="connsiteY29" fmla="*/ 7376319 h 7672232"/>
              <a:gd name="connsiteX30" fmla="*/ 2800566 w 6998284"/>
              <a:gd name="connsiteY30" fmla="*/ 7353305 h 7672232"/>
              <a:gd name="connsiteX31" fmla="*/ 2474538 w 6998284"/>
              <a:gd name="connsiteY31" fmla="*/ 7343438 h 7672232"/>
              <a:gd name="connsiteX32" fmla="*/ 2842118 w 6998284"/>
              <a:gd name="connsiteY32" fmla="*/ 7504546 h 7672232"/>
              <a:gd name="connsiteX33" fmla="*/ 2973171 w 6998284"/>
              <a:gd name="connsiteY33" fmla="*/ 7547291 h 7672232"/>
              <a:gd name="connsiteX34" fmla="*/ 3072257 w 6998284"/>
              <a:gd name="connsiteY34" fmla="*/ 7583456 h 7672232"/>
              <a:gd name="connsiteX35" fmla="*/ 3171344 w 6998284"/>
              <a:gd name="connsiteY35" fmla="*/ 7616336 h 7672232"/>
              <a:gd name="connsiteX36" fmla="*/ 3257645 w 6998284"/>
              <a:gd name="connsiteY36" fmla="*/ 7655791 h 7672232"/>
              <a:gd name="connsiteX37" fmla="*/ 3238466 w 6998284"/>
              <a:gd name="connsiteY37" fmla="*/ 7672232 h 7672232"/>
              <a:gd name="connsiteX38" fmla="*/ 3187325 w 6998284"/>
              <a:gd name="connsiteY38" fmla="*/ 7662368 h 7672232"/>
              <a:gd name="connsiteX39" fmla="*/ 3005133 w 6998284"/>
              <a:gd name="connsiteY39" fmla="*/ 7593323 h 7672232"/>
              <a:gd name="connsiteX40" fmla="*/ 2915636 w 6998284"/>
              <a:gd name="connsiteY40" fmla="*/ 7557153 h 7672232"/>
              <a:gd name="connsiteX41" fmla="*/ 2826137 w 6998284"/>
              <a:gd name="connsiteY41" fmla="*/ 7517698 h 7672232"/>
              <a:gd name="connsiteX42" fmla="*/ 2707871 w 6998284"/>
              <a:gd name="connsiteY42" fmla="*/ 7474956 h 7672232"/>
              <a:gd name="connsiteX43" fmla="*/ 2605587 w 6998284"/>
              <a:gd name="connsiteY43" fmla="*/ 7428925 h 7672232"/>
              <a:gd name="connsiteX44" fmla="*/ 2525681 w 6998284"/>
              <a:gd name="connsiteY44" fmla="*/ 7386180 h 7672232"/>
              <a:gd name="connsiteX45" fmla="*/ 2474538 w 6998284"/>
              <a:gd name="connsiteY45" fmla="*/ 7343438 h 7672232"/>
              <a:gd name="connsiteX46" fmla="*/ 2573627 w 6998284"/>
              <a:gd name="connsiteY46" fmla="*/ 7264528 h 7672232"/>
              <a:gd name="connsiteX47" fmla="*/ 2624770 w 6998284"/>
              <a:gd name="connsiteY47" fmla="*/ 7261241 h 7672232"/>
              <a:gd name="connsiteX48" fmla="*/ 2800566 w 6998284"/>
              <a:gd name="connsiteY48" fmla="*/ 7353305 h 7672232"/>
              <a:gd name="connsiteX49" fmla="*/ 2778194 w 6998284"/>
              <a:gd name="connsiteY49" fmla="*/ 7366456 h 7672232"/>
              <a:gd name="connsiteX50" fmla="*/ 2573627 w 6998284"/>
              <a:gd name="connsiteY50" fmla="*/ 7264528 h 7672232"/>
              <a:gd name="connsiteX51" fmla="*/ 2357042 w 6998284"/>
              <a:gd name="connsiteY51" fmla="*/ 6953295 h 7672232"/>
              <a:gd name="connsiteX52" fmla="*/ 2357073 w 6998284"/>
              <a:gd name="connsiteY52" fmla="*/ 6954230 h 7672232"/>
              <a:gd name="connsiteX53" fmla="*/ 2367868 w 6998284"/>
              <a:gd name="connsiteY53" fmla="*/ 6967670 h 7672232"/>
              <a:gd name="connsiteX54" fmla="*/ 2369056 w 6998284"/>
              <a:gd name="connsiteY54" fmla="*/ 6962037 h 7672232"/>
              <a:gd name="connsiteX55" fmla="*/ 1975905 w 6998284"/>
              <a:gd name="connsiteY55" fmla="*/ 7037662 h 7672232"/>
              <a:gd name="connsiteX56" fmla="*/ 2193258 w 6998284"/>
              <a:gd name="connsiteY56" fmla="*/ 7162604 h 7672232"/>
              <a:gd name="connsiteX57" fmla="*/ 2238007 w 6998284"/>
              <a:gd name="connsiteY57" fmla="*/ 7215211 h 7672232"/>
              <a:gd name="connsiteX58" fmla="*/ 2135724 w 6998284"/>
              <a:gd name="connsiteY58" fmla="*/ 7159314 h 7672232"/>
              <a:gd name="connsiteX59" fmla="*/ 2059011 w 6998284"/>
              <a:gd name="connsiteY59" fmla="*/ 7109997 h 7672232"/>
              <a:gd name="connsiteX60" fmla="*/ 1975905 w 6998284"/>
              <a:gd name="connsiteY60" fmla="*/ 7037662 h 7672232"/>
              <a:gd name="connsiteX61" fmla="*/ 1543851 w 6998284"/>
              <a:gd name="connsiteY61" fmla="*/ 6691994 h 7672232"/>
              <a:gd name="connsiteX62" fmla="*/ 1555986 w 6998284"/>
              <a:gd name="connsiteY62" fmla="*/ 6702702 h 7672232"/>
              <a:gd name="connsiteX63" fmla="*/ 1560131 w 6998284"/>
              <a:gd name="connsiteY63" fmla="*/ 6704874 h 7672232"/>
              <a:gd name="connsiteX64" fmla="*/ 1595282 w 6998284"/>
              <a:gd name="connsiteY64" fmla="*/ 6317334 h 7672232"/>
              <a:gd name="connsiteX65" fmla="*/ 1601612 w 6998284"/>
              <a:gd name="connsiteY65" fmla="*/ 6325263 h 7672232"/>
              <a:gd name="connsiteX66" fmla="*/ 1601929 w 6998284"/>
              <a:gd name="connsiteY66" fmla="*/ 6324177 h 7672232"/>
              <a:gd name="connsiteX67" fmla="*/ 1282865 w 6998284"/>
              <a:gd name="connsiteY67" fmla="*/ 6391471 h 7672232"/>
              <a:gd name="connsiteX68" fmla="*/ 1403584 w 6998284"/>
              <a:gd name="connsiteY68" fmla="*/ 6537681 h 7672232"/>
              <a:gd name="connsiteX69" fmla="*/ 1307865 w 6998284"/>
              <a:gd name="connsiteY69" fmla="*/ 6419525 h 7672232"/>
              <a:gd name="connsiteX70" fmla="*/ 1122480 w 6998284"/>
              <a:gd name="connsiteY70" fmla="*/ 6241976 h 7672232"/>
              <a:gd name="connsiteX71" fmla="*/ 1205584 w 6998284"/>
              <a:gd name="connsiteY71" fmla="*/ 6297873 h 7672232"/>
              <a:gd name="connsiteX72" fmla="*/ 1209665 w 6998284"/>
              <a:gd name="connsiteY72" fmla="*/ 6302816 h 7672232"/>
              <a:gd name="connsiteX73" fmla="*/ 1247534 w 6998284"/>
              <a:gd name="connsiteY73" fmla="*/ 6311435 h 7672232"/>
              <a:gd name="connsiteX74" fmla="*/ 1333436 w 6998284"/>
              <a:gd name="connsiteY74" fmla="*/ 6393221 h 7672232"/>
              <a:gd name="connsiteX75" fmla="*/ 1451702 w 6998284"/>
              <a:gd name="connsiteY75" fmla="*/ 6491861 h 7672232"/>
              <a:gd name="connsiteX76" fmla="*/ 1502845 w 6998284"/>
              <a:gd name="connsiteY76" fmla="*/ 6564194 h 7672232"/>
              <a:gd name="connsiteX77" fmla="*/ 1531610 w 6998284"/>
              <a:gd name="connsiteY77" fmla="*/ 6600365 h 7672232"/>
              <a:gd name="connsiteX78" fmla="*/ 1653072 w 6998284"/>
              <a:gd name="connsiteY78" fmla="*/ 6705577 h 7672232"/>
              <a:gd name="connsiteX79" fmla="*/ 1653029 w 6998284"/>
              <a:gd name="connsiteY79" fmla="*/ 6705617 h 7672232"/>
              <a:gd name="connsiteX80" fmla="*/ 1617913 w 6998284"/>
              <a:gd name="connsiteY80" fmla="*/ 6735168 h 7672232"/>
              <a:gd name="connsiteX81" fmla="*/ 1504797 w 6998284"/>
              <a:gd name="connsiteY81" fmla="*/ 6605880 h 7672232"/>
              <a:gd name="connsiteX82" fmla="*/ 1499650 w 6998284"/>
              <a:gd name="connsiteY82" fmla="*/ 6606939 h 7672232"/>
              <a:gd name="connsiteX83" fmla="*/ 1606694 w 6998284"/>
              <a:gd name="connsiteY83" fmla="*/ 6729286 h 7672232"/>
              <a:gd name="connsiteX84" fmla="*/ 1617913 w 6998284"/>
              <a:gd name="connsiteY84" fmla="*/ 6735168 h 7672232"/>
              <a:gd name="connsiteX85" fmla="*/ 1635492 w 6998284"/>
              <a:gd name="connsiteY85" fmla="*/ 6721606 h 7672232"/>
              <a:gd name="connsiteX86" fmla="*/ 1653029 w 6998284"/>
              <a:gd name="connsiteY86" fmla="*/ 6705617 h 7672232"/>
              <a:gd name="connsiteX87" fmla="*/ 1653075 w 6998284"/>
              <a:gd name="connsiteY87" fmla="*/ 6705577 h 7672232"/>
              <a:gd name="connsiteX88" fmla="*/ 1956728 w 6998284"/>
              <a:gd name="connsiteY88" fmla="*/ 6952171 h 7672232"/>
              <a:gd name="connsiteX89" fmla="*/ 1895998 w 6998284"/>
              <a:gd name="connsiteY89" fmla="*/ 6971900 h 7672232"/>
              <a:gd name="connsiteX90" fmla="*/ 1918372 w 6998284"/>
              <a:gd name="connsiteY90" fmla="*/ 6988340 h 7672232"/>
              <a:gd name="connsiteX91" fmla="*/ 1828873 w 6998284"/>
              <a:gd name="connsiteY91" fmla="*/ 6991628 h 7672232"/>
              <a:gd name="connsiteX92" fmla="*/ 1771338 w 6998284"/>
              <a:gd name="connsiteY92" fmla="*/ 6952171 h 7672232"/>
              <a:gd name="connsiteX93" fmla="*/ 1717002 w 6998284"/>
              <a:gd name="connsiteY93" fmla="*/ 6909430 h 7672232"/>
              <a:gd name="connsiteX94" fmla="*/ 1582755 w 6998284"/>
              <a:gd name="connsiteY94" fmla="*/ 6794351 h 7672232"/>
              <a:gd name="connsiteX95" fmla="*/ 1458095 w 6998284"/>
              <a:gd name="connsiteY95" fmla="*/ 6679274 h 7672232"/>
              <a:gd name="connsiteX96" fmla="*/ 1343026 w 6998284"/>
              <a:gd name="connsiteY96" fmla="*/ 6564194 h 7672232"/>
              <a:gd name="connsiteX97" fmla="*/ 1288689 w 6998284"/>
              <a:gd name="connsiteY97" fmla="*/ 6508301 h 7672232"/>
              <a:gd name="connsiteX98" fmla="*/ 1237548 w 6998284"/>
              <a:gd name="connsiteY98" fmla="*/ 6449118 h 7672232"/>
              <a:gd name="connsiteX99" fmla="*/ 1256727 w 6998284"/>
              <a:gd name="connsiteY99" fmla="*/ 6422815 h 7672232"/>
              <a:gd name="connsiteX100" fmla="*/ 1320654 w 6998284"/>
              <a:gd name="connsiteY100" fmla="*/ 6481998 h 7672232"/>
              <a:gd name="connsiteX101" fmla="*/ 1390973 w 6998284"/>
              <a:gd name="connsiteY101" fmla="*/ 6537891 h 7672232"/>
              <a:gd name="connsiteX102" fmla="*/ 1477274 w 6998284"/>
              <a:gd name="connsiteY102" fmla="*/ 6633244 h 7672232"/>
              <a:gd name="connsiteX103" fmla="*/ 1484609 w 6998284"/>
              <a:gd name="connsiteY103" fmla="*/ 6639715 h 7672232"/>
              <a:gd name="connsiteX104" fmla="*/ 1390973 w 6998284"/>
              <a:gd name="connsiteY104" fmla="*/ 6537891 h 7672232"/>
              <a:gd name="connsiteX105" fmla="*/ 1323849 w 6998284"/>
              <a:gd name="connsiteY105" fmla="*/ 6481999 h 7672232"/>
              <a:gd name="connsiteX106" fmla="*/ 1259921 w 6998284"/>
              <a:gd name="connsiteY106" fmla="*/ 6422814 h 7672232"/>
              <a:gd name="connsiteX107" fmla="*/ 1189601 w 6998284"/>
              <a:gd name="connsiteY107" fmla="*/ 6334039 h 7672232"/>
              <a:gd name="connsiteX108" fmla="*/ 1122480 w 6998284"/>
              <a:gd name="connsiteY108" fmla="*/ 6241976 h 7672232"/>
              <a:gd name="connsiteX109" fmla="*/ 450180 w 6998284"/>
              <a:gd name="connsiteY109" fmla="*/ 1945734 h 7672232"/>
              <a:gd name="connsiteX110" fmla="*/ 451770 w 6998284"/>
              <a:gd name="connsiteY110" fmla="*/ 1946552 h 7672232"/>
              <a:gd name="connsiteX111" fmla="*/ 451921 w 6998284"/>
              <a:gd name="connsiteY111" fmla="*/ 1946093 h 7672232"/>
              <a:gd name="connsiteX112" fmla="*/ 643025 w 6998284"/>
              <a:gd name="connsiteY112" fmla="*/ 1474462 h 7672232"/>
              <a:gd name="connsiteX113" fmla="*/ 572705 w 6998284"/>
              <a:gd name="connsiteY113" fmla="*/ 1609266 h 7672232"/>
              <a:gd name="connsiteX114" fmla="*/ 547134 w 6998284"/>
              <a:gd name="connsiteY114" fmla="*/ 1635570 h 7672232"/>
              <a:gd name="connsiteX115" fmla="*/ 543938 w 6998284"/>
              <a:gd name="connsiteY115" fmla="*/ 1638446 h 7672232"/>
              <a:gd name="connsiteX116" fmla="*/ 543793 w 6998284"/>
              <a:gd name="connsiteY116" fmla="*/ 1638564 h 7672232"/>
              <a:gd name="connsiteX117" fmla="*/ 515170 w 6998284"/>
              <a:gd name="connsiteY117" fmla="*/ 1658587 h 7672232"/>
              <a:gd name="connsiteX118" fmla="*/ 515033 w 6998284"/>
              <a:gd name="connsiteY118" fmla="*/ 1661735 h 7672232"/>
              <a:gd name="connsiteX119" fmla="*/ 509470 w 6998284"/>
              <a:gd name="connsiteY119" fmla="*/ 1787605 h 7672232"/>
              <a:gd name="connsiteX120" fmla="*/ 509630 w 6998284"/>
              <a:gd name="connsiteY120" fmla="*/ 1787305 h 7672232"/>
              <a:gd name="connsiteX121" fmla="*/ 515171 w 6998284"/>
              <a:gd name="connsiteY121" fmla="*/ 1661872 h 7672232"/>
              <a:gd name="connsiteX122" fmla="*/ 543793 w 6998284"/>
              <a:gd name="connsiteY122" fmla="*/ 1638564 h 7672232"/>
              <a:gd name="connsiteX123" fmla="*/ 545135 w 6998284"/>
              <a:gd name="connsiteY123" fmla="*/ 1637625 h 7672232"/>
              <a:gd name="connsiteX124" fmla="*/ 547134 w 6998284"/>
              <a:gd name="connsiteY124" fmla="*/ 1635570 h 7672232"/>
              <a:gd name="connsiteX125" fmla="*/ 572706 w 6998284"/>
              <a:gd name="connsiteY125" fmla="*/ 1612552 h 7672232"/>
              <a:gd name="connsiteX126" fmla="*/ 643025 w 6998284"/>
              <a:gd name="connsiteY126" fmla="*/ 1477748 h 7672232"/>
              <a:gd name="connsiteX127" fmla="*/ 645421 w 6998284"/>
              <a:gd name="connsiteY127" fmla="*/ 1479392 h 7672232"/>
              <a:gd name="connsiteX128" fmla="*/ 646620 w 6998284"/>
              <a:gd name="connsiteY128" fmla="*/ 1476926 h 7672232"/>
              <a:gd name="connsiteX129" fmla="*/ 860816 w 6998284"/>
              <a:gd name="connsiteY129" fmla="*/ 1166762 h 7672232"/>
              <a:gd name="connsiteX130" fmla="*/ 5215236 w 6998284"/>
              <a:gd name="connsiteY130" fmla="*/ 0 h 7672232"/>
              <a:gd name="connsiteX131" fmla="*/ 6978773 w 6998284"/>
              <a:gd name="connsiteY131" fmla="*/ 6581610 h 7672232"/>
              <a:gd name="connsiteX132" fmla="*/ 6933461 w 6998284"/>
              <a:gd name="connsiteY132" fmla="*/ 6616805 h 7672232"/>
              <a:gd name="connsiteX133" fmla="*/ 6908919 w 6998284"/>
              <a:gd name="connsiteY133" fmla="*/ 6632753 h 7672232"/>
              <a:gd name="connsiteX134" fmla="*/ 6842261 w 6998284"/>
              <a:gd name="connsiteY134" fmla="*/ 6688650 h 7672232"/>
              <a:gd name="connsiteX135" fmla="*/ 6832637 w 6998284"/>
              <a:gd name="connsiteY135" fmla="*/ 6695080 h 7672232"/>
              <a:gd name="connsiteX136" fmla="*/ 6825405 w 6998284"/>
              <a:gd name="connsiteY136" fmla="*/ 6702078 h 7672232"/>
              <a:gd name="connsiteX137" fmla="*/ 3635974 w 6998284"/>
              <a:gd name="connsiteY137" fmla="*/ 7581171 h 7672232"/>
              <a:gd name="connsiteX138" fmla="*/ 3593265 w 6998284"/>
              <a:gd name="connsiteY138" fmla="*/ 7573595 h 7672232"/>
              <a:gd name="connsiteX139" fmla="*/ 3506964 w 6998284"/>
              <a:gd name="connsiteY139" fmla="*/ 7557156 h 7672232"/>
              <a:gd name="connsiteX140" fmla="*/ 3158559 w 6998284"/>
              <a:gd name="connsiteY140" fmla="*/ 7465094 h 7672232"/>
              <a:gd name="connsiteX141" fmla="*/ 2982761 w 6998284"/>
              <a:gd name="connsiteY141" fmla="*/ 7412488 h 7672232"/>
              <a:gd name="connsiteX142" fmla="*/ 2931619 w 6998284"/>
              <a:gd name="connsiteY142" fmla="*/ 7366456 h 7672232"/>
              <a:gd name="connsiteX143" fmla="*/ 2813352 w 6998284"/>
              <a:gd name="connsiteY143" fmla="*/ 7343440 h 7672232"/>
              <a:gd name="connsiteX144" fmla="*/ 2637554 w 6998284"/>
              <a:gd name="connsiteY144" fmla="*/ 7251377 h 7672232"/>
              <a:gd name="connsiteX145" fmla="*/ 2586412 w 6998284"/>
              <a:gd name="connsiteY145" fmla="*/ 7254666 h 7672232"/>
              <a:gd name="connsiteX146" fmla="*/ 2404218 w 6998284"/>
              <a:gd name="connsiteY146" fmla="*/ 7159314 h 7672232"/>
              <a:gd name="connsiteX147" fmla="*/ 2372255 w 6998284"/>
              <a:gd name="connsiteY147" fmla="*/ 7100130 h 7672232"/>
              <a:gd name="connsiteX148" fmla="*/ 2378647 w 6998284"/>
              <a:gd name="connsiteY148" fmla="*/ 7096845 h 7672232"/>
              <a:gd name="connsiteX149" fmla="*/ 2490522 w 6998284"/>
              <a:gd name="connsiteY149" fmla="*/ 7159314 h 7672232"/>
              <a:gd name="connsiteX150" fmla="*/ 2602393 w 6998284"/>
              <a:gd name="connsiteY150" fmla="*/ 7221788 h 7672232"/>
              <a:gd name="connsiteX151" fmla="*/ 2634356 w 6998284"/>
              <a:gd name="connsiteY151" fmla="*/ 7202058 h 7672232"/>
              <a:gd name="connsiteX152" fmla="*/ 2503307 w 6998284"/>
              <a:gd name="connsiteY152" fmla="*/ 7113283 h 7672232"/>
              <a:gd name="connsiteX153" fmla="*/ 2394631 w 6998284"/>
              <a:gd name="connsiteY153" fmla="*/ 7063965 h 7672232"/>
              <a:gd name="connsiteX154" fmla="*/ 2244400 w 6998284"/>
              <a:gd name="connsiteY154" fmla="*/ 6975189 h 7672232"/>
              <a:gd name="connsiteX155" fmla="*/ 2116545 w 6998284"/>
              <a:gd name="connsiteY155" fmla="*/ 6889703 h 7672232"/>
              <a:gd name="connsiteX156" fmla="*/ 1915177 w 6998284"/>
              <a:gd name="connsiteY156" fmla="*/ 6800930 h 7672232"/>
              <a:gd name="connsiteX157" fmla="*/ 1838464 w 6998284"/>
              <a:gd name="connsiteY157" fmla="*/ 6735172 h 7672232"/>
              <a:gd name="connsiteX158" fmla="*/ 1854444 w 6998284"/>
              <a:gd name="connsiteY158" fmla="*/ 6728596 h 7672232"/>
              <a:gd name="connsiteX159" fmla="*/ 1931157 w 6998284"/>
              <a:gd name="connsiteY159" fmla="*/ 6751609 h 7672232"/>
              <a:gd name="connsiteX160" fmla="*/ 1771339 w 6998284"/>
              <a:gd name="connsiteY160" fmla="*/ 6580636 h 7672232"/>
              <a:gd name="connsiteX161" fmla="*/ 1681841 w 6998284"/>
              <a:gd name="connsiteY161" fmla="*/ 6505015 h 7672232"/>
              <a:gd name="connsiteX162" fmla="*/ 1598734 w 6998284"/>
              <a:gd name="connsiteY162" fmla="*/ 6429391 h 7672232"/>
              <a:gd name="connsiteX163" fmla="*/ 1493257 w 6998284"/>
              <a:gd name="connsiteY163" fmla="*/ 6340618 h 7672232"/>
              <a:gd name="connsiteX164" fmla="*/ 1339832 w 6998284"/>
              <a:gd name="connsiteY164" fmla="*/ 6166355 h 7672232"/>
              <a:gd name="connsiteX165" fmla="*/ 1329304 w 6998284"/>
              <a:gd name="connsiteY165" fmla="*/ 6132513 h 7672232"/>
              <a:gd name="connsiteX166" fmla="*/ 1298277 w 6998284"/>
              <a:gd name="connsiteY166" fmla="*/ 6100596 h 7672232"/>
              <a:gd name="connsiteX167" fmla="*/ 1192799 w 6998284"/>
              <a:gd name="connsiteY167" fmla="*/ 5982230 h 7672232"/>
              <a:gd name="connsiteX168" fmla="*/ 1180013 w 6998284"/>
              <a:gd name="connsiteY168" fmla="*/ 5923047 h 7672232"/>
              <a:gd name="connsiteX169" fmla="*/ 1138459 w 6998284"/>
              <a:gd name="connsiteY169" fmla="*/ 5863864 h 7672232"/>
              <a:gd name="connsiteX170" fmla="*/ 1133509 w 6998284"/>
              <a:gd name="connsiteY170" fmla="*/ 5855880 h 7672232"/>
              <a:gd name="connsiteX171" fmla="*/ 1084119 w 6998284"/>
              <a:gd name="connsiteY171" fmla="*/ 5821119 h 7672232"/>
              <a:gd name="connsiteX172" fmla="*/ 988228 w 6998284"/>
              <a:gd name="connsiteY172" fmla="*/ 5679739 h 7672232"/>
              <a:gd name="connsiteX173" fmla="*/ 933892 w 6998284"/>
              <a:gd name="connsiteY173" fmla="*/ 5548221 h 7672232"/>
              <a:gd name="connsiteX174" fmla="*/ 927499 w 6998284"/>
              <a:gd name="connsiteY174" fmla="*/ 5548222 h 7672232"/>
              <a:gd name="connsiteX175" fmla="*/ 853985 w 6998284"/>
              <a:gd name="connsiteY175" fmla="*/ 5403553 h 7672232"/>
              <a:gd name="connsiteX176" fmla="*/ 783665 w 6998284"/>
              <a:gd name="connsiteY176" fmla="*/ 5258882 h 7672232"/>
              <a:gd name="connsiteX177" fmla="*/ 710146 w 6998284"/>
              <a:gd name="connsiteY177" fmla="*/ 5091199 h 7672232"/>
              <a:gd name="connsiteX178" fmla="*/ 643025 w 6998284"/>
              <a:gd name="connsiteY178" fmla="*/ 4920226 h 7672232"/>
              <a:gd name="connsiteX179" fmla="*/ 678974 w 6998284"/>
              <a:gd name="connsiteY179" fmla="*/ 4975284 h 7672232"/>
              <a:gd name="connsiteX180" fmla="*/ 678991 w 6998284"/>
              <a:gd name="connsiteY180" fmla="*/ 4975314 h 7672232"/>
              <a:gd name="connsiteX181" fmla="*/ 710146 w 6998284"/>
              <a:gd name="connsiteY181" fmla="*/ 5035302 h 7672232"/>
              <a:gd name="connsiteX182" fmla="*/ 777273 w 6998284"/>
              <a:gd name="connsiteY182" fmla="*/ 5179972 h 7672232"/>
              <a:gd name="connsiteX183" fmla="*/ 799645 w 6998284"/>
              <a:gd name="connsiteY183" fmla="*/ 5258883 h 7672232"/>
              <a:gd name="connsiteX184" fmla="*/ 808894 w 6998284"/>
              <a:gd name="connsiteY184" fmla="*/ 5272832 h 7672232"/>
              <a:gd name="connsiteX185" fmla="*/ 797511 w 6998284"/>
              <a:gd name="connsiteY185" fmla="*/ 5211957 h 7672232"/>
              <a:gd name="connsiteX186" fmla="*/ 767829 w 6998284"/>
              <a:gd name="connsiteY186" fmla="*/ 5156545 h 7672232"/>
              <a:gd name="connsiteX187" fmla="*/ 719512 w 6998284"/>
              <a:gd name="connsiteY187" fmla="*/ 5044785 h 7672232"/>
              <a:gd name="connsiteX188" fmla="*/ 678991 w 6998284"/>
              <a:gd name="connsiteY188" fmla="*/ 4975314 h 7672232"/>
              <a:gd name="connsiteX189" fmla="*/ 678983 w 6998284"/>
              <a:gd name="connsiteY189" fmla="*/ 4975299 h 7672232"/>
              <a:gd name="connsiteX190" fmla="*/ 678974 w 6998284"/>
              <a:gd name="connsiteY190" fmla="*/ 4975284 h 7672232"/>
              <a:gd name="connsiteX191" fmla="*/ 662200 w 6998284"/>
              <a:gd name="connsiteY191" fmla="*/ 4946527 h 7672232"/>
              <a:gd name="connsiteX192" fmla="*/ 591880 w 6998284"/>
              <a:gd name="connsiteY192" fmla="*/ 4749251 h 7672232"/>
              <a:gd name="connsiteX193" fmla="*/ 531634 w 6998284"/>
              <a:gd name="connsiteY193" fmla="*/ 4547020 h 7672232"/>
              <a:gd name="connsiteX194" fmla="*/ 511851 w 6998284"/>
              <a:gd name="connsiteY194" fmla="*/ 4488068 h 7672232"/>
              <a:gd name="connsiteX195" fmla="*/ 425689 w 6998284"/>
              <a:gd name="connsiteY195" fmla="*/ 4134288 h 7672232"/>
              <a:gd name="connsiteX196" fmla="*/ 387584 w 6998284"/>
              <a:gd name="connsiteY196" fmla="*/ 3877465 h 7672232"/>
              <a:gd name="connsiteX197" fmla="*/ 387312 w 6998284"/>
              <a:gd name="connsiteY197" fmla="*/ 3884523 h 7672232"/>
              <a:gd name="connsiteX198" fmla="*/ 390510 w 6998284"/>
              <a:gd name="connsiteY198" fmla="*/ 3937130 h 7672232"/>
              <a:gd name="connsiteX199" fmla="*/ 406491 w 6998284"/>
              <a:gd name="connsiteY199" fmla="*/ 4058786 h 7672232"/>
              <a:gd name="connsiteX200" fmla="*/ 425669 w 6998284"/>
              <a:gd name="connsiteY200" fmla="*/ 4183727 h 7672232"/>
              <a:gd name="connsiteX201" fmla="*/ 393705 w 6998284"/>
              <a:gd name="connsiteY201" fmla="*/ 4075223 h 7672232"/>
              <a:gd name="connsiteX202" fmla="*/ 371333 w 6998284"/>
              <a:gd name="connsiteY202" fmla="*/ 3937131 h 7672232"/>
              <a:gd name="connsiteX203" fmla="*/ 345762 w 6998284"/>
              <a:gd name="connsiteY203" fmla="*/ 3937130 h 7672232"/>
              <a:gd name="connsiteX204" fmla="*/ 329778 w 6998284"/>
              <a:gd name="connsiteY204" fmla="*/ 3812188 h 7672232"/>
              <a:gd name="connsiteX205" fmla="*/ 307406 w 6998284"/>
              <a:gd name="connsiteY205" fmla="*/ 3733277 h 7672232"/>
              <a:gd name="connsiteX206" fmla="*/ 288227 w 6998284"/>
              <a:gd name="connsiteY206" fmla="*/ 3657656 h 7672232"/>
              <a:gd name="connsiteX207" fmla="*/ 233887 w 6998284"/>
              <a:gd name="connsiteY207" fmla="*/ 3598473 h 7672232"/>
              <a:gd name="connsiteX208" fmla="*/ 217907 w 6998284"/>
              <a:gd name="connsiteY208" fmla="*/ 3598474 h 7672232"/>
              <a:gd name="connsiteX209" fmla="*/ 201924 w 6998284"/>
              <a:gd name="connsiteY209" fmla="*/ 3516273 h 7672232"/>
              <a:gd name="connsiteX210" fmla="*/ 195532 w 6998284"/>
              <a:gd name="connsiteY210" fmla="*/ 3411059 h 7672232"/>
              <a:gd name="connsiteX211" fmla="*/ 208317 w 6998284"/>
              <a:gd name="connsiteY211" fmla="*/ 3263103 h 7672232"/>
              <a:gd name="connsiteX212" fmla="*/ 214709 w 6998284"/>
              <a:gd name="connsiteY212" fmla="*/ 3210497 h 7672232"/>
              <a:gd name="connsiteX213" fmla="*/ 225595 w 6998284"/>
              <a:gd name="connsiteY213" fmla="*/ 3174414 h 7672232"/>
              <a:gd name="connsiteX214" fmla="*/ 220303 w 6998284"/>
              <a:gd name="connsiteY214" fmla="*/ 3092130 h 7672232"/>
              <a:gd name="connsiteX215" fmla="*/ 227495 w 6998284"/>
              <a:gd name="connsiteY215" fmla="*/ 2970475 h 7672232"/>
              <a:gd name="connsiteX216" fmla="*/ 240280 w 6998284"/>
              <a:gd name="connsiteY216" fmla="*/ 2945817 h 7672232"/>
              <a:gd name="connsiteX217" fmla="*/ 240281 w 6998284"/>
              <a:gd name="connsiteY217" fmla="*/ 2931020 h 7672232"/>
              <a:gd name="connsiteX218" fmla="*/ 214709 w 6998284"/>
              <a:gd name="connsiteY218" fmla="*/ 2980340 h 7672232"/>
              <a:gd name="connsiteX219" fmla="*/ 192336 w 6998284"/>
              <a:gd name="connsiteY219" fmla="*/ 2947460 h 7672232"/>
              <a:gd name="connsiteX220" fmla="*/ 150782 w 6998284"/>
              <a:gd name="connsiteY220" fmla="*/ 2888277 h 7672232"/>
              <a:gd name="connsiteX221" fmla="*/ 143191 w 6998284"/>
              <a:gd name="connsiteY221" fmla="*/ 2841425 h 7672232"/>
              <a:gd name="connsiteX222" fmla="*/ 141195 w 6998284"/>
              <a:gd name="connsiteY222" fmla="*/ 2845532 h 7672232"/>
              <a:gd name="connsiteX223" fmla="*/ 128410 w 6998284"/>
              <a:gd name="connsiteY223" fmla="*/ 2977050 h 7672232"/>
              <a:gd name="connsiteX224" fmla="*/ 118818 w 6998284"/>
              <a:gd name="connsiteY224" fmla="*/ 3108568 h 7672232"/>
              <a:gd name="connsiteX225" fmla="*/ 109231 w 6998284"/>
              <a:gd name="connsiteY225" fmla="*/ 3210496 h 7672232"/>
              <a:gd name="connsiteX226" fmla="*/ 109231 w 6998284"/>
              <a:gd name="connsiteY226" fmla="*/ 3420920 h 7672232"/>
              <a:gd name="connsiteX227" fmla="*/ 112426 w 6998284"/>
              <a:gd name="connsiteY227" fmla="*/ 3529425 h 7672232"/>
              <a:gd name="connsiteX228" fmla="*/ 118818 w 6998284"/>
              <a:gd name="connsiteY228" fmla="*/ 3637926 h 7672232"/>
              <a:gd name="connsiteX229" fmla="*/ 90052 w 6998284"/>
              <a:gd name="connsiteY229" fmla="*/ 3739854 h 7672232"/>
              <a:gd name="connsiteX230" fmla="*/ 83660 w 6998284"/>
              <a:gd name="connsiteY230" fmla="*/ 3739854 h 7672232"/>
              <a:gd name="connsiteX231" fmla="*/ 64482 w 6998284"/>
              <a:gd name="connsiteY231" fmla="*/ 3542577 h 7672232"/>
              <a:gd name="connsiteX232" fmla="*/ 64482 w 6998284"/>
              <a:gd name="connsiteY232" fmla="*/ 3338724 h 7672232"/>
              <a:gd name="connsiteX233" fmla="*/ 80462 w 6998284"/>
              <a:gd name="connsiteY233" fmla="*/ 3180902 h 7672232"/>
              <a:gd name="connsiteX234" fmla="*/ 109218 w 6998284"/>
              <a:gd name="connsiteY234" fmla="*/ 3210479 h 7672232"/>
              <a:gd name="connsiteX235" fmla="*/ 83660 w 6998284"/>
              <a:gd name="connsiteY235" fmla="*/ 3177616 h 7672232"/>
              <a:gd name="connsiteX236" fmla="*/ 77268 w 6998284"/>
              <a:gd name="connsiteY236" fmla="*/ 3059250 h 7672232"/>
              <a:gd name="connsiteX237" fmla="*/ 83660 w 6998284"/>
              <a:gd name="connsiteY237" fmla="*/ 2878412 h 7672232"/>
              <a:gd name="connsiteX238" fmla="*/ 86855 w 6998284"/>
              <a:gd name="connsiteY238" fmla="*/ 2829095 h 7672232"/>
              <a:gd name="connsiteX239" fmla="*/ 96446 w 6998284"/>
              <a:gd name="connsiteY239" fmla="*/ 2746894 h 7672232"/>
              <a:gd name="connsiteX240" fmla="*/ 134802 w 6998284"/>
              <a:gd name="connsiteY240" fmla="*/ 2598938 h 7672232"/>
              <a:gd name="connsiteX241" fmla="*/ 153913 w 6998284"/>
              <a:gd name="connsiteY241" fmla="*/ 2500649 h 7672232"/>
              <a:gd name="connsiteX242" fmla="*/ 147587 w 6998284"/>
              <a:gd name="connsiteY242" fmla="*/ 2477283 h 7672232"/>
              <a:gd name="connsiteX243" fmla="*/ 125211 w 6998284"/>
              <a:gd name="connsiteY243" fmla="*/ 2608801 h 7672232"/>
              <a:gd name="connsiteX244" fmla="*/ 86856 w 6998284"/>
              <a:gd name="connsiteY244" fmla="*/ 2756760 h 7672232"/>
              <a:gd name="connsiteX245" fmla="*/ 77267 w 6998284"/>
              <a:gd name="connsiteY245" fmla="*/ 2838956 h 7672232"/>
              <a:gd name="connsiteX246" fmla="*/ 74069 w 6998284"/>
              <a:gd name="connsiteY246" fmla="*/ 2888277 h 7672232"/>
              <a:gd name="connsiteX247" fmla="*/ 67677 w 6998284"/>
              <a:gd name="connsiteY247" fmla="*/ 3069113 h 7672232"/>
              <a:gd name="connsiteX248" fmla="*/ 74070 w 6998284"/>
              <a:gd name="connsiteY248" fmla="*/ 3187479 h 7672232"/>
              <a:gd name="connsiteX249" fmla="*/ 58090 w 6998284"/>
              <a:gd name="connsiteY249" fmla="*/ 3345300 h 7672232"/>
              <a:gd name="connsiteX250" fmla="*/ 58089 w 6998284"/>
              <a:gd name="connsiteY250" fmla="*/ 3549153 h 7672232"/>
              <a:gd name="connsiteX251" fmla="*/ 77268 w 6998284"/>
              <a:gd name="connsiteY251" fmla="*/ 3746429 h 7672232"/>
              <a:gd name="connsiteX252" fmla="*/ 83660 w 6998284"/>
              <a:gd name="connsiteY252" fmla="*/ 3746429 h 7672232"/>
              <a:gd name="connsiteX253" fmla="*/ 125210 w 6998284"/>
              <a:gd name="connsiteY253" fmla="*/ 3933844 h 7672232"/>
              <a:gd name="connsiteX254" fmla="*/ 147587 w 6998284"/>
              <a:gd name="connsiteY254" fmla="*/ 4088376 h 7672232"/>
              <a:gd name="connsiteX255" fmla="*/ 195532 w 6998284"/>
              <a:gd name="connsiteY255" fmla="*/ 4246196 h 7672232"/>
              <a:gd name="connsiteX256" fmla="*/ 271046 w 6998284"/>
              <a:gd name="connsiteY256" fmla="*/ 4585575 h 7672232"/>
              <a:gd name="connsiteX257" fmla="*/ 277636 w 6998284"/>
              <a:gd name="connsiteY257" fmla="*/ 4650615 h 7672232"/>
              <a:gd name="connsiteX258" fmla="*/ 291425 w 6998284"/>
              <a:gd name="connsiteY258" fmla="*/ 4650616 h 7672232"/>
              <a:gd name="connsiteX259" fmla="*/ 361745 w 6998284"/>
              <a:gd name="connsiteY259" fmla="*/ 4824874 h 7672232"/>
              <a:gd name="connsiteX260" fmla="*/ 387316 w 6998284"/>
              <a:gd name="connsiteY260" fmla="*/ 4913650 h 7672232"/>
              <a:gd name="connsiteX261" fmla="*/ 339369 w 6998284"/>
              <a:gd name="connsiteY261" fmla="*/ 4838027 h 7672232"/>
              <a:gd name="connsiteX262" fmla="*/ 288227 w 6998284"/>
              <a:gd name="connsiteY262" fmla="*/ 4719660 h 7672232"/>
              <a:gd name="connsiteX263" fmla="*/ 285032 w 6998284"/>
              <a:gd name="connsiteY263" fmla="*/ 4752539 h 7672232"/>
              <a:gd name="connsiteX264" fmla="*/ 257223 w 6998284"/>
              <a:gd name="connsiteY264" fmla="*/ 4663869 h 7672232"/>
              <a:gd name="connsiteX265" fmla="*/ 237086 w 6998284"/>
              <a:gd name="connsiteY265" fmla="*/ 4667052 h 7672232"/>
              <a:gd name="connsiteX266" fmla="*/ 214709 w 6998284"/>
              <a:gd name="connsiteY266" fmla="*/ 4591433 h 7672232"/>
              <a:gd name="connsiteX267" fmla="*/ 137997 w 6998284"/>
              <a:gd name="connsiteY267" fmla="*/ 4410593 h 7672232"/>
              <a:gd name="connsiteX268" fmla="*/ 90053 w 6998284"/>
              <a:gd name="connsiteY268" fmla="*/ 4249486 h 7672232"/>
              <a:gd name="connsiteX269" fmla="*/ 86855 w 6998284"/>
              <a:gd name="connsiteY269" fmla="*/ 4114678 h 7672232"/>
              <a:gd name="connsiteX270" fmla="*/ 64482 w 6998284"/>
              <a:gd name="connsiteY270" fmla="*/ 3956859 h 7672232"/>
              <a:gd name="connsiteX271" fmla="*/ 48498 w 6998284"/>
              <a:gd name="connsiteY271" fmla="*/ 3799036 h 7672232"/>
              <a:gd name="connsiteX272" fmla="*/ 13340 w 6998284"/>
              <a:gd name="connsiteY272" fmla="*/ 3683961 h 7672232"/>
              <a:gd name="connsiteX273" fmla="*/ 35713 w 6998284"/>
              <a:gd name="connsiteY273" fmla="*/ 3072403 h 7672232"/>
              <a:gd name="connsiteX274" fmla="*/ 58089 w 6998284"/>
              <a:gd name="connsiteY274" fmla="*/ 2914581 h 7672232"/>
              <a:gd name="connsiteX275" fmla="*/ 38911 w 6998284"/>
              <a:gd name="connsiteY275" fmla="*/ 2829095 h 7672232"/>
              <a:gd name="connsiteX276" fmla="*/ 77268 w 6998284"/>
              <a:gd name="connsiteY276" fmla="*/ 2592362 h 7672232"/>
              <a:gd name="connsiteX277" fmla="*/ 86855 w 6998284"/>
              <a:gd name="connsiteY277" fmla="*/ 2536465 h 7672232"/>
              <a:gd name="connsiteX278" fmla="*/ 112425 w 6998284"/>
              <a:gd name="connsiteY278" fmla="*/ 2345765 h 7672232"/>
              <a:gd name="connsiteX279" fmla="*/ 179551 w 6998284"/>
              <a:gd name="connsiteY279" fmla="*/ 2207671 h 7672232"/>
              <a:gd name="connsiteX280" fmla="*/ 163568 w 6998284"/>
              <a:gd name="connsiteY280" fmla="*/ 2395087 h 7672232"/>
              <a:gd name="connsiteX281" fmla="*/ 179544 w 6998284"/>
              <a:gd name="connsiteY281" fmla="*/ 2362962 h 7672232"/>
              <a:gd name="connsiteX282" fmla="*/ 189138 w 6998284"/>
              <a:gd name="connsiteY282" fmla="*/ 2286171 h 7672232"/>
              <a:gd name="connsiteX283" fmla="*/ 192337 w 6998284"/>
              <a:gd name="connsiteY283" fmla="*/ 2201096 h 7672232"/>
              <a:gd name="connsiteX284" fmla="*/ 221102 w 6998284"/>
              <a:gd name="connsiteY284" fmla="*/ 2092592 h 7672232"/>
              <a:gd name="connsiteX285" fmla="*/ 265852 w 6998284"/>
              <a:gd name="connsiteY285" fmla="*/ 1928194 h 7672232"/>
              <a:gd name="connsiteX286" fmla="*/ 320191 w 6998284"/>
              <a:gd name="connsiteY286" fmla="*/ 1760512 h 7672232"/>
              <a:gd name="connsiteX287" fmla="*/ 324261 w 6998284"/>
              <a:gd name="connsiteY287" fmla="*/ 1755799 h 7672232"/>
              <a:gd name="connsiteX288" fmla="*/ 348960 w 6998284"/>
              <a:gd name="connsiteY288" fmla="*/ 1622418 h 7672232"/>
              <a:gd name="connsiteX289" fmla="*/ 384118 w 6998284"/>
              <a:gd name="connsiteY289" fmla="*/ 1527066 h 7672232"/>
              <a:gd name="connsiteX290" fmla="*/ 425672 w 6998284"/>
              <a:gd name="connsiteY290" fmla="*/ 1448155 h 7672232"/>
              <a:gd name="connsiteX291" fmla="*/ 508778 w 6998284"/>
              <a:gd name="connsiteY291" fmla="*/ 1283758 h 7672232"/>
              <a:gd name="connsiteX292" fmla="*/ 520484 w 6998284"/>
              <a:gd name="connsiteY292" fmla="*/ 1257954 h 7672232"/>
              <a:gd name="connsiteX293" fmla="*/ 633507 w 6998284"/>
              <a:gd name="connsiteY293" fmla="*/ 1227670 h 7672232"/>
              <a:gd name="connsiteX294" fmla="*/ 605465 w 6998284"/>
              <a:gd name="connsiteY294" fmla="*/ 1284993 h 7672232"/>
              <a:gd name="connsiteX295" fmla="*/ 569507 w 6998284"/>
              <a:gd name="connsiteY295" fmla="*/ 1365958 h 7672232"/>
              <a:gd name="connsiteX296" fmla="*/ 584863 w 6998284"/>
              <a:gd name="connsiteY296" fmla="*/ 1378596 h 7672232"/>
              <a:gd name="connsiteX297" fmla="*/ 585363 w 6998284"/>
              <a:gd name="connsiteY297" fmla="*/ 1376376 h 7672232"/>
              <a:gd name="connsiteX298" fmla="*/ 572705 w 6998284"/>
              <a:gd name="connsiteY298" fmla="*/ 1365958 h 7672232"/>
              <a:gd name="connsiteX299" fmla="*/ 608663 w 6998284"/>
              <a:gd name="connsiteY299" fmla="*/ 1284991 h 7672232"/>
              <a:gd name="connsiteX300" fmla="*/ 637187 w 6998284"/>
              <a:gd name="connsiteY300" fmla="*/ 1226684 h 7672232"/>
              <a:gd name="connsiteX301" fmla="*/ 750166 w 6998284"/>
              <a:gd name="connsiteY301" fmla="*/ 1196411 h 7672232"/>
              <a:gd name="connsiteX302" fmla="*/ 745306 w 6998284"/>
              <a:gd name="connsiteY302" fmla="*/ 1204847 h 7672232"/>
              <a:gd name="connsiteX303" fmla="*/ 649415 w 6998284"/>
              <a:gd name="connsiteY303" fmla="*/ 1388972 h 7672232"/>
              <a:gd name="connsiteX304" fmla="*/ 545107 w 6998284"/>
              <a:gd name="connsiteY304" fmla="*/ 1558049 h 7672232"/>
              <a:gd name="connsiteX305" fmla="*/ 543936 w 6998284"/>
              <a:gd name="connsiteY305" fmla="*/ 1563235 h 7672232"/>
              <a:gd name="connsiteX306" fmla="*/ 508775 w 6998284"/>
              <a:gd name="connsiteY306" fmla="*/ 1661873 h 7672232"/>
              <a:gd name="connsiteX307" fmla="*/ 483204 w 6998284"/>
              <a:gd name="connsiteY307" fmla="*/ 1707904 h 7672232"/>
              <a:gd name="connsiteX308" fmla="*/ 476811 w 6998284"/>
              <a:gd name="connsiteY308" fmla="*/ 1714480 h 7672232"/>
              <a:gd name="connsiteX309" fmla="*/ 448445 w 6998284"/>
              <a:gd name="connsiteY309" fmla="*/ 1811475 h 7672232"/>
              <a:gd name="connsiteX310" fmla="*/ 441653 w 6998284"/>
              <a:gd name="connsiteY310" fmla="*/ 1869016 h 7672232"/>
              <a:gd name="connsiteX311" fmla="*/ 435260 w 6998284"/>
              <a:gd name="connsiteY311" fmla="*/ 1951212 h 7672232"/>
              <a:gd name="connsiteX312" fmla="*/ 390510 w 6998284"/>
              <a:gd name="connsiteY312" fmla="*/ 2086020 h 7672232"/>
              <a:gd name="connsiteX313" fmla="*/ 348956 w 6998284"/>
              <a:gd name="connsiteY313" fmla="*/ 2220824 h 7672232"/>
              <a:gd name="connsiteX314" fmla="*/ 304208 w 6998284"/>
              <a:gd name="connsiteY314" fmla="*/ 2418100 h 7672232"/>
              <a:gd name="connsiteX315" fmla="*/ 278637 w 6998284"/>
              <a:gd name="connsiteY315" fmla="*/ 2598938 h 7672232"/>
              <a:gd name="connsiteX316" fmla="*/ 262656 w 6998284"/>
              <a:gd name="connsiteY316" fmla="*/ 2779773 h 7672232"/>
              <a:gd name="connsiteX317" fmla="*/ 285029 w 6998284"/>
              <a:gd name="connsiteY317" fmla="*/ 2654832 h 7672232"/>
              <a:gd name="connsiteX318" fmla="*/ 287103 w 6998284"/>
              <a:gd name="connsiteY318" fmla="*/ 2644521 h 7672232"/>
              <a:gd name="connsiteX319" fmla="*/ 291422 w 6998284"/>
              <a:gd name="connsiteY319" fmla="*/ 2595649 h 7672232"/>
              <a:gd name="connsiteX320" fmla="*/ 316993 w 6998284"/>
              <a:gd name="connsiteY320" fmla="*/ 2414813 h 7672232"/>
              <a:gd name="connsiteX321" fmla="*/ 325000 w 6998284"/>
              <a:gd name="connsiteY321" fmla="*/ 2417561 h 7672232"/>
              <a:gd name="connsiteX322" fmla="*/ 325695 w 6998284"/>
              <a:gd name="connsiteY322" fmla="*/ 2414507 h 7672232"/>
              <a:gd name="connsiteX323" fmla="*/ 316996 w 6998284"/>
              <a:gd name="connsiteY323" fmla="*/ 2411524 h 7672232"/>
              <a:gd name="connsiteX324" fmla="*/ 361746 w 6998284"/>
              <a:gd name="connsiteY324" fmla="*/ 2214247 h 7672232"/>
              <a:gd name="connsiteX325" fmla="*/ 403297 w 6998284"/>
              <a:gd name="connsiteY325" fmla="*/ 2079440 h 7672232"/>
              <a:gd name="connsiteX326" fmla="*/ 447840 w 6998284"/>
              <a:gd name="connsiteY326" fmla="*/ 1945254 h 7672232"/>
              <a:gd name="connsiteX327" fmla="*/ 444851 w 6998284"/>
              <a:gd name="connsiteY327" fmla="*/ 1944636 h 7672232"/>
              <a:gd name="connsiteX328" fmla="*/ 451243 w 6998284"/>
              <a:gd name="connsiteY328" fmla="*/ 1862439 h 7672232"/>
              <a:gd name="connsiteX329" fmla="*/ 486401 w 6998284"/>
              <a:gd name="connsiteY329" fmla="*/ 1707904 h 7672232"/>
              <a:gd name="connsiteX330" fmla="*/ 511973 w 6998284"/>
              <a:gd name="connsiteY330" fmla="*/ 1661873 h 7672232"/>
              <a:gd name="connsiteX331" fmla="*/ 512831 w 6998284"/>
              <a:gd name="connsiteY331" fmla="*/ 1659471 h 7672232"/>
              <a:gd name="connsiteX332" fmla="*/ 547134 w 6998284"/>
              <a:gd name="connsiteY332" fmla="*/ 1563235 h 7672232"/>
              <a:gd name="connsiteX333" fmla="*/ 652613 w 6998284"/>
              <a:gd name="connsiteY333" fmla="*/ 1392262 h 7672232"/>
              <a:gd name="connsiteX334" fmla="*/ 748504 w 6998284"/>
              <a:gd name="connsiteY334" fmla="*/ 1208137 h 7672232"/>
              <a:gd name="connsiteX335" fmla="*/ 756450 w 6998284"/>
              <a:gd name="connsiteY335" fmla="*/ 1194727 h 7672232"/>
              <a:gd name="connsiteX336" fmla="*/ 857717 w 6998284"/>
              <a:gd name="connsiteY336" fmla="*/ 1167593 h 7672232"/>
              <a:gd name="connsiteX337" fmla="*/ 812730 w 6998284"/>
              <a:gd name="connsiteY337" fmla="*/ 1240606 h 7672232"/>
              <a:gd name="connsiteX338" fmla="*/ 601470 w 6998284"/>
              <a:gd name="connsiteY338" fmla="*/ 1658587 h 7672232"/>
              <a:gd name="connsiteX339" fmla="*/ 559916 w 6998284"/>
              <a:gd name="connsiteY339" fmla="*/ 1793390 h 7672232"/>
              <a:gd name="connsiteX340" fmla="*/ 521560 w 6998284"/>
              <a:gd name="connsiteY340" fmla="*/ 1931484 h 7672232"/>
              <a:gd name="connsiteX341" fmla="*/ 438454 w 6998284"/>
              <a:gd name="connsiteY341" fmla="*/ 2220824 h 7672232"/>
              <a:gd name="connsiteX342" fmla="*/ 384118 w 6998284"/>
              <a:gd name="connsiteY342" fmla="*/ 2418100 h 7672232"/>
              <a:gd name="connsiteX343" fmla="*/ 358547 w 6998284"/>
              <a:gd name="connsiteY343" fmla="*/ 2566059 h 7672232"/>
              <a:gd name="connsiteX344" fmla="*/ 345762 w 6998284"/>
              <a:gd name="connsiteY344" fmla="*/ 2641679 h 7672232"/>
              <a:gd name="connsiteX345" fmla="*/ 336170 w 6998284"/>
              <a:gd name="connsiteY345" fmla="*/ 2717305 h 7672232"/>
              <a:gd name="connsiteX346" fmla="*/ 307406 w 6998284"/>
              <a:gd name="connsiteY346" fmla="*/ 2921157 h 7672232"/>
              <a:gd name="connsiteX347" fmla="*/ 297815 w 6998284"/>
              <a:gd name="connsiteY347" fmla="*/ 3046099 h 7672232"/>
              <a:gd name="connsiteX348" fmla="*/ 313798 w 6998284"/>
              <a:gd name="connsiteY348" fmla="*/ 3177617 h 7672232"/>
              <a:gd name="connsiteX349" fmla="*/ 321288 w 6998284"/>
              <a:gd name="connsiteY349" fmla="*/ 3105955 h 7672232"/>
              <a:gd name="connsiteX350" fmla="*/ 320191 w 6998284"/>
              <a:gd name="connsiteY350" fmla="*/ 3082265 h 7672232"/>
              <a:gd name="connsiteX351" fmla="*/ 332976 w 6998284"/>
              <a:gd name="connsiteY351" fmla="*/ 2944171 h 7672232"/>
              <a:gd name="connsiteX352" fmla="*/ 361742 w 6998284"/>
              <a:gd name="connsiteY352" fmla="*/ 2740318 h 7672232"/>
              <a:gd name="connsiteX353" fmla="*/ 384558 w 6998284"/>
              <a:gd name="connsiteY353" fmla="*/ 2712155 h 7672232"/>
              <a:gd name="connsiteX354" fmla="*/ 417689 w 6998284"/>
              <a:gd name="connsiteY354" fmla="*/ 2484080 h 7672232"/>
              <a:gd name="connsiteX355" fmla="*/ 416082 w 6998284"/>
              <a:gd name="connsiteY355" fmla="*/ 2444403 h 7672232"/>
              <a:gd name="connsiteX356" fmla="*/ 447659 w 6998284"/>
              <a:gd name="connsiteY356" fmla="*/ 2351282 h 7672232"/>
              <a:gd name="connsiteX357" fmla="*/ 466448 w 6998284"/>
              <a:gd name="connsiteY357" fmla="*/ 2273099 h 7672232"/>
              <a:gd name="connsiteX358" fmla="*/ 460830 w 6998284"/>
              <a:gd name="connsiteY358" fmla="*/ 2286582 h 7672232"/>
              <a:gd name="connsiteX359" fmla="*/ 441653 w 6998284"/>
              <a:gd name="connsiteY359" fmla="*/ 2280006 h 7672232"/>
              <a:gd name="connsiteX360" fmla="*/ 393705 w 6998284"/>
              <a:gd name="connsiteY360" fmla="*/ 2421389 h 7672232"/>
              <a:gd name="connsiteX361" fmla="*/ 396903 w 6998284"/>
              <a:gd name="connsiteY361" fmla="*/ 2500301 h 7672232"/>
              <a:gd name="connsiteX362" fmla="*/ 374528 w 6998284"/>
              <a:gd name="connsiteY362" fmla="*/ 2651546 h 7672232"/>
              <a:gd name="connsiteX363" fmla="*/ 371333 w 6998284"/>
              <a:gd name="connsiteY363" fmla="*/ 2677850 h 7672232"/>
              <a:gd name="connsiteX364" fmla="*/ 339369 w 6998284"/>
              <a:gd name="connsiteY364" fmla="*/ 2717305 h 7672232"/>
              <a:gd name="connsiteX365" fmla="*/ 348956 w 6998284"/>
              <a:gd name="connsiteY365" fmla="*/ 2641680 h 7672232"/>
              <a:gd name="connsiteX366" fmla="*/ 361741 w 6998284"/>
              <a:gd name="connsiteY366" fmla="*/ 2566059 h 7672232"/>
              <a:gd name="connsiteX367" fmla="*/ 387313 w 6998284"/>
              <a:gd name="connsiteY367" fmla="*/ 2418100 h 7672232"/>
              <a:gd name="connsiteX368" fmla="*/ 441653 w 6998284"/>
              <a:gd name="connsiteY368" fmla="*/ 2220824 h 7672232"/>
              <a:gd name="connsiteX369" fmla="*/ 524758 w 6998284"/>
              <a:gd name="connsiteY369" fmla="*/ 1931484 h 7672232"/>
              <a:gd name="connsiteX370" fmla="*/ 563114 w 6998284"/>
              <a:gd name="connsiteY370" fmla="*/ 1793390 h 7672232"/>
              <a:gd name="connsiteX371" fmla="*/ 604666 w 6998284"/>
              <a:gd name="connsiteY371" fmla="*/ 1658587 h 7672232"/>
              <a:gd name="connsiteX372" fmla="*/ 814577 w 6998284"/>
              <a:gd name="connsiteY372" fmla="*/ 1240606 h 767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</a:cxnLst>
            <a:rect l="l" t="t" r="r" b="b"/>
            <a:pathLst>
              <a:path w="6998284" h="7672232">
                <a:moveTo>
                  <a:pt x="6986258" y="6609545"/>
                </a:moveTo>
                <a:lnTo>
                  <a:pt x="6998284" y="6654428"/>
                </a:lnTo>
                <a:lnTo>
                  <a:pt x="6874787" y="6688467"/>
                </a:lnTo>
                <a:lnTo>
                  <a:pt x="6882319" y="6682561"/>
                </a:lnTo>
                <a:cubicBezTo>
                  <a:pt x="6904694" y="6666123"/>
                  <a:pt x="6927067" y="6649682"/>
                  <a:pt x="6943052" y="6643105"/>
                </a:cubicBezTo>
                <a:close/>
                <a:moveTo>
                  <a:pt x="2986456" y="7534757"/>
                </a:moveTo>
                <a:cubicBezTo>
                  <a:pt x="2993948" y="7532907"/>
                  <a:pt x="3004735" y="7533318"/>
                  <a:pt x="3019517" y="7535783"/>
                </a:cubicBezTo>
                <a:cubicBezTo>
                  <a:pt x="3049085" y="7540715"/>
                  <a:pt x="3094632" y="7553868"/>
                  <a:pt x="3161754" y="7573595"/>
                </a:cubicBezTo>
                <a:cubicBezTo>
                  <a:pt x="3180932" y="7576881"/>
                  <a:pt x="3203308" y="7576881"/>
                  <a:pt x="3222487" y="7576881"/>
                </a:cubicBezTo>
                <a:lnTo>
                  <a:pt x="3374046" y="7653365"/>
                </a:lnTo>
                <a:lnTo>
                  <a:pt x="3309029" y="7671285"/>
                </a:lnTo>
                <a:lnTo>
                  <a:pt x="3260843" y="7655796"/>
                </a:lnTo>
                <a:cubicBezTo>
                  <a:pt x="3235272" y="7642640"/>
                  <a:pt x="3206502" y="7629492"/>
                  <a:pt x="3174540" y="7616340"/>
                </a:cubicBezTo>
                <a:cubicBezTo>
                  <a:pt x="3139381" y="7606474"/>
                  <a:pt x="3107418" y="7596612"/>
                  <a:pt x="3075454" y="7583461"/>
                </a:cubicBezTo>
                <a:cubicBezTo>
                  <a:pt x="3040293" y="7570308"/>
                  <a:pt x="3008329" y="7560443"/>
                  <a:pt x="2973171" y="7547291"/>
                </a:cubicBezTo>
                <a:cubicBezTo>
                  <a:pt x="2974770" y="7540715"/>
                  <a:pt x="2978965" y="7536605"/>
                  <a:pt x="2986456" y="7534757"/>
                </a:cubicBezTo>
                <a:close/>
                <a:moveTo>
                  <a:pt x="2800566" y="7353305"/>
                </a:moveTo>
                <a:cubicBezTo>
                  <a:pt x="2842121" y="7363166"/>
                  <a:pt x="2880478" y="7369742"/>
                  <a:pt x="2918834" y="7376319"/>
                </a:cubicBezTo>
                <a:cubicBezTo>
                  <a:pt x="2938012" y="7392760"/>
                  <a:pt x="2953992" y="7405912"/>
                  <a:pt x="2969976" y="7422350"/>
                </a:cubicBezTo>
                <a:cubicBezTo>
                  <a:pt x="3014725" y="7432215"/>
                  <a:pt x="3062668" y="7451943"/>
                  <a:pt x="3145773" y="7474956"/>
                </a:cubicBezTo>
                <a:cubicBezTo>
                  <a:pt x="3273628" y="7524278"/>
                  <a:pt x="3379109" y="7547291"/>
                  <a:pt x="3494179" y="7567020"/>
                </a:cubicBezTo>
                <a:cubicBezTo>
                  <a:pt x="3522945" y="7573595"/>
                  <a:pt x="3551713" y="7576884"/>
                  <a:pt x="3580480" y="7583460"/>
                </a:cubicBezTo>
                <a:lnTo>
                  <a:pt x="3609193" y="7588551"/>
                </a:lnTo>
                <a:lnTo>
                  <a:pt x="3491461" y="7621002"/>
                </a:lnTo>
                <a:lnTo>
                  <a:pt x="3468608" y="7616339"/>
                </a:lnTo>
                <a:cubicBezTo>
                  <a:pt x="3423859" y="7606474"/>
                  <a:pt x="3382304" y="7596611"/>
                  <a:pt x="3343949" y="7590035"/>
                </a:cubicBezTo>
                <a:cubicBezTo>
                  <a:pt x="3305592" y="7580170"/>
                  <a:pt x="3270434" y="7573595"/>
                  <a:pt x="3235272" y="7570308"/>
                </a:cubicBezTo>
                <a:cubicBezTo>
                  <a:pt x="3193721" y="7550581"/>
                  <a:pt x="3148972" y="7530853"/>
                  <a:pt x="3104222" y="7507836"/>
                </a:cubicBezTo>
                <a:cubicBezTo>
                  <a:pt x="3059473" y="7491397"/>
                  <a:pt x="3011527" y="7471670"/>
                  <a:pt x="2941207" y="7445367"/>
                </a:cubicBezTo>
                <a:cubicBezTo>
                  <a:pt x="2883672" y="7422350"/>
                  <a:pt x="2826137" y="7399335"/>
                  <a:pt x="2771801" y="7376319"/>
                </a:cubicBezTo>
                <a:cubicBezTo>
                  <a:pt x="2787782" y="7359880"/>
                  <a:pt x="2794174" y="7356591"/>
                  <a:pt x="2800566" y="7353305"/>
                </a:cubicBezTo>
                <a:close/>
                <a:moveTo>
                  <a:pt x="2474538" y="7343438"/>
                </a:moveTo>
                <a:cubicBezTo>
                  <a:pt x="2643944" y="7405908"/>
                  <a:pt x="2752620" y="7461805"/>
                  <a:pt x="2842118" y="7504546"/>
                </a:cubicBezTo>
                <a:cubicBezTo>
                  <a:pt x="2883673" y="7520987"/>
                  <a:pt x="2928421" y="7534140"/>
                  <a:pt x="2973171" y="7547291"/>
                </a:cubicBezTo>
                <a:cubicBezTo>
                  <a:pt x="3008329" y="7560443"/>
                  <a:pt x="3040292" y="7570305"/>
                  <a:pt x="3072257" y="7583456"/>
                </a:cubicBezTo>
                <a:cubicBezTo>
                  <a:pt x="3104219" y="7596609"/>
                  <a:pt x="3136183" y="7606474"/>
                  <a:pt x="3171344" y="7616336"/>
                </a:cubicBezTo>
                <a:cubicBezTo>
                  <a:pt x="3203308" y="7629487"/>
                  <a:pt x="3232074" y="7642640"/>
                  <a:pt x="3257645" y="7655791"/>
                </a:cubicBezTo>
                <a:cubicBezTo>
                  <a:pt x="3251251" y="7659082"/>
                  <a:pt x="3244860" y="7665657"/>
                  <a:pt x="3238466" y="7672232"/>
                </a:cubicBezTo>
                <a:cubicBezTo>
                  <a:pt x="3222487" y="7668944"/>
                  <a:pt x="3203308" y="7665656"/>
                  <a:pt x="3187325" y="7662368"/>
                </a:cubicBezTo>
                <a:cubicBezTo>
                  <a:pt x="3126596" y="7642641"/>
                  <a:pt x="3065863" y="7616336"/>
                  <a:pt x="3005133" y="7593323"/>
                </a:cubicBezTo>
                <a:lnTo>
                  <a:pt x="2915636" y="7557153"/>
                </a:lnTo>
                <a:cubicBezTo>
                  <a:pt x="2886867" y="7544001"/>
                  <a:pt x="2854903" y="7530850"/>
                  <a:pt x="2826137" y="7517698"/>
                </a:cubicBezTo>
                <a:cubicBezTo>
                  <a:pt x="2784583" y="7504546"/>
                  <a:pt x="2746227" y="7488109"/>
                  <a:pt x="2707871" y="7474956"/>
                </a:cubicBezTo>
                <a:cubicBezTo>
                  <a:pt x="2672713" y="7458515"/>
                  <a:pt x="2637551" y="7445363"/>
                  <a:pt x="2605587" y="7428925"/>
                </a:cubicBezTo>
                <a:cubicBezTo>
                  <a:pt x="2573624" y="7415774"/>
                  <a:pt x="2548052" y="7399332"/>
                  <a:pt x="2525681" y="7386180"/>
                </a:cubicBezTo>
                <a:cubicBezTo>
                  <a:pt x="2503304" y="7369742"/>
                  <a:pt x="2487324" y="7356591"/>
                  <a:pt x="2474538" y="7343438"/>
                </a:cubicBezTo>
                <a:close/>
                <a:moveTo>
                  <a:pt x="2573627" y="7264528"/>
                </a:moveTo>
                <a:cubicBezTo>
                  <a:pt x="2592804" y="7264528"/>
                  <a:pt x="2605591" y="7264528"/>
                  <a:pt x="2624770" y="7261241"/>
                </a:cubicBezTo>
                <a:cubicBezTo>
                  <a:pt x="2685498" y="7294121"/>
                  <a:pt x="2736640" y="7323711"/>
                  <a:pt x="2800566" y="7353305"/>
                </a:cubicBezTo>
                <a:cubicBezTo>
                  <a:pt x="2794174" y="7356591"/>
                  <a:pt x="2787782" y="7359880"/>
                  <a:pt x="2778194" y="7366456"/>
                </a:cubicBezTo>
                <a:cubicBezTo>
                  <a:pt x="2711069" y="7333576"/>
                  <a:pt x="2640749" y="7297408"/>
                  <a:pt x="2573627" y="7264528"/>
                </a:cubicBezTo>
                <a:close/>
                <a:moveTo>
                  <a:pt x="2357042" y="6953295"/>
                </a:moveTo>
                <a:lnTo>
                  <a:pt x="2357073" y="6954230"/>
                </a:lnTo>
                <a:lnTo>
                  <a:pt x="2367868" y="6967670"/>
                </a:lnTo>
                <a:lnTo>
                  <a:pt x="2369056" y="6962037"/>
                </a:lnTo>
                <a:close/>
                <a:moveTo>
                  <a:pt x="1975905" y="7037662"/>
                </a:moveTo>
                <a:cubicBezTo>
                  <a:pt x="2081385" y="7083693"/>
                  <a:pt x="2135724" y="7126434"/>
                  <a:pt x="2193258" y="7162604"/>
                </a:cubicBezTo>
                <a:cubicBezTo>
                  <a:pt x="2206043" y="7179042"/>
                  <a:pt x="2247596" y="7211921"/>
                  <a:pt x="2238007" y="7215211"/>
                </a:cubicBezTo>
                <a:cubicBezTo>
                  <a:pt x="2199651" y="7195482"/>
                  <a:pt x="2164490" y="7179042"/>
                  <a:pt x="2135724" y="7159314"/>
                </a:cubicBezTo>
                <a:cubicBezTo>
                  <a:pt x="2106955" y="7142876"/>
                  <a:pt x="2081383" y="7126434"/>
                  <a:pt x="2059011" y="7109997"/>
                </a:cubicBezTo>
                <a:cubicBezTo>
                  <a:pt x="2017457" y="7080403"/>
                  <a:pt x="1991886" y="7057390"/>
                  <a:pt x="1975905" y="7037662"/>
                </a:cubicBezTo>
                <a:close/>
                <a:moveTo>
                  <a:pt x="1543851" y="6691994"/>
                </a:moveTo>
                <a:lnTo>
                  <a:pt x="1555986" y="6702702"/>
                </a:lnTo>
                <a:lnTo>
                  <a:pt x="1560131" y="6704874"/>
                </a:lnTo>
                <a:close/>
                <a:moveTo>
                  <a:pt x="1595282" y="6317334"/>
                </a:moveTo>
                <a:lnTo>
                  <a:pt x="1601612" y="6325263"/>
                </a:lnTo>
                <a:lnTo>
                  <a:pt x="1601929" y="6324177"/>
                </a:lnTo>
                <a:close/>
                <a:moveTo>
                  <a:pt x="1282865" y="6391471"/>
                </a:moveTo>
                <a:lnTo>
                  <a:pt x="1403584" y="6537681"/>
                </a:lnTo>
                <a:lnTo>
                  <a:pt x="1307865" y="6419525"/>
                </a:lnTo>
                <a:close/>
                <a:moveTo>
                  <a:pt x="1122480" y="6241976"/>
                </a:moveTo>
                <a:cubicBezTo>
                  <a:pt x="1132066" y="6232114"/>
                  <a:pt x="1164030" y="6248553"/>
                  <a:pt x="1205584" y="6297873"/>
                </a:cubicBezTo>
                <a:lnTo>
                  <a:pt x="1209665" y="6302816"/>
                </a:lnTo>
                <a:lnTo>
                  <a:pt x="1247534" y="6311435"/>
                </a:lnTo>
                <a:cubicBezTo>
                  <a:pt x="1267112" y="6324998"/>
                  <a:pt x="1293481" y="6350481"/>
                  <a:pt x="1333436" y="6393221"/>
                </a:cubicBezTo>
                <a:cubicBezTo>
                  <a:pt x="1374990" y="6429391"/>
                  <a:pt x="1419739" y="6462269"/>
                  <a:pt x="1451702" y="6491861"/>
                </a:cubicBezTo>
                <a:cubicBezTo>
                  <a:pt x="1483666" y="6521453"/>
                  <a:pt x="1502844" y="6547757"/>
                  <a:pt x="1502845" y="6564194"/>
                </a:cubicBezTo>
                <a:cubicBezTo>
                  <a:pt x="1512432" y="6577345"/>
                  <a:pt x="1518825" y="6587212"/>
                  <a:pt x="1531610" y="6600365"/>
                </a:cubicBezTo>
                <a:cubicBezTo>
                  <a:pt x="1573165" y="6636530"/>
                  <a:pt x="1608322" y="6669408"/>
                  <a:pt x="1653072" y="6705577"/>
                </a:cubicBezTo>
                <a:lnTo>
                  <a:pt x="1653029" y="6705617"/>
                </a:lnTo>
                <a:lnTo>
                  <a:pt x="1617913" y="6735168"/>
                </a:lnTo>
                <a:lnTo>
                  <a:pt x="1504797" y="6605880"/>
                </a:lnTo>
                <a:lnTo>
                  <a:pt x="1499650" y="6606939"/>
                </a:lnTo>
                <a:lnTo>
                  <a:pt x="1606694" y="6729286"/>
                </a:lnTo>
                <a:lnTo>
                  <a:pt x="1617913" y="6735168"/>
                </a:lnTo>
                <a:cubicBezTo>
                  <a:pt x="1622707" y="6730237"/>
                  <a:pt x="1629100" y="6726127"/>
                  <a:pt x="1635492" y="6721606"/>
                </a:cubicBezTo>
                <a:lnTo>
                  <a:pt x="1653029" y="6705617"/>
                </a:lnTo>
                <a:lnTo>
                  <a:pt x="1653075" y="6705577"/>
                </a:lnTo>
                <a:cubicBezTo>
                  <a:pt x="1748966" y="6791065"/>
                  <a:pt x="1851250" y="6876551"/>
                  <a:pt x="1956728" y="6952171"/>
                </a:cubicBezTo>
                <a:cubicBezTo>
                  <a:pt x="1937549" y="6958748"/>
                  <a:pt x="1921569" y="6965324"/>
                  <a:pt x="1895998" y="6971900"/>
                </a:cubicBezTo>
                <a:cubicBezTo>
                  <a:pt x="1905586" y="6978475"/>
                  <a:pt x="1908784" y="6981765"/>
                  <a:pt x="1918372" y="6988340"/>
                </a:cubicBezTo>
                <a:cubicBezTo>
                  <a:pt x="1886408" y="6988340"/>
                  <a:pt x="1860837" y="6991627"/>
                  <a:pt x="1828873" y="6991628"/>
                </a:cubicBezTo>
                <a:cubicBezTo>
                  <a:pt x="1809695" y="6978475"/>
                  <a:pt x="1790517" y="6965323"/>
                  <a:pt x="1771338" y="6952171"/>
                </a:cubicBezTo>
                <a:cubicBezTo>
                  <a:pt x="1752161" y="6939020"/>
                  <a:pt x="1736180" y="6922583"/>
                  <a:pt x="1717002" y="6909430"/>
                </a:cubicBezTo>
                <a:cubicBezTo>
                  <a:pt x="1672253" y="6869975"/>
                  <a:pt x="1624306" y="6833805"/>
                  <a:pt x="1582755" y="6794351"/>
                </a:cubicBezTo>
                <a:cubicBezTo>
                  <a:pt x="1541201" y="6754894"/>
                  <a:pt x="1499650" y="6715439"/>
                  <a:pt x="1458095" y="6679274"/>
                </a:cubicBezTo>
                <a:cubicBezTo>
                  <a:pt x="1416544" y="6639818"/>
                  <a:pt x="1381382" y="6600364"/>
                  <a:pt x="1343026" y="6564194"/>
                </a:cubicBezTo>
                <a:cubicBezTo>
                  <a:pt x="1323849" y="6544467"/>
                  <a:pt x="1304670" y="6524739"/>
                  <a:pt x="1288689" y="6508301"/>
                </a:cubicBezTo>
                <a:cubicBezTo>
                  <a:pt x="1272706" y="6488573"/>
                  <a:pt x="1253528" y="6468846"/>
                  <a:pt x="1237548" y="6449118"/>
                </a:cubicBezTo>
                <a:cubicBezTo>
                  <a:pt x="1240743" y="6442542"/>
                  <a:pt x="1272707" y="6462271"/>
                  <a:pt x="1256727" y="6422815"/>
                </a:cubicBezTo>
                <a:cubicBezTo>
                  <a:pt x="1279099" y="6442542"/>
                  <a:pt x="1301476" y="6462269"/>
                  <a:pt x="1320654" y="6481998"/>
                </a:cubicBezTo>
                <a:cubicBezTo>
                  <a:pt x="1346224" y="6501726"/>
                  <a:pt x="1368597" y="6521453"/>
                  <a:pt x="1390973" y="6537891"/>
                </a:cubicBezTo>
                <a:cubicBezTo>
                  <a:pt x="1419739" y="6570771"/>
                  <a:pt x="1448508" y="6600363"/>
                  <a:pt x="1477274" y="6633244"/>
                </a:cubicBezTo>
                <a:lnTo>
                  <a:pt x="1484609" y="6639715"/>
                </a:lnTo>
                <a:lnTo>
                  <a:pt x="1390973" y="6537891"/>
                </a:lnTo>
                <a:cubicBezTo>
                  <a:pt x="1368598" y="6518163"/>
                  <a:pt x="1346224" y="6501726"/>
                  <a:pt x="1323849" y="6481999"/>
                </a:cubicBezTo>
                <a:cubicBezTo>
                  <a:pt x="1301476" y="6462269"/>
                  <a:pt x="1282297" y="6442542"/>
                  <a:pt x="1259921" y="6422814"/>
                </a:cubicBezTo>
                <a:cubicBezTo>
                  <a:pt x="1237548" y="6393221"/>
                  <a:pt x="1211977" y="6363632"/>
                  <a:pt x="1189601" y="6334039"/>
                </a:cubicBezTo>
                <a:cubicBezTo>
                  <a:pt x="1167228" y="6304449"/>
                  <a:pt x="1144851" y="6271569"/>
                  <a:pt x="1122480" y="6241976"/>
                </a:cubicBezTo>
                <a:close/>
                <a:moveTo>
                  <a:pt x="450180" y="1945734"/>
                </a:moveTo>
                <a:lnTo>
                  <a:pt x="451770" y="1946552"/>
                </a:lnTo>
                <a:lnTo>
                  <a:pt x="451921" y="1946093"/>
                </a:lnTo>
                <a:close/>
                <a:moveTo>
                  <a:pt x="643025" y="1474462"/>
                </a:moveTo>
                <a:cubicBezTo>
                  <a:pt x="591883" y="1559949"/>
                  <a:pt x="582293" y="1586253"/>
                  <a:pt x="572705" y="1609266"/>
                </a:cubicBezTo>
                <a:lnTo>
                  <a:pt x="547134" y="1635570"/>
                </a:lnTo>
                <a:lnTo>
                  <a:pt x="543938" y="1638446"/>
                </a:lnTo>
                <a:lnTo>
                  <a:pt x="543793" y="1638564"/>
                </a:lnTo>
                <a:lnTo>
                  <a:pt x="515170" y="1658587"/>
                </a:lnTo>
                <a:lnTo>
                  <a:pt x="515033" y="1661735"/>
                </a:lnTo>
                <a:lnTo>
                  <a:pt x="509470" y="1787605"/>
                </a:lnTo>
                <a:lnTo>
                  <a:pt x="509630" y="1787305"/>
                </a:lnTo>
                <a:lnTo>
                  <a:pt x="515171" y="1661872"/>
                </a:lnTo>
                <a:lnTo>
                  <a:pt x="543793" y="1638564"/>
                </a:lnTo>
                <a:lnTo>
                  <a:pt x="545135" y="1637625"/>
                </a:lnTo>
                <a:lnTo>
                  <a:pt x="547134" y="1635570"/>
                </a:lnTo>
                <a:lnTo>
                  <a:pt x="572706" y="1612552"/>
                </a:lnTo>
                <a:cubicBezTo>
                  <a:pt x="582292" y="1589539"/>
                  <a:pt x="595078" y="1563235"/>
                  <a:pt x="643025" y="1477748"/>
                </a:cubicBezTo>
                <a:lnTo>
                  <a:pt x="645421" y="1479392"/>
                </a:lnTo>
                <a:lnTo>
                  <a:pt x="646620" y="1476926"/>
                </a:lnTo>
                <a:close/>
                <a:moveTo>
                  <a:pt x="860816" y="1166762"/>
                </a:moveTo>
                <a:lnTo>
                  <a:pt x="5215236" y="0"/>
                </a:lnTo>
                <a:lnTo>
                  <a:pt x="6978773" y="6581610"/>
                </a:lnTo>
                <a:lnTo>
                  <a:pt x="6933461" y="6616805"/>
                </a:lnTo>
                <a:lnTo>
                  <a:pt x="6908919" y="6632753"/>
                </a:lnTo>
                <a:lnTo>
                  <a:pt x="6842261" y="6688650"/>
                </a:lnTo>
                <a:lnTo>
                  <a:pt x="6832637" y="6695080"/>
                </a:lnTo>
                <a:lnTo>
                  <a:pt x="6825405" y="6702078"/>
                </a:lnTo>
                <a:lnTo>
                  <a:pt x="3635974" y="7581171"/>
                </a:lnTo>
                <a:lnTo>
                  <a:pt x="3593265" y="7573595"/>
                </a:lnTo>
                <a:cubicBezTo>
                  <a:pt x="3564499" y="7567019"/>
                  <a:pt x="3535730" y="7563732"/>
                  <a:pt x="3506964" y="7557156"/>
                </a:cubicBezTo>
                <a:cubicBezTo>
                  <a:pt x="3391895" y="7537429"/>
                  <a:pt x="3286414" y="7514414"/>
                  <a:pt x="3158559" y="7465094"/>
                </a:cubicBezTo>
                <a:cubicBezTo>
                  <a:pt x="3075454" y="7445366"/>
                  <a:pt x="3027511" y="7425639"/>
                  <a:pt x="2982761" y="7412488"/>
                </a:cubicBezTo>
                <a:cubicBezTo>
                  <a:pt x="2963584" y="7399335"/>
                  <a:pt x="2947599" y="7382893"/>
                  <a:pt x="2931619" y="7366456"/>
                </a:cubicBezTo>
                <a:cubicBezTo>
                  <a:pt x="2893263" y="7359880"/>
                  <a:pt x="2854906" y="7353305"/>
                  <a:pt x="2813352" y="7343440"/>
                </a:cubicBezTo>
                <a:cubicBezTo>
                  <a:pt x="2752623" y="7313849"/>
                  <a:pt x="2698283" y="7284256"/>
                  <a:pt x="2637554" y="7251377"/>
                </a:cubicBezTo>
                <a:cubicBezTo>
                  <a:pt x="2618375" y="7251377"/>
                  <a:pt x="2605591" y="7254666"/>
                  <a:pt x="2586412" y="7254666"/>
                </a:cubicBezTo>
                <a:cubicBezTo>
                  <a:pt x="2522486" y="7221787"/>
                  <a:pt x="2464950" y="7192193"/>
                  <a:pt x="2404218" y="7159314"/>
                </a:cubicBezTo>
                <a:cubicBezTo>
                  <a:pt x="2394631" y="7139586"/>
                  <a:pt x="2381845" y="7119858"/>
                  <a:pt x="2372255" y="7100130"/>
                </a:cubicBezTo>
                <a:cubicBezTo>
                  <a:pt x="2372255" y="7100130"/>
                  <a:pt x="2375453" y="7100130"/>
                  <a:pt x="2378647" y="7096845"/>
                </a:cubicBezTo>
                <a:cubicBezTo>
                  <a:pt x="2413809" y="7119859"/>
                  <a:pt x="2452166" y="7139587"/>
                  <a:pt x="2490522" y="7159314"/>
                </a:cubicBezTo>
                <a:cubicBezTo>
                  <a:pt x="2528878" y="7179042"/>
                  <a:pt x="2564036" y="7198769"/>
                  <a:pt x="2602393" y="7221788"/>
                </a:cubicBezTo>
                <a:cubicBezTo>
                  <a:pt x="2615178" y="7215210"/>
                  <a:pt x="2624769" y="7208634"/>
                  <a:pt x="2634356" y="7202058"/>
                </a:cubicBezTo>
                <a:cubicBezTo>
                  <a:pt x="2573627" y="7172466"/>
                  <a:pt x="2535271" y="7139587"/>
                  <a:pt x="2503307" y="7113283"/>
                </a:cubicBezTo>
                <a:cubicBezTo>
                  <a:pt x="2471343" y="7086979"/>
                  <a:pt x="2439380" y="7070541"/>
                  <a:pt x="2394631" y="7063965"/>
                </a:cubicBezTo>
                <a:cubicBezTo>
                  <a:pt x="2305133" y="6998207"/>
                  <a:pt x="2276363" y="6998206"/>
                  <a:pt x="2244400" y="6975189"/>
                </a:cubicBezTo>
                <a:cubicBezTo>
                  <a:pt x="2199651" y="6945599"/>
                  <a:pt x="2158100" y="6919295"/>
                  <a:pt x="2116545" y="6889703"/>
                </a:cubicBezTo>
                <a:cubicBezTo>
                  <a:pt x="2014261" y="6830520"/>
                  <a:pt x="2043031" y="6892991"/>
                  <a:pt x="1915177" y="6800930"/>
                </a:cubicBezTo>
                <a:cubicBezTo>
                  <a:pt x="1889606" y="6781202"/>
                  <a:pt x="1867229" y="6761474"/>
                  <a:pt x="1838464" y="6735172"/>
                </a:cubicBezTo>
                <a:cubicBezTo>
                  <a:pt x="1844857" y="6735172"/>
                  <a:pt x="1851249" y="6731881"/>
                  <a:pt x="1854444" y="6728596"/>
                </a:cubicBezTo>
                <a:cubicBezTo>
                  <a:pt x="1883213" y="6738458"/>
                  <a:pt x="1905585" y="6745033"/>
                  <a:pt x="1931157" y="6751609"/>
                </a:cubicBezTo>
                <a:cubicBezTo>
                  <a:pt x="1876821" y="6689140"/>
                  <a:pt x="1867229" y="6662836"/>
                  <a:pt x="1771339" y="6580636"/>
                </a:cubicBezTo>
                <a:cubicBezTo>
                  <a:pt x="1739376" y="6554332"/>
                  <a:pt x="1710610" y="6528028"/>
                  <a:pt x="1681841" y="6505015"/>
                </a:cubicBezTo>
                <a:cubicBezTo>
                  <a:pt x="1653075" y="6478711"/>
                  <a:pt x="1624306" y="6455694"/>
                  <a:pt x="1598734" y="6429391"/>
                </a:cubicBezTo>
                <a:cubicBezTo>
                  <a:pt x="1579557" y="6409663"/>
                  <a:pt x="1528416" y="6389935"/>
                  <a:pt x="1493257" y="6340618"/>
                </a:cubicBezTo>
                <a:cubicBezTo>
                  <a:pt x="1438917" y="6281434"/>
                  <a:pt x="1394168" y="6225538"/>
                  <a:pt x="1339832" y="6166355"/>
                </a:cubicBezTo>
                <a:lnTo>
                  <a:pt x="1329304" y="6132513"/>
                </a:lnTo>
                <a:lnTo>
                  <a:pt x="1298277" y="6100596"/>
                </a:lnTo>
                <a:cubicBezTo>
                  <a:pt x="1263119" y="6064430"/>
                  <a:pt x="1227957" y="6024975"/>
                  <a:pt x="1192799" y="5982230"/>
                </a:cubicBezTo>
                <a:cubicBezTo>
                  <a:pt x="1186407" y="5959216"/>
                  <a:pt x="1138459" y="5896743"/>
                  <a:pt x="1180013" y="5923047"/>
                </a:cubicBezTo>
                <a:cubicBezTo>
                  <a:pt x="1164030" y="5903319"/>
                  <a:pt x="1151244" y="5880306"/>
                  <a:pt x="1138459" y="5863864"/>
                </a:cubicBezTo>
                <a:lnTo>
                  <a:pt x="1133509" y="5855880"/>
                </a:lnTo>
                <a:lnTo>
                  <a:pt x="1084119" y="5821119"/>
                </a:lnTo>
                <a:cubicBezTo>
                  <a:pt x="1045763" y="5775088"/>
                  <a:pt x="1013799" y="5725771"/>
                  <a:pt x="988228" y="5679739"/>
                </a:cubicBezTo>
                <a:cubicBezTo>
                  <a:pt x="962658" y="5630419"/>
                  <a:pt x="943479" y="5584387"/>
                  <a:pt x="933892" y="5548221"/>
                </a:cubicBezTo>
                <a:lnTo>
                  <a:pt x="927499" y="5548222"/>
                </a:lnTo>
                <a:cubicBezTo>
                  <a:pt x="901928" y="5502191"/>
                  <a:pt x="876357" y="5452873"/>
                  <a:pt x="853985" y="5403553"/>
                </a:cubicBezTo>
                <a:cubicBezTo>
                  <a:pt x="831608" y="5354235"/>
                  <a:pt x="806037" y="5308204"/>
                  <a:pt x="783665" y="5258882"/>
                </a:cubicBezTo>
                <a:cubicBezTo>
                  <a:pt x="758094" y="5202990"/>
                  <a:pt x="732523" y="5147092"/>
                  <a:pt x="710146" y="5091199"/>
                </a:cubicBezTo>
                <a:cubicBezTo>
                  <a:pt x="687774" y="5035302"/>
                  <a:pt x="665397" y="4976119"/>
                  <a:pt x="643025" y="4920226"/>
                </a:cubicBezTo>
                <a:lnTo>
                  <a:pt x="678974" y="4975284"/>
                </a:lnTo>
                <a:lnTo>
                  <a:pt x="678991" y="4975314"/>
                </a:lnTo>
                <a:lnTo>
                  <a:pt x="710146" y="5035302"/>
                </a:lnTo>
                <a:cubicBezTo>
                  <a:pt x="729325" y="5078048"/>
                  <a:pt x="748503" y="5124079"/>
                  <a:pt x="777273" y="5179972"/>
                </a:cubicBezTo>
                <a:cubicBezTo>
                  <a:pt x="790058" y="5199700"/>
                  <a:pt x="793252" y="5232578"/>
                  <a:pt x="799645" y="5258883"/>
                </a:cubicBezTo>
                <a:lnTo>
                  <a:pt x="808894" y="5272832"/>
                </a:lnTo>
                <a:lnTo>
                  <a:pt x="797511" y="5211957"/>
                </a:lnTo>
                <a:lnTo>
                  <a:pt x="767829" y="5156545"/>
                </a:lnTo>
                <a:lnTo>
                  <a:pt x="719512" y="5044785"/>
                </a:lnTo>
                <a:lnTo>
                  <a:pt x="678991" y="4975314"/>
                </a:lnTo>
                <a:lnTo>
                  <a:pt x="678983" y="4975299"/>
                </a:lnTo>
                <a:lnTo>
                  <a:pt x="678974" y="4975284"/>
                </a:lnTo>
                <a:lnTo>
                  <a:pt x="662200" y="4946527"/>
                </a:lnTo>
                <a:cubicBezTo>
                  <a:pt x="639826" y="4880767"/>
                  <a:pt x="614256" y="4815009"/>
                  <a:pt x="591880" y="4749251"/>
                </a:cubicBezTo>
                <a:lnTo>
                  <a:pt x="531634" y="4547020"/>
                </a:lnTo>
                <a:lnTo>
                  <a:pt x="511851" y="4488068"/>
                </a:lnTo>
                <a:cubicBezTo>
                  <a:pt x="478331" y="4372156"/>
                  <a:pt x="449535" y="4254149"/>
                  <a:pt x="425689" y="4134288"/>
                </a:cubicBezTo>
                <a:lnTo>
                  <a:pt x="387584" y="3877465"/>
                </a:lnTo>
                <a:lnTo>
                  <a:pt x="387312" y="3884523"/>
                </a:lnTo>
                <a:cubicBezTo>
                  <a:pt x="387313" y="3900965"/>
                  <a:pt x="387313" y="3914116"/>
                  <a:pt x="390510" y="3937130"/>
                </a:cubicBezTo>
                <a:cubicBezTo>
                  <a:pt x="396903" y="3976585"/>
                  <a:pt x="403295" y="4016040"/>
                  <a:pt x="406491" y="4058786"/>
                </a:cubicBezTo>
                <a:cubicBezTo>
                  <a:pt x="412884" y="4101527"/>
                  <a:pt x="419276" y="4144272"/>
                  <a:pt x="425669" y="4183727"/>
                </a:cubicBezTo>
                <a:cubicBezTo>
                  <a:pt x="409689" y="4154134"/>
                  <a:pt x="403297" y="4114678"/>
                  <a:pt x="393705" y="4075223"/>
                </a:cubicBezTo>
                <a:cubicBezTo>
                  <a:pt x="387313" y="4032483"/>
                  <a:pt x="380920" y="3986451"/>
                  <a:pt x="371333" y="3937131"/>
                </a:cubicBezTo>
                <a:cubicBezTo>
                  <a:pt x="355349" y="3937130"/>
                  <a:pt x="352154" y="3937130"/>
                  <a:pt x="345762" y="3937130"/>
                </a:cubicBezTo>
                <a:cubicBezTo>
                  <a:pt x="342564" y="3900964"/>
                  <a:pt x="339369" y="3868084"/>
                  <a:pt x="329778" y="3812188"/>
                </a:cubicBezTo>
                <a:cubicBezTo>
                  <a:pt x="323386" y="3785884"/>
                  <a:pt x="313798" y="3759581"/>
                  <a:pt x="307406" y="3733277"/>
                </a:cubicBezTo>
                <a:cubicBezTo>
                  <a:pt x="301012" y="3706974"/>
                  <a:pt x="294619" y="3680670"/>
                  <a:pt x="288227" y="3657656"/>
                </a:cubicBezTo>
                <a:cubicBezTo>
                  <a:pt x="269048" y="3634639"/>
                  <a:pt x="253065" y="3618201"/>
                  <a:pt x="233887" y="3598473"/>
                </a:cubicBezTo>
                <a:cubicBezTo>
                  <a:pt x="227495" y="3598474"/>
                  <a:pt x="224300" y="3598474"/>
                  <a:pt x="217907" y="3598474"/>
                </a:cubicBezTo>
                <a:cubicBezTo>
                  <a:pt x="211515" y="3578746"/>
                  <a:pt x="205122" y="3549152"/>
                  <a:pt x="201924" y="3516273"/>
                </a:cubicBezTo>
                <a:cubicBezTo>
                  <a:pt x="198730" y="3483393"/>
                  <a:pt x="195531" y="3447228"/>
                  <a:pt x="195532" y="3411059"/>
                </a:cubicBezTo>
                <a:cubicBezTo>
                  <a:pt x="195532" y="3342013"/>
                  <a:pt x="198730" y="3279541"/>
                  <a:pt x="208317" y="3263103"/>
                </a:cubicBezTo>
                <a:cubicBezTo>
                  <a:pt x="211515" y="3243376"/>
                  <a:pt x="211515" y="3226934"/>
                  <a:pt x="214709" y="3210497"/>
                </a:cubicBezTo>
                <a:lnTo>
                  <a:pt x="225595" y="3174414"/>
                </a:lnTo>
                <a:lnTo>
                  <a:pt x="220303" y="3092130"/>
                </a:lnTo>
                <a:cubicBezTo>
                  <a:pt x="221102" y="3051031"/>
                  <a:pt x="224297" y="3008287"/>
                  <a:pt x="227495" y="2970475"/>
                </a:cubicBezTo>
                <a:lnTo>
                  <a:pt x="240280" y="2945817"/>
                </a:lnTo>
                <a:lnTo>
                  <a:pt x="240281" y="2931020"/>
                </a:lnTo>
                <a:cubicBezTo>
                  <a:pt x="233887" y="2950746"/>
                  <a:pt x="224300" y="2963899"/>
                  <a:pt x="214709" y="2980340"/>
                </a:cubicBezTo>
                <a:cubicBezTo>
                  <a:pt x="208317" y="2967189"/>
                  <a:pt x="198728" y="2960613"/>
                  <a:pt x="192336" y="2947460"/>
                </a:cubicBezTo>
                <a:cubicBezTo>
                  <a:pt x="179551" y="2927733"/>
                  <a:pt x="182745" y="2750184"/>
                  <a:pt x="150782" y="2888277"/>
                </a:cubicBezTo>
                <a:lnTo>
                  <a:pt x="143191" y="2841425"/>
                </a:lnTo>
                <a:lnTo>
                  <a:pt x="141195" y="2845532"/>
                </a:lnTo>
                <a:cubicBezTo>
                  <a:pt x="137997" y="2888277"/>
                  <a:pt x="131603" y="2934309"/>
                  <a:pt x="128410" y="2977050"/>
                </a:cubicBezTo>
                <a:cubicBezTo>
                  <a:pt x="125212" y="3019795"/>
                  <a:pt x="118818" y="3065827"/>
                  <a:pt x="118818" y="3108568"/>
                </a:cubicBezTo>
                <a:cubicBezTo>
                  <a:pt x="115623" y="3141448"/>
                  <a:pt x="112426" y="3177617"/>
                  <a:pt x="109231" y="3210496"/>
                </a:cubicBezTo>
                <a:lnTo>
                  <a:pt x="109231" y="3420920"/>
                </a:lnTo>
                <a:cubicBezTo>
                  <a:pt x="109231" y="3457089"/>
                  <a:pt x="109231" y="3493255"/>
                  <a:pt x="112426" y="3529425"/>
                </a:cubicBezTo>
                <a:cubicBezTo>
                  <a:pt x="115624" y="3565590"/>
                  <a:pt x="118818" y="3601760"/>
                  <a:pt x="118818" y="3637926"/>
                </a:cubicBezTo>
                <a:cubicBezTo>
                  <a:pt x="106033" y="3641215"/>
                  <a:pt x="109231" y="3762867"/>
                  <a:pt x="90052" y="3739854"/>
                </a:cubicBezTo>
                <a:cubicBezTo>
                  <a:pt x="86854" y="3739854"/>
                  <a:pt x="86854" y="3739854"/>
                  <a:pt x="83660" y="3739854"/>
                </a:cubicBezTo>
                <a:cubicBezTo>
                  <a:pt x="64482" y="3667519"/>
                  <a:pt x="64482" y="3605045"/>
                  <a:pt x="64482" y="3542577"/>
                </a:cubicBezTo>
                <a:cubicBezTo>
                  <a:pt x="64482" y="3480104"/>
                  <a:pt x="74070" y="3417634"/>
                  <a:pt x="64482" y="3338724"/>
                </a:cubicBezTo>
                <a:cubicBezTo>
                  <a:pt x="67677" y="3282827"/>
                  <a:pt x="74070" y="3233509"/>
                  <a:pt x="80462" y="3180902"/>
                </a:cubicBezTo>
                <a:lnTo>
                  <a:pt x="109218" y="3210479"/>
                </a:lnTo>
                <a:lnTo>
                  <a:pt x="83660" y="3177616"/>
                </a:lnTo>
                <a:cubicBezTo>
                  <a:pt x="77267" y="3144737"/>
                  <a:pt x="77267" y="3108568"/>
                  <a:pt x="77268" y="3059250"/>
                </a:cubicBezTo>
                <a:cubicBezTo>
                  <a:pt x="77267" y="3009930"/>
                  <a:pt x="80462" y="2950747"/>
                  <a:pt x="83660" y="2878412"/>
                </a:cubicBezTo>
                <a:cubicBezTo>
                  <a:pt x="83660" y="2861974"/>
                  <a:pt x="86854" y="2845532"/>
                  <a:pt x="86855" y="2829095"/>
                </a:cubicBezTo>
                <a:cubicBezTo>
                  <a:pt x="90053" y="2802791"/>
                  <a:pt x="93247" y="2773198"/>
                  <a:pt x="96446" y="2746894"/>
                </a:cubicBezTo>
                <a:cubicBezTo>
                  <a:pt x="109231" y="2700863"/>
                  <a:pt x="122016" y="2644970"/>
                  <a:pt x="134802" y="2598938"/>
                </a:cubicBezTo>
                <a:lnTo>
                  <a:pt x="153913" y="2500649"/>
                </a:lnTo>
                <a:lnTo>
                  <a:pt x="147587" y="2477283"/>
                </a:lnTo>
                <a:cubicBezTo>
                  <a:pt x="141195" y="2520028"/>
                  <a:pt x="131603" y="2559483"/>
                  <a:pt x="125211" y="2608801"/>
                </a:cubicBezTo>
                <a:cubicBezTo>
                  <a:pt x="112426" y="2654832"/>
                  <a:pt x="99641" y="2710728"/>
                  <a:pt x="86856" y="2756760"/>
                </a:cubicBezTo>
                <a:cubicBezTo>
                  <a:pt x="83660" y="2783064"/>
                  <a:pt x="80462" y="2812653"/>
                  <a:pt x="77267" y="2838956"/>
                </a:cubicBezTo>
                <a:cubicBezTo>
                  <a:pt x="77267" y="2855398"/>
                  <a:pt x="74069" y="2871836"/>
                  <a:pt x="74069" y="2888277"/>
                </a:cubicBezTo>
                <a:cubicBezTo>
                  <a:pt x="74069" y="2960613"/>
                  <a:pt x="70875" y="3019795"/>
                  <a:pt x="67677" y="3069113"/>
                </a:cubicBezTo>
                <a:cubicBezTo>
                  <a:pt x="67677" y="3118433"/>
                  <a:pt x="70875" y="3154599"/>
                  <a:pt x="74070" y="3187479"/>
                </a:cubicBezTo>
                <a:cubicBezTo>
                  <a:pt x="67677" y="3243376"/>
                  <a:pt x="61284" y="3292693"/>
                  <a:pt x="58090" y="3345300"/>
                </a:cubicBezTo>
                <a:cubicBezTo>
                  <a:pt x="67677" y="3424211"/>
                  <a:pt x="58089" y="3486683"/>
                  <a:pt x="58089" y="3549153"/>
                </a:cubicBezTo>
                <a:cubicBezTo>
                  <a:pt x="58089" y="3611625"/>
                  <a:pt x="58089" y="3674093"/>
                  <a:pt x="77268" y="3746429"/>
                </a:cubicBezTo>
                <a:cubicBezTo>
                  <a:pt x="77268" y="3746429"/>
                  <a:pt x="80462" y="3746429"/>
                  <a:pt x="83660" y="3746429"/>
                </a:cubicBezTo>
                <a:cubicBezTo>
                  <a:pt x="96445" y="3808902"/>
                  <a:pt x="109231" y="3868085"/>
                  <a:pt x="125210" y="3933844"/>
                </a:cubicBezTo>
                <a:cubicBezTo>
                  <a:pt x="128410" y="3976587"/>
                  <a:pt x="137997" y="4016041"/>
                  <a:pt x="147587" y="4088376"/>
                </a:cubicBezTo>
                <a:cubicBezTo>
                  <a:pt x="163568" y="4144272"/>
                  <a:pt x="179551" y="4196880"/>
                  <a:pt x="195532" y="4246196"/>
                </a:cubicBezTo>
                <a:cubicBezTo>
                  <a:pt x="202723" y="4339902"/>
                  <a:pt x="251267" y="4489095"/>
                  <a:pt x="271046" y="4585575"/>
                </a:cubicBezTo>
                <a:lnTo>
                  <a:pt x="277636" y="4650615"/>
                </a:lnTo>
                <a:lnTo>
                  <a:pt x="291425" y="4650616"/>
                </a:lnTo>
                <a:cubicBezTo>
                  <a:pt x="326583" y="4742678"/>
                  <a:pt x="348960" y="4791995"/>
                  <a:pt x="361745" y="4824874"/>
                </a:cubicBezTo>
                <a:cubicBezTo>
                  <a:pt x="377725" y="4857754"/>
                  <a:pt x="384118" y="4880771"/>
                  <a:pt x="387316" y="4913650"/>
                </a:cubicBezTo>
                <a:cubicBezTo>
                  <a:pt x="374531" y="4910361"/>
                  <a:pt x="358547" y="4877482"/>
                  <a:pt x="339369" y="4838027"/>
                </a:cubicBezTo>
                <a:cubicBezTo>
                  <a:pt x="320191" y="4798570"/>
                  <a:pt x="304211" y="4752540"/>
                  <a:pt x="288227" y="4719660"/>
                </a:cubicBezTo>
                <a:cubicBezTo>
                  <a:pt x="272247" y="4676919"/>
                  <a:pt x="301013" y="4795285"/>
                  <a:pt x="285032" y="4752539"/>
                </a:cubicBezTo>
                <a:lnTo>
                  <a:pt x="257223" y="4663869"/>
                </a:lnTo>
                <a:lnTo>
                  <a:pt x="237086" y="4667052"/>
                </a:lnTo>
                <a:cubicBezTo>
                  <a:pt x="227494" y="4640749"/>
                  <a:pt x="221102" y="4614446"/>
                  <a:pt x="214709" y="4591433"/>
                </a:cubicBezTo>
                <a:cubicBezTo>
                  <a:pt x="179551" y="4555262"/>
                  <a:pt x="153980" y="4479641"/>
                  <a:pt x="137997" y="4410593"/>
                </a:cubicBezTo>
                <a:cubicBezTo>
                  <a:pt x="122016" y="4341549"/>
                  <a:pt x="109231" y="4275789"/>
                  <a:pt x="90053" y="4249486"/>
                </a:cubicBezTo>
                <a:cubicBezTo>
                  <a:pt x="74069" y="4190304"/>
                  <a:pt x="74070" y="4127832"/>
                  <a:pt x="86855" y="4114678"/>
                </a:cubicBezTo>
                <a:cubicBezTo>
                  <a:pt x="80462" y="4062072"/>
                  <a:pt x="70875" y="4009464"/>
                  <a:pt x="64482" y="3956859"/>
                </a:cubicBezTo>
                <a:cubicBezTo>
                  <a:pt x="58090" y="3904250"/>
                  <a:pt x="54892" y="3851644"/>
                  <a:pt x="48498" y="3799036"/>
                </a:cubicBezTo>
                <a:cubicBezTo>
                  <a:pt x="35713" y="3759581"/>
                  <a:pt x="22927" y="3726701"/>
                  <a:pt x="13340" y="3683961"/>
                </a:cubicBezTo>
                <a:cubicBezTo>
                  <a:pt x="-5839" y="3460380"/>
                  <a:pt x="-9036" y="3200631"/>
                  <a:pt x="35713" y="3072403"/>
                </a:cubicBezTo>
                <a:cubicBezTo>
                  <a:pt x="38911" y="3016506"/>
                  <a:pt x="42106" y="2947460"/>
                  <a:pt x="58089" y="2914581"/>
                </a:cubicBezTo>
                <a:cubicBezTo>
                  <a:pt x="51696" y="2884987"/>
                  <a:pt x="45304" y="2858685"/>
                  <a:pt x="38911" y="2829095"/>
                </a:cubicBezTo>
                <a:cubicBezTo>
                  <a:pt x="45303" y="2773197"/>
                  <a:pt x="38911" y="2644970"/>
                  <a:pt x="77268" y="2592362"/>
                </a:cubicBezTo>
                <a:cubicBezTo>
                  <a:pt x="80462" y="2569345"/>
                  <a:pt x="83660" y="2552907"/>
                  <a:pt x="86855" y="2536465"/>
                </a:cubicBezTo>
                <a:cubicBezTo>
                  <a:pt x="93247" y="2454269"/>
                  <a:pt x="99641" y="2398373"/>
                  <a:pt x="112425" y="2345765"/>
                </a:cubicBezTo>
                <a:cubicBezTo>
                  <a:pt x="134802" y="2299734"/>
                  <a:pt x="163567" y="2224113"/>
                  <a:pt x="179551" y="2207671"/>
                </a:cubicBezTo>
                <a:cubicBezTo>
                  <a:pt x="195531" y="2243840"/>
                  <a:pt x="157174" y="2335903"/>
                  <a:pt x="163568" y="2395087"/>
                </a:cubicBezTo>
                <a:lnTo>
                  <a:pt x="179544" y="2362962"/>
                </a:lnTo>
                <a:lnTo>
                  <a:pt x="189138" y="2286171"/>
                </a:lnTo>
                <a:cubicBezTo>
                  <a:pt x="195532" y="2251234"/>
                  <a:pt x="200327" y="2219181"/>
                  <a:pt x="192337" y="2201096"/>
                </a:cubicBezTo>
                <a:cubicBezTo>
                  <a:pt x="201924" y="2161641"/>
                  <a:pt x="211515" y="2132047"/>
                  <a:pt x="221102" y="2092592"/>
                </a:cubicBezTo>
                <a:cubicBezTo>
                  <a:pt x="237086" y="2039984"/>
                  <a:pt x="249871" y="1984092"/>
                  <a:pt x="265852" y="1928194"/>
                </a:cubicBezTo>
                <a:cubicBezTo>
                  <a:pt x="281835" y="1872302"/>
                  <a:pt x="301012" y="1816405"/>
                  <a:pt x="320191" y="1760512"/>
                </a:cubicBezTo>
                <a:lnTo>
                  <a:pt x="324261" y="1755799"/>
                </a:lnTo>
                <a:lnTo>
                  <a:pt x="348960" y="1622418"/>
                </a:lnTo>
                <a:cubicBezTo>
                  <a:pt x="361745" y="1596114"/>
                  <a:pt x="374531" y="1559945"/>
                  <a:pt x="384118" y="1527066"/>
                </a:cubicBezTo>
                <a:cubicBezTo>
                  <a:pt x="396904" y="1494186"/>
                  <a:pt x="412887" y="1467882"/>
                  <a:pt x="425672" y="1448155"/>
                </a:cubicBezTo>
                <a:cubicBezTo>
                  <a:pt x="454438" y="1392262"/>
                  <a:pt x="476815" y="1336364"/>
                  <a:pt x="508778" y="1283758"/>
                </a:cubicBezTo>
                <a:lnTo>
                  <a:pt x="520484" y="1257954"/>
                </a:lnTo>
                <a:lnTo>
                  <a:pt x="633507" y="1227670"/>
                </a:lnTo>
                <a:lnTo>
                  <a:pt x="605465" y="1284993"/>
                </a:lnTo>
                <a:cubicBezTo>
                  <a:pt x="595077" y="1307597"/>
                  <a:pt x="583890" y="1333078"/>
                  <a:pt x="569507" y="1365958"/>
                </a:cubicBezTo>
                <a:lnTo>
                  <a:pt x="584863" y="1378596"/>
                </a:lnTo>
                <a:lnTo>
                  <a:pt x="585363" y="1376376"/>
                </a:lnTo>
                <a:lnTo>
                  <a:pt x="572705" y="1365958"/>
                </a:lnTo>
                <a:cubicBezTo>
                  <a:pt x="587088" y="1333078"/>
                  <a:pt x="598275" y="1307596"/>
                  <a:pt x="608663" y="1284991"/>
                </a:cubicBezTo>
                <a:lnTo>
                  <a:pt x="637187" y="1226684"/>
                </a:lnTo>
                <a:lnTo>
                  <a:pt x="750166" y="1196411"/>
                </a:lnTo>
                <a:lnTo>
                  <a:pt x="745306" y="1204847"/>
                </a:lnTo>
                <a:cubicBezTo>
                  <a:pt x="713342" y="1267320"/>
                  <a:pt x="681379" y="1329789"/>
                  <a:pt x="649415" y="1388972"/>
                </a:cubicBezTo>
                <a:lnTo>
                  <a:pt x="545107" y="1558049"/>
                </a:lnTo>
                <a:lnTo>
                  <a:pt x="543936" y="1563235"/>
                </a:lnTo>
                <a:cubicBezTo>
                  <a:pt x="531150" y="1592828"/>
                  <a:pt x="521560" y="1628994"/>
                  <a:pt x="508775" y="1661873"/>
                </a:cubicBezTo>
                <a:cubicBezTo>
                  <a:pt x="499187" y="1681600"/>
                  <a:pt x="492794" y="1694753"/>
                  <a:pt x="483204" y="1707904"/>
                </a:cubicBezTo>
                <a:lnTo>
                  <a:pt x="476811" y="1714480"/>
                </a:lnTo>
                <a:lnTo>
                  <a:pt x="448445" y="1811475"/>
                </a:lnTo>
                <a:cubicBezTo>
                  <a:pt x="443253" y="1836136"/>
                  <a:pt x="441653" y="1854220"/>
                  <a:pt x="441653" y="1869016"/>
                </a:cubicBezTo>
                <a:cubicBezTo>
                  <a:pt x="441653" y="1898604"/>
                  <a:pt x="444848" y="1918332"/>
                  <a:pt x="435260" y="1951212"/>
                </a:cubicBezTo>
                <a:cubicBezTo>
                  <a:pt x="419277" y="1997243"/>
                  <a:pt x="406490" y="2039988"/>
                  <a:pt x="390510" y="2086020"/>
                </a:cubicBezTo>
                <a:cubicBezTo>
                  <a:pt x="377725" y="2132050"/>
                  <a:pt x="361742" y="2174792"/>
                  <a:pt x="348956" y="2220824"/>
                </a:cubicBezTo>
                <a:cubicBezTo>
                  <a:pt x="332977" y="2289872"/>
                  <a:pt x="320191" y="2352341"/>
                  <a:pt x="304208" y="2418100"/>
                </a:cubicBezTo>
                <a:cubicBezTo>
                  <a:pt x="294621" y="2480573"/>
                  <a:pt x="288227" y="2539756"/>
                  <a:pt x="278637" y="2598938"/>
                </a:cubicBezTo>
                <a:cubicBezTo>
                  <a:pt x="269049" y="2658121"/>
                  <a:pt x="265851" y="2720591"/>
                  <a:pt x="262656" y="2779773"/>
                </a:cubicBezTo>
                <a:cubicBezTo>
                  <a:pt x="272244" y="2733742"/>
                  <a:pt x="278637" y="2691001"/>
                  <a:pt x="285029" y="2654832"/>
                </a:cubicBezTo>
                <a:lnTo>
                  <a:pt x="287103" y="2644521"/>
                </a:lnTo>
                <a:lnTo>
                  <a:pt x="291422" y="2595649"/>
                </a:lnTo>
                <a:cubicBezTo>
                  <a:pt x="301013" y="2536465"/>
                  <a:pt x="307406" y="2473997"/>
                  <a:pt x="316993" y="2414813"/>
                </a:cubicBezTo>
                <a:lnTo>
                  <a:pt x="325000" y="2417561"/>
                </a:lnTo>
                <a:lnTo>
                  <a:pt x="325695" y="2414507"/>
                </a:lnTo>
                <a:lnTo>
                  <a:pt x="316996" y="2411524"/>
                </a:lnTo>
                <a:cubicBezTo>
                  <a:pt x="332977" y="2342476"/>
                  <a:pt x="345762" y="2280006"/>
                  <a:pt x="361746" y="2214247"/>
                </a:cubicBezTo>
                <a:cubicBezTo>
                  <a:pt x="374531" y="2168216"/>
                  <a:pt x="387316" y="2122185"/>
                  <a:pt x="403297" y="2079440"/>
                </a:cubicBezTo>
                <a:lnTo>
                  <a:pt x="447840" y="1945254"/>
                </a:lnTo>
                <a:lnTo>
                  <a:pt x="444851" y="1944636"/>
                </a:lnTo>
                <a:cubicBezTo>
                  <a:pt x="454438" y="1911757"/>
                  <a:pt x="451243" y="1892029"/>
                  <a:pt x="451243" y="1862439"/>
                </a:cubicBezTo>
                <a:cubicBezTo>
                  <a:pt x="451243" y="1832846"/>
                  <a:pt x="454438" y="1790104"/>
                  <a:pt x="486401" y="1707904"/>
                </a:cubicBezTo>
                <a:cubicBezTo>
                  <a:pt x="492794" y="1694753"/>
                  <a:pt x="499187" y="1678314"/>
                  <a:pt x="511973" y="1661873"/>
                </a:cubicBezTo>
                <a:lnTo>
                  <a:pt x="512831" y="1659471"/>
                </a:lnTo>
                <a:lnTo>
                  <a:pt x="547134" y="1563235"/>
                </a:lnTo>
                <a:cubicBezTo>
                  <a:pt x="582293" y="1504051"/>
                  <a:pt x="614257" y="1448157"/>
                  <a:pt x="652613" y="1392262"/>
                </a:cubicBezTo>
                <a:cubicBezTo>
                  <a:pt x="684576" y="1329792"/>
                  <a:pt x="713345" y="1267320"/>
                  <a:pt x="748504" y="1208137"/>
                </a:cubicBezTo>
                <a:lnTo>
                  <a:pt x="756450" y="1194727"/>
                </a:lnTo>
                <a:lnTo>
                  <a:pt x="857717" y="1167593"/>
                </a:lnTo>
                <a:lnTo>
                  <a:pt x="812730" y="1240606"/>
                </a:lnTo>
                <a:cubicBezTo>
                  <a:pt x="736917" y="1381782"/>
                  <a:pt x="678183" y="1537754"/>
                  <a:pt x="601470" y="1658587"/>
                </a:cubicBezTo>
                <a:cubicBezTo>
                  <a:pt x="588685" y="1701328"/>
                  <a:pt x="575899" y="1747359"/>
                  <a:pt x="559916" y="1793390"/>
                </a:cubicBezTo>
                <a:cubicBezTo>
                  <a:pt x="543936" y="1839422"/>
                  <a:pt x="534346" y="1885453"/>
                  <a:pt x="521560" y="1931484"/>
                </a:cubicBezTo>
                <a:cubicBezTo>
                  <a:pt x="489596" y="2030122"/>
                  <a:pt x="441653" y="2135337"/>
                  <a:pt x="438454" y="2220824"/>
                </a:cubicBezTo>
                <a:cubicBezTo>
                  <a:pt x="419276" y="2286582"/>
                  <a:pt x="400099" y="2352341"/>
                  <a:pt x="384118" y="2418100"/>
                </a:cubicBezTo>
                <a:cubicBezTo>
                  <a:pt x="374528" y="2467421"/>
                  <a:pt x="368134" y="2516738"/>
                  <a:pt x="358547" y="2566059"/>
                </a:cubicBezTo>
                <a:lnTo>
                  <a:pt x="345762" y="2641679"/>
                </a:lnTo>
                <a:cubicBezTo>
                  <a:pt x="342564" y="2667983"/>
                  <a:pt x="339370" y="2691001"/>
                  <a:pt x="336170" y="2717305"/>
                </a:cubicBezTo>
                <a:cubicBezTo>
                  <a:pt x="326583" y="2786350"/>
                  <a:pt x="313798" y="2852108"/>
                  <a:pt x="307406" y="2921157"/>
                </a:cubicBezTo>
                <a:cubicBezTo>
                  <a:pt x="304208" y="2963899"/>
                  <a:pt x="301012" y="3000068"/>
                  <a:pt x="297815" y="3046099"/>
                </a:cubicBezTo>
                <a:cubicBezTo>
                  <a:pt x="301013" y="3078978"/>
                  <a:pt x="307406" y="3111858"/>
                  <a:pt x="313798" y="3177617"/>
                </a:cubicBezTo>
                <a:lnTo>
                  <a:pt x="321288" y="3105955"/>
                </a:lnTo>
                <a:lnTo>
                  <a:pt x="320191" y="3082265"/>
                </a:lnTo>
                <a:cubicBezTo>
                  <a:pt x="323385" y="3036234"/>
                  <a:pt x="329779" y="2986912"/>
                  <a:pt x="332976" y="2944171"/>
                </a:cubicBezTo>
                <a:cubicBezTo>
                  <a:pt x="339369" y="2875122"/>
                  <a:pt x="352155" y="2809363"/>
                  <a:pt x="361742" y="2740318"/>
                </a:cubicBezTo>
                <a:lnTo>
                  <a:pt x="384558" y="2712155"/>
                </a:lnTo>
                <a:lnTo>
                  <a:pt x="417689" y="2484080"/>
                </a:lnTo>
                <a:lnTo>
                  <a:pt x="416082" y="2444403"/>
                </a:lnTo>
                <a:lnTo>
                  <a:pt x="447659" y="2351282"/>
                </a:lnTo>
                <a:lnTo>
                  <a:pt x="466448" y="2273099"/>
                </a:lnTo>
                <a:lnTo>
                  <a:pt x="460830" y="2286582"/>
                </a:lnTo>
                <a:cubicBezTo>
                  <a:pt x="454438" y="2283296"/>
                  <a:pt x="448045" y="2280006"/>
                  <a:pt x="441653" y="2280006"/>
                </a:cubicBezTo>
                <a:cubicBezTo>
                  <a:pt x="425669" y="2322751"/>
                  <a:pt x="409689" y="2372069"/>
                  <a:pt x="393705" y="2421389"/>
                </a:cubicBezTo>
                <a:cubicBezTo>
                  <a:pt x="393705" y="2444403"/>
                  <a:pt x="393705" y="2470707"/>
                  <a:pt x="396903" y="2500301"/>
                </a:cubicBezTo>
                <a:cubicBezTo>
                  <a:pt x="387313" y="2552907"/>
                  <a:pt x="380920" y="2598938"/>
                  <a:pt x="374528" y="2651546"/>
                </a:cubicBezTo>
                <a:cubicBezTo>
                  <a:pt x="374528" y="2658122"/>
                  <a:pt x="371333" y="2667984"/>
                  <a:pt x="371333" y="2677850"/>
                </a:cubicBezTo>
                <a:cubicBezTo>
                  <a:pt x="358547" y="2691001"/>
                  <a:pt x="352155" y="2704153"/>
                  <a:pt x="339369" y="2717305"/>
                </a:cubicBezTo>
                <a:cubicBezTo>
                  <a:pt x="342564" y="2691001"/>
                  <a:pt x="345762" y="2667984"/>
                  <a:pt x="348956" y="2641680"/>
                </a:cubicBezTo>
                <a:lnTo>
                  <a:pt x="361741" y="2566059"/>
                </a:lnTo>
                <a:cubicBezTo>
                  <a:pt x="371332" y="2516738"/>
                  <a:pt x="377725" y="2467421"/>
                  <a:pt x="387313" y="2418100"/>
                </a:cubicBezTo>
                <a:cubicBezTo>
                  <a:pt x="406491" y="2352341"/>
                  <a:pt x="425669" y="2286582"/>
                  <a:pt x="441653" y="2220824"/>
                </a:cubicBezTo>
                <a:cubicBezTo>
                  <a:pt x="444848" y="2135337"/>
                  <a:pt x="492794" y="2033412"/>
                  <a:pt x="524758" y="1931484"/>
                </a:cubicBezTo>
                <a:cubicBezTo>
                  <a:pt x="537544" y="1885453"/>
                  <a:pt x="547131" y="1839422"/>
                  <a:pt x="563114" y="1793390"/>
                </a:cubicBezTo>
                <a:cubicBezTo>
                  <a:pt x="575899" y="1747359"/>
                  <a:pt x="591880" y="1704618"/>
                  <a:pt x="604666" y="1658587"/>
                </a:cubicBezTo>
                <a:cubicBezTo>
                  <a:pt x="681378" y="1537754"/>
                  <a:pt x="738314" y="1381782"/>
                  <a:pt x="814577" y="1240606"/>
                </a:cubicBezTo>
                <a:close/>
              </a:path>
            </a:pathLst>
          </a:custGeom>
          <a:solidFill>
            <a:schemeClr val="accent3">
              <a:lumMod val="50000"/>
              <a:alpha val="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8" name="Title 1036">
            <a:extLst>
              <a:ext uri="{FF2B5EF4-FFF2-40B4-BE49-F238E27FC236}">
                <a16:creationId xmlns:a16="http://schemas.microsoft.com/office/drawing/2014/main" id="{7CFB29AA-1F81-4E9B-95E2-10E4A2410937}"/>
              </a:ext>
            </a:extLst>
          </p:cNvPr>
          <p:cNvSpPr txBox="1">
            <a:spLocks/>
          </p:cNvSpPr>
          <p:nvPr userDrawn="1"/>
        </p:nvSpPr>
        <p:spPr>
          <a:xfrm>
            <a:off x="204762" y="141317"/>
            <a:ext cx="6944497" cy="2327564"/>
          </a:xfrm>
          <a:prstGeom prst="rect">
            <a:avLst/>
          </a:prstGeom>
          <a:noFill/>
        </p:spPr>
        <p:txBody>
          <a:bodyPr vert="horz" wrap="square" lIns="411480" tIns="0" rIns="18288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85800" y="2787876"/>
            <a:ext cx="4928897" cy="5066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Questions or comments? 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NSECE</a:t>
            </a:r>
            <a:r>
              <a:rPr lang="en-US" sz="1500" dirty="0">
                <a:solidFill>
                  <a:schemeClr val="bg1"/>
                </a:solidFill>
              </a:rPr>
              <a:t>@norc.org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523119"/>
            <a:ext cx="4532062" cy="31062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ACF Co-Project Officers:</a:t>
            </a:r>
            <a:br>
              <a:rPr lang="en-US" dirty="0"/>
            </a:br>
            <a:r>
              <a:rPr lang="en-US" dirty="0"/>
              <a:t>Insert NAME and BOLD TEXT</a:t>
            </a:r>
            <a:br>
              <a:rPr lang="en-US" dirty="0"/>
            </a:br>
            <a:r>
              <a:rPr lang="en-US" dirty="0"/>
              <a:t>email@acf.hhs.gov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Insert NAME and BOLD TEXT</a:t>
            </a:r>
            <a:br>
              <a:rPr lang="en-US" dirty="0"/>
            </a:br>
            <a:r>
              <a:rPr lang="en-US" dirty="0"/>
              <a:t>email@acf.hhs.gov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39" y="1099788"/>
            <a:ext cx="2946672" cy="32087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19" y="6166927"/>
            <a:ext cx="1127871" cy="2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Title 1036">
            <a:extLst>
              <a:ext uri="{FF2B5EF4-FFF2-40B4-BE49-F238E27FC236}">
                <a16:creationId xmlns:a16="http://schemas.microsoft.com/office/drawing/2014/main" id="{7CFB29AA-1F81-4E9B-95E2-10E4A2410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412680" y="1291120"/>
            <a:ext cx="6785615" cy="2327564"/>
          </a:xfrm>
          <a:prstGeom prst="rect">
            <a:avLst/>
          </a:prstGeom>
          <a:noFill/>
        </p:spPr>
        <p:txBody>
          <a:bodyPr wrap="square" lIns="1188720" rIns="0" bIns="0" anchor="b" anchorCtr="0">
            <a:no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Section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174F4DB-9681-4683-A25C-D111CB68BE64}"/>
              </a:ext>
            </a:extLst>
          </p:cNvPr>
          <p:cNvSpPr/>
          <p:nvPr userDrawn="1"/>
        </p:nvSpPr>
        <p:spPr>
          <a:xfrm rot="10800000" flipH="1">
            <a:off x="6785613" y="-1"/>
            <a:ext cx="5452106" cy="6858000"/>
          </a:xfrm>
          <a:custGeom>
            <a:avLst/>
            <a:gdLst>
              <a:gd name="connsiteX0" fmla="*/ 774160 w 5452106"/>
              <a:gd name="connsiteY0" fmla="*/ 294728 h 6858000"/>
              <a:gd name="connsiteX1" fmla="*/ 753834 w 5452106"/>
              <a:gd name="connsiteY1" fmla="*/ 278466 h 6858000"/>
              <a:gd name="connsiteX2" fmla="*/ 842681 w 5452106"/>
              <a:gd name="connsiteY2" fmla="*/ 92306 h 6858000"/>
              <a:gd name="connsiteX3" fmla="*/ 901914 w 5452106"/>
              <a:gd name="connsiteY3" fmla="*/ 49997 h 6858000"/>
              <a:gd name="connsiteX4" fmla="*/ 899364 w 5452106"/>
              <a:gd name="connsiteY4" fmla="*/ 54843 h 6858000"/>
              <a:gd name="connsiteX5" fmla="*/ 846914 w 5452106"/>
              <a:gd name="connsiteY5" fmla="*/ 92306 h 6858000"/>
              <a:gd name="connsiteX6" fmla="*/ 758067 w 5452106"/>
              <a:gd name="connsiteY6" fmla="*/ 278466 h 6858000"/>
              <a:gd name="connsiteX7" fmla="*/ 774822 w 5452106"/>
              <a:gd name="connsiteY7" fmla="*/ 291871 h 6858000"/>
              <a:gd name="connsiteX8" fmla="*/ 674364 w 5452106"/>
              <a:gd name="connsiteY8" fmla="*/ 821039 h 6858000"/>
              <a:gd name="connsiteX9" fmla="*/ 681729 w 5452106"/>
              <a:gd name="connsiteY9" fmla="*/ 659070 h 6858000"/>
              <a:gd name="connsiteX10" fmla="*/ 681911 w 5452106"/>
              <a:gd name="connsiteY10" fmla="*/ 655019 h 6858000"/>
              <a:gd name="connsiteX11" fmla="*/ 719798 w 5452106"/>
              <a:gd name="connsiteY11" fmla="*/ 629253 h 6858000"/>
              <a:gd name="connsiteX12" fmla="*/ 719989 w 5452106"/>
              <a:gd name="connsiteY12" fmla="*/ 629102 h 6858000"/>
              <a:gd name="connsiteX13" fmla="*/ 724221 w 5452106"/>
              <a:gd name="connsiteY13" fmla="*/ 625399 h 6858000"/>
              <a:gd name="connsiteX14" fmla="*/ 758067 w 5452106"/>
              <a:gd name="connsiteY14" fmla="*/ 591553 h 6858000"/>
              <a:gd name="connsiteX15" fmla="*/ 851147 w 5452106"/>
              <a:gd name="connsiteY15" fmla="*/ 418088 h 6858000"/>
              <a:gd name="connsiteX16" fmla="*/ 855904 w 5452106"/>
              <a:gd name="connsiteY16" fmla="*/ 421259 h 6858000"/>
              <a:gd name="connsiteX17" fmla="*/ 854319 w 5452106"/>
              <a:gd name="connsiteY17" fmla="*/ 424431 h 6858000"/>
              <a:gd name="connsiteX18" fmla="*/ 851147 w 5452106"/>
              <a:gd name="connsiteY18" fmla="*/ 422317 h 6858000"/>
              <a:gd name="connsiteX19" fmla="*/ 758067 w 5452106"/>
              <a:gd name="connsiteY19" fmla="*/ 595781 h 6858000"/>
              <a:gd name="connsiteX20" fmla="*/ 724221 w 5452106"/>
              <a:gd name="connsiteY20" fmla="*/ 625399 h 6858000"/>
              <a:gd name="connsiteX21" fmla="*/ 721575 w 5452106"/>
              <a:gd name="connsiteY21" fmla="*/ 628045 h 6858000"/>
              <a:gd name="connsiteX22" fmla="*/ 719798 w 5452106"/>
              <a:gd name="connsiteY22" fmla="*/ 629253 h 6858000"/>
              <a:gd name="connsiteX23" fmla="*/ 681911 w 5452106"/>
              <a:gd name="connsiteY23" fmla="*/ 659247 h 6858000"/>
              <a:gd name="connsiteX24" fmla="*/ 674577 w 5452106"/>
              <a:gd name="connsiteY24" fmla="*/ 820652 h 6858000"/>
              <a:gd name="connsiteX25" fmla="*/ 597990 w 5452106"/>
              <a:gd name="connsiteY25" fmla="*/ 1025570 h 6858000"/>
              <a:gd name="connsiteX26" fmla="*/ 595885 w 5452106"/>
              <a:gd name="connsiteY26" fmla="*/ 1024518 h 6858000"/>
              <a:gd name="connsiteX27" fmla="*/ 598190 w 5452106"/>
              <a:gd name="connsiteY27" fmla="*/ 1024980 h 6858000"/>
              <a:gd name="connsiteX28" fmla="*/ 2119992 w 5452106"/>
              <a:gd name="connsiteY28" fmla="*/ 6660069 h 6858000"/>
              <a:gd name="connsiteX29" fmla="*/ 2111615 w 5452106"/>
              <a:gd name="connsiteY29" fmla="*/ 6649866 h 6858000"/>
              <a:gd name="connsiteX30" fmla="*/ 2120414 w 5452106"/>
              <a:gd name="connsiteY30" fmla="*/ 6658670 h 6858000"/>
              <a:gd name="connsiteX31" fmla="*/ 2188465 w 5452106"/>
              <a:gd name="connsiteY31" fmla="*/ 6858000 h 6858000"/>
              <a:gd name="connsiteX32" fmla="*/ 5452106 w 5452106"/>
              <a:gd name="connsiteY32" fmla="*/ 6858000 h 6858000"/>
              <a:gd name="connsiteX33" fmla="*/ 5452106 w 5452106"/>
              <a:gd name="connsiteY33" fmla="*/ 0 h 6858000"/>
              <a:gd name="connsiteX34" fmla="*/ 1153691 w 5452106"/>
              <a:gd name="connsiteY34" fmla="*/ 0 h 6858000"/>
              <a:gd name="connsiteX35" fmla="*/ 1078224 w 5452106"/>
              <a:gd name="connsiteY35" fmla="*/ 117164 h 6858000"/>
              <a:gd name="connsiteX36" fmla="*/ 800372 w 5452106"/>
              <a:gd name="connsiteY36" fmla="*/ 655019 h 6858000"/>
              <a:gd name="connsiteX37" fmla="*/ 745372 w 5452106"/>
              <a:gd name="connsiteY37" fmla="*/ 828483 h 6858000"/>
              <a:gd name="connsiteX38" fmla="*/ 694601 w 5452106"/>
              <a:gd name="connsiteY38" fmla="*/ 1006181 h 6858000"/>
              <a:gd name="connsiteX39" fmla="*/ 584598 w 5452106"/>
              <a:gd name="connsiteY39" fmla="*/ 1378501 h 6858000"/>
              <a:gd name="connsiteX40" fmla="*/ 512670 w 5452106"/>
              <a:gd name="connsiteY40" fmla="*/ 1632355 h 6858000"/>
              <a:gd name="connsiteX41" fmla="*/ 478823 w 5452106"/>
              <a:gd name="connsiteY41" fmla="*/ 1822748 h 6858000"/>
              <a:gd name="connsiteX42" fmla="*/ 461900 w 5452106"/>
              <a:gd name="connsiteY42" fmla="*/ 1920057 h 6858000"/>
              <a:gd name="connsiteX43" fmla="*/ 449209 w 5452106"/>
              <a:gd name="connsiteY43" fmla="*/ 2017370 h 6858000"/>
              <a:gd name="connsiteX44" fmla="*/ 491518 w 5452106"/>
              <a:gd name="connsiteY44" fmla="*/ 1966599 h 6858000"/>
              <a:gd name="connsiteX45" fmla="*/ 495747 w 5452106"/>
              <a:gd name="connsiteY45" fmla="*/ 1932752 h 6858000"/>
              <a:gd name="connsiteX46" fmla="*/ 525365 w 5452106"/>
              <a:gd name="connsiteY46" fmla="*/ 1738130 h 6858000"/>
              <a:gd name="connsiteX47" fmla="*/ 521132 w 5452106"/>
              <a:gd name="connsiteY47" fmla="*/ 1636589 h 6858000"/>
              <a:gd name="connsiteX48" fmla="*/ 584598 w 5452106"/>
              <a:gd name="connsiteY48" fmla="*/ 1454657 h 6858000"/>
              <a:gd name="connsiteX49" fmla="*/ 609983 w 5452106"/>
              <a:gd name="connsiteY49" fmla="*/ 1463119 h 6858000"/>
              <a:gd name="connsiteX50" fmla="*/ 617419 w 5452106"/>
              <a:gd name="connsiteY50" fmla="*/ 1445769 h 6858000"/>
              <a:gd name="connsiteX51" fmla="*/ 592549 w 5452106"/>
              <a:gd name="connsiteY51" fmla="*/ 1546374 h 6858000"/>
              <a:gd name="connsiteX52" fmla="*/ 550751 w 5452106"/>
              <a:gd name="connsiteY52" fmla="*/ 1666203 h 6858000"/>
              <a:gd name="connsiteX53" fmla="*/ 552878 w 5452106"/>
              <a:gd name="connsiteY53" fmla="*/ 1717258 h 6858000"/>
              <a:gd name="connsiteX54" fmla="*/ 509024 w 5452106"/>
              <a:gd name="connsiteY54" fmla="*/ 2010743 h 6858000"/>
              <a:gd name="connsiteX55" fmla="*/ 478823 w 5452106"/>
              <a:gd name="connsiteY55" fmla="*/ 2046984 h 6858000"/>
              <a:gd name="connsiteX56" fmla="*/ 440747 w 5452106"/>
              <a:gd name="connsiteY56" fmla="*/ 2309300 h 6858000"/>
              <a:gd name="connsiteX57" fmla="*/ 423824 w 5452106"/>
              <a:gd name="connsiteY57" fmla="*/ 2486998 h 6858000"/>
              <a:gd name="connsiteX58" fmla="*/ 425276 w 5452106"/>
              <a:gd name="connsiteY58" fmla="*/ 2517483 h 6858000"/>
              <a:gd name="connsiteX59" fmla="*/ 415362 w 5452106"/>
              <a:gd name="connsiteY59" fmla="*/ 2609697 h 6858000"/>
              <a:gd name="connsiteX60" fmla="*/ 394205 w 5452106"/>
              <a:gd name="connsiteY60" fmla="*/ 2440460 h 6858000"/>
              <a:gd name="connsiteX61" fmla="*/ 406900 w 5452106"/>
              <a:gd name="connsiteY61" fmla="*/ 2279686 h 6858000"/>
              <a:gd name="connsiteX62" fmla="*/ 444976 w 5452106"/>
              <a:gd name="connsiteY62" fmla="*/ 2017370 h 6858000"/>
              <a:gd name="connsiteX63" fmla="*/ 457671 w 5452106"/>
              <a:gd name="connsiteY63" fmla="*/ 1920057 h 6858000"/>
              <a:gd name="connsiteX64" fmla="*/ 474594 w 5452106"/>
              <a:gd name="connsiteY64" fmla="*/ 1822748 h 6858000"/>
              <a:gd name="connsiteX65" fmla="*/ 508442 w 5452106"/>
              <a:gd name="connsiteY65" fmla="*/ 1632355 h 6858000"/>
              <a:gd name="connsiteX66" fmla="*/ 580365 w 5452106"/>
              <a:gd name="connsiteY66" fmla="*/ 1378501 h 6858000"/>
              <a:gd name="connsiteX67" fmla="*/ 690368 w 5452106"/>
              <a:gd name="connsiteY67" fmla="*/ 1006181 h 6858000"/>
              <a:gd name="connsiteX68" fmla="*/ 741139 w 5452106"/>
              <a:gd name="connsiteY68" fmla="*/ 828483 h 6858000"/>
              <a:gd name="connsiteX69" fmla="*/ 796143 w 5452106"/>
              <a:gd name="connsiteY69" fmla="*/ 655019 h 6858000"/>
              <a:gd name="connsiteX70" fmla="*/ 1075780 w 5452106"/>
              <a:gd name="connsiteY70" fmla="*/ 117164 h 6858000"/>
              <a:gd name="connsiteX71" fmla="*/ 1150037 w 5452106"/>
              <a:gd name="connsiteY71" fmla="*/ 0 h 6858000"/>
              <a:gd name="connsiteX72" fmla="*/ 1036060 w 5452106"/>
              <a:gd name="connsiteY72" fmla="*/ 0 h 6858000"/>
              <a:gd name="connsiteX73" fmla="*/ 1024614 w 5452106"/>
              <a:gd name="connsiteY73" fmla="*/ 19852 h 6858000"/>
              <a:gd name="connsiteX74" fmla="*/ 990765 w 5452106"/>
              <a:gd name="connsiteY74" fmla="*/ 75382 h 6858000"/>
              <a:gd name="connsiteX75" fmla="*/ 863838 w 5452106"/>
              <a:gd name="connsiteY75" fmla="*/ 312313 h 6858000"/>
              <a:gd name="connsiteX76" fmla="*/ 724220 w 5452106"/>
              <a:gd name="connsiteY76" fmla="*/ 532320 h 6858000"/>
              <a:gd name="connsiteX77" fmla="*/ 678815 w 5452106"/>
              <a:gd name="connsiteY77" fmla="*/ 656156 h 6858000"/>
              <a:gd name="connsiteX78" fmla="*/ 677678 w 5452106"/>
              <a:gd name="connsiteY78" fmla="*/ 659247 h 6858000"/>
              <a:gd name="connsiteX79" fmla="*/ 643831 w 5452106"/>
              <a:gd name="connsiteY79" fmla="*/ 718480 h 6858000"/>
              <a:gd name="connsiteX80" fmla="*/ 597293 w 5452106"/>
              <a:gd name="connsiteY80" fmla="*/ 917335 h 6858000"/>
              <a:gd name="connsiteX81" fmla="*/ 588831 w 5452106"/>
              <a:gd name="connsiteY81" fmla="*/ 1023105 h 6858000"/>
              <a:gd name="connsiteX82" fmla="*/ 592789 w 5452106"/>
              <a:gd name="connsiteY82" fmla="*/ 1023900 h 6858000"/>
              <a:gd name="connsiteX83" fmla="*/ 533827 w 5452106"/>
              <a:gd name="connsiteY83" fmla="*/ 1196570 h 6858000"/>
              <a:gd name="connsiteX84" fmla="*/ 478828 w 5452106"/>
              <a:gd name="connsiteY84" fmla="*/ 1370039 h 6858000"/>
              <a:gd name="connsiteX85" fmla="*/ 419595 w 5452106"/>
              <a:gd name="connsiteY85" fmla="*/ 1623894 h 6858000"/>
              <a:gd name="connsiteX86" fmla="*/ 431108 w 5452106"/>
              <a:gd name="connsiteY86" fmla="*/ 1627731 h 6858000"/>
              <a:gd name="connsiteX87" fmla="*/ 430189 w 5452106"/>
              <a:gd name="connsiteY87" fmla="*/ 1631662 h 6858000"/>
              <a:gd name="connsiteX88" fmla="*/ 419590 w 5452106"/>
              <a:gd name="connsiteY88" fmla="*/ 1628127 h 6858000"/>
              <a:gd name="connsiteX89" fmla="*/ 385743 w 5452106"/>
              <a:gd name="connsiteY89" fmla="*/ 1860824 h 6858000"/>
              <a:gd name="connsiteX90" fmla="*/ 380027 w 5452106"/>
              <a:gd name="connsiteY90" fmla="*/ 1923713 h 6858000"/>
              <a:gd name="connsiteX91" fmla="*/ 377281 w 5452106"/>
              <a:gd name="connsiteY91" fmla="*/ 1936981 h 6858000"/>
              <a:gd name="connsiteX92" fmla="*/ 347667 w 5452106"/>
              <a:gd name="connsiteY92" fmla="*/ 2097755 h 6858000"/>
              <a:gd name="connsiteX93" fmla="*/ 368820 w 5452106"/>
              <a:gd name="connsiteY93" fmla="*/ 1865057 h 6858000"/>
              <a:gd name="connsiteX94" fmla="*/ 402667 w 5452106"/>
              <a:gd name="connsiteY94" fmla="*/ 1632355 h 6858000"/>
              <a:gd name="connsiteX95" fmla="*/ 461900 w 5452106"/>
              <a:gd name="connsiteY95" fmla="*/ 1378501 h 6858000"/>
              <a:gd name="connsiteX96" fmla="*/ 516903 w 5452106"/>
              <a:gd name="connsiteY96" fmla="*/ 1205036 h 6858000"/>
              <a:gd name="connsiteX97" fmla="*/ 576136 w 5452106"/>
              <a:gd name="connsiteY97" fmla="*/ 1031567 h 6858000"/>
              <a:gd name="connsiteX98" fmla="*/ 584598 w 5452106"/>
              <a:gd name="connsiteY98" fmla="*/ 925796 h 6858000"/>
              <a:gd name="connsiteX99" fmla="*/ 593588 w 5452106"/>
              <a:gd name="connsiteY99" fmla="*/ 851755 h 6858000"/>
              <a:gd name="connsiteX100" fmla="*/ 631136 w 5452106"/>
              <a:gd name="connsiteY100" fmla="*/ 726942 h 6858000"/>
              <a:gd name="connsiteX101" fmla="*/ 639597 w 5452106"/>
              <a:gd name="connsiteY101" fmla="*/ 718480 h 6858000"/>
              <a:gd name="connsiteX102" fmla="*/ 673445 w 5452106"/>
              <a:gd name="connsiteY102" fmla="*/ 659247 h 6858000"/>
              <a:gd name="connsiteX103" fmla="*/ 719987 w 5452106"/>
              <a:gd name="connsiteY103" fmla="*/ 532320 h 6858000"/>
              <a:gd name="connsiteX104" fmla="*/ 721537 w 5452106"/>
              <a:gd name="connsiteY104" fmla="*/ 525648 h 6858000"/>
              <a:gd name="connsiteX105" fmla="*/ 859605 w 5452106"/>
              <a:gd name="connsiteY105" fmla="*/ 308080 h 6858000"/>
              <a:gd name="connsiteX106" fmla="*/ 986532 w 5452106"/>
              <a:gd name="connsiteY106" fmla="*/ 71149 h 6858000"/>
              <a:gd name="connsiteX107" fmla="*/ 1028695 w 5452106"/>
              <a:gd name="connsiteY107" fmla="*/ 0 h 6858000"/>
              <a:gd name="connsiteX108" fmla="*/ 754037 w 5452106"/>
              <a:gd name="connsiteY108" fmla="*/ 0 h 6858000"/>
              <a:gd name="connsiteX109" fmla="*/ 717872 w 5452106"/>
              <a:gd name="connsiteY109" fmla="*/ 77497 h 6858000"/>
              <a:gd name="connsiteX110" fmla="*/ 673449 w 5452106"/>
              <a:gd name="connsiteY110" fmla="*/ 172691 h 6858000"/>
              <a:gd name="connsiteX111" fmla="*/ 563446 w 5452106"/>
              <a:gd name="connsiteY111" fmla="*/ 384236 h 6858000"/>
              <a:gd name="connsiteX112" fmla="*/ 508442 w 5452106"/>
              <a:gd name="connsiteY112" fmla="*/ 485778 h 6858000"/>
              <a:gd name="connsiteX113" fmla="*/ 461904 w 5452106"/>
              <a:gd name="connsiteY113" fmla="*/ 608476 h 6858000"/>
              <a:gd name="connsiteX114" fmla="*/ 429212 w 5452106"/>
              <a:gd name="connsiteY114" fmla="*/ 780111 h 6858000"/>
              <a:gd name="connsiteX115" fmla="*/ 423824 w 5452106"/>
              <a:gd name="connsiteY115" fmla="*/ 786174 h 6858000"/>
              <a:gd name="connsiteX116" fmla="*/ 351896 w 5452106"/>
              <a:gd name="connsiteY116" fmla="*/ 1001948 h 6858000"/>
              <a:gd name="connsiteX117" fmla="*/ 292663 w 5452106"/>
              <a:gd name="connsiteY117" fmla="*/ 1213494 h 6858000"/>
              <a:gd name="connsiteX118" fmla="*/ 254587 w 5452106"/>
              <a:gd name="connsiteY118" fmla="*/ 1353116 h 6858000"/>
              <a:gd name="connsiteX119" fmla="*/ 250354 w 5452106"/>
              <a:gd name="connsiteY119" fmla="*/ 1462591 h 6858000"/>
              <a:gd name="connsiteX120" fmla="*/ 237655 w 5452106"/>
              <a:gd name="connsiteY120" fmla="*/ 1561405 h 6858000"/>
              <a:gd name="connsiteX121" fmla="*/ 216507 w 5452106"/>
              <a:gd name="connsiteY121" fmla="*/ 1602741 h 6858000"/>
              <a:gd name="connsiteX122" fmla="*/ 237664 w 5452106"/>
              <a:gd name="connsiteY122" fmla="*/ 1361578 h 6858000"/>
              <a:gd name="connsiteX123" fmla="*/ 148813 w 5452106"/>
              <a:gd name="connsiteY123" fmla="*/ 1539276 h 6858000"/>
              <a:gd name="connsiteX124" fmla="*/ 114965 w 5452106"/>
              <a:gd name="connsiteY124" fmla="*/ 1784668 h 6858000"/>
              <a:gd name="connsiteX125" fmla="*/ 102275 w 5452106"/>
              <a:gd name="connsiteY125" fmla="*/ 1856596 h 6858000"/>
              <a:gd name="connsiteX126" fmla="*/ 51504 w 5452106"/>
              <a:gd name="connsiteY126" fmla="*/ 2161221 h 6858000"/>
              <a:gd name="connsiteX127" fmla="*/ 76889 w 5452106"/>
              <a:gd name="connsiteY127" fmla="*/ 2271224 h 6858000"/>
              <a:gd name="connsiteX128" fmla="*/ 47271 w 5452106"/>
              <a:gd name="connsiteY128" fmla="*/ 2474308 h 6858000"/>
              <a:gd name="connsiteX129" fmla="*/ 17657 w 5452106"/>
              <a:gd name="connsiteY129" fmla="*/ 3261255 h 6858000"/>
              <a:gd name="connsiteX130" fmla="*/ 64195 w 5452106"/>
              <a:gd name="connsiteY130" fmla="*/ 3409335 h 6858000"/>
              <a:gd name="connsiteX131" fmla="*/ 85351 w 5452106"/>
              <a:gd name="connsiteY131" fmla="*/ 3612418 h 6858000"/>
              <a:gd name="connsiteX132" fmla="*/ 114965 w 5452106"/>
              <a:gd name="connsiteY132" fmla="*/ 3815502 h 6858000"/>
              <a:gd name="connsiteX133" fmla="*/ 119198 w 5452106"/>
              <a:gd name="connsiteY133" fmla="*/ 3988971 h 6858000"/>
              <a:gd name="connsiteX134" fmla="*/ 182660 w 5452106"/>
              <a:gd name="connsiteY134" fmla="*/ 4196284 h 6858000"/>
              <a:gd name="connsiteX135" fmla="*/ 284202 w 5452106"/>
              <a:gd name="connsiteY135" fmla="*/ 4428985 h 6858000"/>
              <a:gd name="connsiteX136" fmla="*/ 313820 w 5452106"/>
              <a:gd name="connsiteY136" fmla="*/ 4526294 h 6858000"/>
              <a:gd name="connsiteX137" fmla="*/ 340476 w 5452106"/>
              <a:gd name="connsiteY137" fmla="*/ 4522194 h 6858000"/>
              <a:gd name="connsiteX138" fmla="*/ 377286 w 5452106"/>
              <a:gd name="connsiteY138" fmla="*/ 4636297 h 6858000"/>
              <a:gd name="connsiteX139" fmla="*/ 381515 w 5452106"/>
              <a:gd name="connsiteY139" fmla="*/ 4593989 h 6858000"/>
              <a:gd name="connsiteX140" fmla="*/ 449209 w 5452106"/>
              <a:gd name="connsiteY140" fmla="*/ 4746301 h 6858000"/>
              <a:gd name="connsiteX141" fmla="*/ 512675 w 5452106"/>
              <a:gd name="connsiteY141" fmla="*/ 4843614 h 6858000"/>
              <a:gd name="connsiteX142" fmla="*/ 478828 w 5452106"/>
              <a:gd name="connsiteY142" fmla="*/ 4729378 h 6858000"/>
              <a:gd name="connsiteX143" fmla="*/ 385748 w 5452106"/>
              <a:gd name="connsiteY143" fmla="*/ 4505141 h 6858000"/>
              <a:gd name="connsiteX144" fmla="*/ 367496 w 5452106"/>
              <a:gd name="connsiteY144" fmla="*/ 4505141 h 6858000"/>
              <a:gd name="connsiteX145" fmla="*/ 358772 w 5452106"/>
              <a:gd name="connsiteY145" fmla="*/ 4421447 h 6858000"/>
              <a:gd name="connsiteX146" fmla="*/ 258816 w 5452106"/>
              <a:gd name="connsiteY146" fmla="*/ 3984738 h 6858000"/>
              <a:gd name="connsiteX147" fmla="*/ 195355 w 5452106"/>
              <a:gd name="connsiteY147" fmla="*/ 3781654 h 6858000"/>
              <a:gd name="connsiteX148" fmla="*/ 165736 w 5452106"/>
              <a:gd name="connsiteY148" fmla="*/ 3582805 h 6858000"/>
              <a:gd name="connsiteX149" fmla="*/ 110737 w 5452106"/>
              <a:gd name="connsiteY149" fmla="*/ 3341640 h 6858000"/>
              <a:gd name="connsiteX150" fmla="*/ 102275 w 5452106"/>
              <a:gd name="connsiteY150" fmla="*/ 3341640 h 6858000"/>
              <a:gd name="connsiteX151" fmla="*/ 76889 w 5452106"/>
              <a:gd name="connsiteY151" fmla="*/ 3087786 h 6858000"/>
              <a:gd name="connsiteX152" fmla="*/ 76889 w 5452106"/>
              <a:gd name="connsiteY152" fmla="*/ 2825470 h 6858000"/>
              <a:gd name="connsiteX153" fmla="*/ 98042 w 5452106"/>
              <a:gd name="connsiteY153" fmla="*/ 2622387 h 6858000"/>
              <a:gd name="connsiteX154" fmla="*/ 89580 w 5452106"/>
              <a:gd name="connsiteY154" fmla="*/ 2470075 h 6858000"/>
              <a:gd name="connsiteX155" fmla="*/ 98042 w 5452106"/>
              <a:gd name="connsiteY155" fmla="*/ 2237377 h 6858000"/>
              <a:gd name="connsiteX156" fmla="*/ 102275 w 5452106"/>
              <a:gd name="connsiteY156" fmla="*/ 2173911 h 6858000"/>
              <a:gd name="connsiteX157" fmla="*/ 114965 w 5452106"/>
              <a:gd name="connsiteY157" fmla="*/ 2068141 h 6858000"/>
              <a:gd name="connsiteX158" fmla="*/ 165736 w 5452106"/>
              <a:gd name="connsiteY158" fmla="*/ 1877748 h 6858000"/>
              <a:gd name="connsiteX159" fmla="*/ 195355 w 5452106"/>
              <a:gd name="connsiteY159" fmla="*/ 1708512 h 6858000"/>
              <a:gd name="connsiteX160" fmla="*/ 203728 w 5452106"/>
              <a:gd name="connsiteY160" fmla="*/ 1738579 h 6858000"/>
              <a:gd name="connsiteX161" fmla="*/ 178431 w 5452106"/>
              <a:gd name="connsiteY161" fmla="*/ 1865057 h 6858000"/>
              <a:gd name="connsiteX162" fmla="*/ 127660 w 5452106"/>
              <a:gd name="connsiteY162" fmla="*/ 2055446 h 6858000"/>
              <a:gd name="connsiteX163" fmla="*/ 114965 w 5452106"/>
              <a:gd name="connsiteY163" fmla="*/ 2161221 h 6858000"/>
              <a:gd name="connsiteX164" fmla="*/ 110737 w 5452106"/>
              <a:gd name="connsiteY164" fmla="*/ 2224682 h 6858000"/>
              <a:gd name="connsiteX165" fmla="*/ 102275 w 5452106"/>
              <a:gd name="connsiteY165" fmla="*/ 2457384 h 6858000"/>
              <a:gd name="connsiteX166" fmla="*/ 110737 w 5452106"/>
              <a:gd name="connsiteY166" fmla="*/ 2609697 h 6858000"/>
              <a:gd name="connsiteX167" fmla="*/ 144566 w 5452106"/>
              <a:gd name="connsiteY167" fmla="*/ 2651983 h 6858000"/>
              <a:gd name="connsiteX168" fmla="*/ 106504 w 5452106"/>
              <a:gd name="connsiteY168" fmla="*/ 2613925 h 6858000"/>
              <a:gd name="connsiteX169" fmla="*/ 85351 w 5452106"/>
              <a:gd name="connsiteY169" fmla="*/ 2817009 h 6858000"/>
              <a:gd name="connsiteX170" fmla="*/ 85351 w 5452106"/>
              <a:gd name="connsiteY170" fmla="*/ 3079324 h 6858000"/>
              <a:gd name="connsiteX171" fmla="*/ 110737 w 5452106"/>
              <a:gd name="connsiteY171" fmla="*/ 3333179 h 6858000"/>
              <a:gd name="connsiteX172" fmla="*/ 119198 w 5452106"/>
              <a:gd name="connsiteY172" fmla="*/ 3333179 h 6858000"/>
              <a:gd name="connsiteX173" fmla="*/ 157274 w 5452106"/>
              <a:gd name="connsiteY173" fmla="*/ 3202018 h 6858000"/>
              <a:gd name="connsiteX174" fmla="*/ 148813 w 5452106"/>
              <a:gd name="connsiteY174" fmla="*/ 3062401 h 6858000"/>
              <a:gd name="connsiteX175" fmla="*/ 144584 w 5452106"/>
              <a:gd name="connsiteY175" fmla="*/ 2922779 h 6858000"/>
              <a:gd name="connsiteX176" fmla="*/ 144584 w 5452106"/>
              <a:gd name="connsiteY176" fmla="*/ 2652006 h 6858000"/>
              <a:gd name="connsiteX177" fmla="*/ 157274 w 5452106"/>
              <a:gd name="connsiteY177" fmla="*/ 2520845 h 6858000"/>
              <a:gd name="connsiteX178" fmla="*/ 169969 w 5452106"/>
              <a:gd name="connsiteY178" fmla="*/ 2351609 h 6858000"/>
              <a:gd name="connsiteX179" fmla="*/ 186893 w 5452106"/>
              <a:gd name="connsiteY179" fmla="*/ 2182373 h 6858000"/>
              <a:gd name="connsiteX180" fmla="*/ 189536 w 5452106"/>
              <a:gd name="connsiteY180" fmla="*/ 2177087 h 6858000"/>
              <a:gd name="connsiteX181" fmla="*/ 199583 w 5452106"/>
              <a:gd name="connsiteY181" fmla="*/ 2237377 h 6858000"/>
              <a:gd name="connsiteX182" fmla="*/ 254587 w 5452106"/>
              <a:gd name="connsiteY182" fmla="*/ 2313533 h 6858000"/>
              <a:gd name="connsiteX183" fmla="*/ 284202 w 5452106"/>
              <a:gd name="connsiteY183" fmla="*/ 2355842 h 6858000"/>
              <a:gd name="connsiteX184" fmla="*/ 318049 w 5452106"/>
              <a:gd name="connsiteY184" fmla="*/ 2292377 h 6858000"/>
              <a:gd name="connsiteX185" fmla="*/ 318049 w 5452106"/>
              <a:gd name="connsiteY185" fmla="*/ 2311419 h 6858000"/>
              <a:gd name="connsiteX186" fmla="*/ 301125 w 5452106"/>
              <a:gd name="connsiteY186" fmla="*/ 2343147 h 6858000"/>
              <a:gd name="connsiteX187" fmla="*/ 291606 w 5452106"/>
              <a:gd name="connsiteY187" fmla="*/ 2499693 h 6858000"/>
              <a:gd name="connsiteX188" fmla="*/ 298611 w 5452106"/>
              <a:gd name="connsiteY188" fmla="*/ 2605575 h 6858000"/>
              <a:gd name="connsiteX189" fmla="*/ 284202 w 5452106"/>
              <a:gd name="connsiteY189" fmla="*/ 2652006 h 6858000"/>
              <a:gd name="connsiteX190" fmla="*/ 275740 w 5452106"/>
              <a:gd name="connsiteY190" fmla="*/ 2719700 h 6858000"/>
              <a:gd name="connsiteX191" fmla="*/ 258816 w 5452106"/>
              <a:gd name="connsiteY191" fmla="*/ 2910088 h 6858000"/>
              <a:gd name="connsiteX192" fmla="*/ 267278 w 5452106"/>
              <a:gd name="connsiteY192" fmla="*/ 3045477 h 6858000"/>
              <a:gd name="connsiteX193" fmla="*/ 288435 w 5452106"/>
              <a:gd name="connsiteY193" fmla="*/ 3151252 h 6858000"/>
              <a:gd name="connsiteX194" fmla="*/ 309587 w 5452106"/>
              <a:gd name="connsiteY194" fmla="*/ 3151252 h 6858000"/>
              <a:gd name="connsiteX195" fmla="*/ 381515 w 5452106"/>
              <a:gd name="connsiteY195" fmla="*/ 3227408 h 6858000"/>
              <a:gd name="connsiteX196" fmla="*/ 406900 w 5452106"/>
              <a:gd name="connsiteY196" fmla="*/ 3324717 h 6858000"/>
              <a:gd name="connsiteX197" fmla="*/ 436514 w 5452106"/>
              <a:gd name="connsiteY197" fmla="*/ 3426258 h 6858000"/>
              <a:gd name="connsiteX198" fmla="*/ 457671 w 5452106"/>
              <a:gd name="connsiteY198" fmla="*/ 3587033 h 6858000"/>
              <a:gd name="connsiteX199" fmla="*/ 491518 w 5452106"/>
              <a:gd name="connsiteY199" fmla="*/ 3587033 h 6858000"/>
              <a:gd name="connsiteX200" fmla="*/ 521132 w 5452106"/>
              <a:gd name="connsiteY200" fmla="*/ 3764731 h 6858000"/>
              <a:gd name="connsiteX201" fmla="*/ 563441 w 5452106"/>
              <a:gd name="connsiteY201" fmla="*/ 3904353 h 6858000"/>
              <a:gd name="connsiteX202" fmla="*/ 538056 w 5452106"/>
              <a:gd name="connsiteY202" fmla="*/ 3743579 h 6858000"/>
              <a:gd name="connsiteX203" fmla="*/ 516903 w 5452106"/>
              <a:gd name="connsiteY203" fmla="*/ 3587033 h 6858000"/>
              <a:gd name="connsiteX204" fmla="*/ 512670 w 5452106"/>
              <a:gd name="connsiteY204" fmla="*/ 3519338 h 6858000"/>
              <a:gd name="connsiteX205" fmla="*/ 513030 w 5452106"/>
              <a:gd name="connsiteY205" fmla="*/ 3510255 h 6858000"/>
              <a:gd name="connsiteX206" fmla="*/ 563468 w 5452106"/>
              <a:gd name="connsiteY206" fmla="*/ 3840737 h 6858000"/>
              <a:gd name="connsiteX207" fmla="*/ 677518 w 5452106"/>
              <a:gd name="connsiteY207" fmla="*/ 4295977 h 6858000"/>
              <a:gd name="connsiteX208" fmla="*/ 703703 w 5452106"/>
              <a:gd name="connsiteY208" fmla="*/ 4371836 h 6858000"/>
              <a:gd name="connsiteX209" fmla="*/ 783448 w 5452106"/>
              <a:gd name="connsiteY209" fmla="*/ 4632064 h 6858000"/>
              <a:gd name="connsiteX210" fmla="*/ 876528 w 5452106"/>
              <a:gd name="connsiteY210" fmla="*/ 4885918 h 6858000"/>
              <a:gd name="connsiteX211" fmla="*/ 898733 w 5452106"/>
              <a:gd name="connsiteY211" fmla="*/ 4922927 h 6858000"/>
              <a:gd name="connsiteX212" fmla="*/ 898743 w 5452106"/>
              <a:gd name="connsiteY212" fmla="*/ 4922942 h 6858000"/>
              <a:gd name="connsiteX213" fmla="*/ 898752 w 5452106"/>
              <a:gd name="connsiteY213" fmla="*/ 4922958 h 6858000"/>
              <a:gd name="connsiteX214" fmla="*/ 952391 w 5452106"/>
              <a:gd name="connsiteY214" fmla="*/ 5012357 h 6858000"/>
              <a:gd name="connsiteX215" fmla="*/ 1016346 w 5452106"/>
              <a:gd name="connsiteY215" fmla="*/ 5156168 h 6858000"/>
              <a:gd name="connsiteX216" fmla="*/ 1055634 w 5452106"/>
              <a:gd name="connsiteY216" fmla="*/ 5227473 h 6858000"/>
              <a:gd name="connsiteX217" fmla="*/ 1070701 w 5452106"/>
              <a:gd name="connsiteY217" fmla="*/ 5305806 h 6858000"/>
              <a:gd name="connsiteX218" fmla="*/ 1058459 w 5452106"/>
              <a:gd name="connsiteY218" fmla="*/ 5287856 h 6858000"/>
              <a:gd name="connsiteX219" fmla="*/ 1028845 w 5452106"/>
              <a:gd name="connsiteY219" fmla="*/ 5186315 h 6858000"/>
              <a:gd name="connsiteX220" fmla="*/ 939994 w 5452106"/>
              <a:gd name="connsiteY220" fmla="*/ 5000155 h 6858000"/>
              <a:gd name="connsiteX221" fmla="*/ 898752 w 5452106"/>
              <a:gd name="connsiteY221" fmla="*/ 4922958 h 6858000"/>
              <a:gd name="connsiteX222" fmla="*/ 898733 w 5452106"/>
              <a:gd name="connsiteY222" fmla="*/ 4922927 h 6858000"/>
              <a:gd name="connsiteX223" fmla="*/ 851147 w 5452106"/>
              <a:gd name="connsiteY223" fmla="*/ 4852075 h 6858000"/>
              <a:gd name="connsiteX224" fmla="*/ 939994 w 5452106"/>
              <a:gd name="connsiteY224" fmla="*/ 5072083 h 6858000"/>
              <a:gd name="connsiteX225" fmla="*/ 1037307 w 5452106"/>
              <a:gd name="connsiteY225" fmla="*/ 5287856 h 6858000"/>
              <a:gd name="connsiteX226" fmla="*/ 1130387 w 5452106"/>
              <a:gd name="connsiteY226" fmla="*/ 5474016 h 6858000"/>
              <a:gd name="connsiteX227" fmla="*/ 1227695 w 5452106"/>
              <a:gd name="connsiteY227" fmla="*/ 5660176 h 6858000"/>
              <a:gd name="connsiteX228" fmla="*/ 1236157 w 5452106"/>
              <a:gd name="connsiteY228" fmla="*/ 5660176 h 6858000"/>
              <a:gd name="connsiteX229" fmla="*/ 1308080 w 5452106"/>
              <a:gd name="connsiteY229" fmla="*/ 5829412 h 6858000"/>
              <a:gd name="connsiteX230" fmla="*/ 1435007 w 5452106"/>
              <a:gd name="connsiteY230" fmla="*/ 6011339 h 6858000"/>
              <a:gd name="connsiteX231" fmla="*/ 1500383 w 5452106"/>
              <a:gd name="connsiteY231" fmla="*/ 6056069 h 6858000"/>
              <a:gd name="connsiteX232" fmla="*/ 1506935 w 5452106"/>
              <a:gd name="connsiteY232" fmla="*/ 6066343 h 6858000"/>
              <a:gd name="connsiteX233" fmla="*/ 1561939 w 5452106"/>
              <a:gd name="connsiteY233" fmla="*/ 6142499 h 6858000"/>
              <a:gd name="connsiteX234" fmla="*/ 1578863 w 5452106"/>
              <a:gd name="connsiteY234" fmla="*/ 6218656 h 6858000"/>
              <a:gd name="connsiteX235" fmla="*/ 1718480 w 5452106"/>
              <a:gd name="connsiteY235" fmla="*/ 6370968 h 6858000"/>
              <a:gd name="connsiteX236" fmla="*/ 1759550 w 5452106"/>
              <a:gd name="connsiteY236" fmla="*/ 6412038 h 6858000"/>
              <a:gd name="connsiteX237" fmla="*/ 1773484 w 5452106"/>
              <a:gd name="connsiteY237" fmla="*/ 6455586 h 6858000"/>
              <a:gd name="connsiteX238" fmla="*/ 1976568 w 5452106"/>
              <a:gd name="connsiteY238" fmla="*/ 6679826 h 6858000"/>
              <a:gd name="connsiteX239" fmla="*/ 2116185 w 5452106"/>
              <a:gd name="connsiteY239" fmla="*/ 6794059 h 6858000"/>
              <a:gd name="connsiteX240" fmla="*/ 1748158 w 5452106"/>
              <a:gd name="connsiteY240" fmla="*/ 6858000 h 6858000"/>
              <a:gd name="connsiteX241" fmla="*/ 1793828 w 5452106"/>
              <a:gd name="connsiteY241" fmla="*/ 6858000 h 6858000"/>
              <a:gd name="connsiteX242" fmla="*/ 1698079 w 5452106"/>
              <a:gd name="connsiteY242" fmla="*/ 6745264 h 6858000"/>
              <a:gd name="connsiteX243" fmla="*/ 1731171 w 5452106"/>
              <a:gd name="connsiteY243" fmla="*/ 6781364 h 6858000"/>
              <a:gd name="connsiteX244" fmla="*/ 1795034 w 5452106"/>
              <a:gd name="connsiteY244" fmla="*/ 6858000 h 6858000"/>
              <a:gd name="connsiteX245" fmla="*/ 1901513 w 5452106"/>
              <a:gd name="connsiteY245" fmla="*/ 6858000 h 6858000"/>
              <a:gd name="connsiteX246" fmla="*/ 1848052 w 5452106"/>
              <a:gd name="connsiteY246" fmla="*/ 6814155 h 6858000"/>
              <a:gd name="connsiteX247" fmla="*/ 1765018 w 5452106"/>
              <a:gd name="connsiteY247" fmla="*/ 6747517 h 6858000"/>
              <a:gd name="connsiteX248" fmla="*/ 1651314 w 5452106"/>
              <a:gd name="connsiteY248" fmla="*/ 6642275 h 6858000"/>
              <a:gd name="connsiteX249" fmla="*/ 1601188 w 5452106"/>
              <a:gd name="connsiteY249" fmla="*/ 6631183 h 6858000"/>
              <a:gd name="connsiteX250" fmla="*/ 1595786 w 5452106"/>
              <a:gd name="connsiteY250" fmla="*/ 6624823 h 6858000"/>
              <a:gd name="connsiteX251" fmla="*/ 1485783 w 5452106"/>
              <a:gd name="connsiteY251" fmla="*/ 6552895 h 6858000"/>
              <a:gd name="connsiteX252" fmla="*/ 1574630 w 5452106"/>
              <a:gd name="connsiteY252" fmla="*/ 6671360 h 6858000"/>
              <a:gd name="connsiteX253" fmla="*/ 1667709 w 5452106"/>
              <a:gd name="connsiteY253" fmla="*/ 6785597 h 6858000"/>
              <a:gd name="connsiteX254" fmla="*/ 1672367 w 5452106"/>
              <a:gd name="connsiteY254" fmla="*/ 6858000 h 6858000"/>
              <a:gd name="connsiteX255" fmla="*/ 1743929 w 5452106"/>
              <a:gd name="connsiteY255" fmla="*/ 6858000 h 6858000"/>
              <a:gd name="connsiteX256" fmla="*/ 1663481 w 5452106"/>
              <a:gd name="connsiteY256" fmla="*/ 6785597 h 6858000"/>
              <a:gd name="connsiteX257" fmla="*/ 1638095 w 5452106"/>
              <a:gd name="connsiteY257" fmla="*/ 6819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5452106" h="6858000">
                <a:moveTo>
                  <a:pt x="774160" y="294728"/>
                </a:moveTo>
                <a:lnTo>
                  <a:pt x="753834" y="278466"/>
                </a:lnTo>
                <a:cubicBezTo>
                  <a:pt x="791910" y="193848"/>
                  <a:pt x="813067" y="147310"/>
                  <a:pt x="842681" y="92306"/>
                </a:cubicBezTo>
                <a:cubicBezTo>
                  <a:pt x="863838" y="75382"/>
                  <a:pt x="884990" y="62692"/>
                  <a:pt x="901914" y="49997"/>
                </a:cubicBezTo>
                <a:lnTo>
                  <a:pt x="899364" y="54843"/>
                </a:lnTo>
                <a:lnTo>
                  <a:pt x="846914" y="92306"/>
                </a:lnTo>
                <a:cubicBezTo>
                  <a:pt x="817300" y="147306"/>
                  <a:pt x="796143" y="193848"/>
                  <a:pt x="758067" y="278466"/>
                </a:cubicBezTo>
                <a:lnTo>
                  <a:pt x="774822" y="291871"/>
                </a:lnTo>
                <a:close/>
                <a:moveTo>
                  <a:pt x="674364" y="821039"/>
                </a:moveTo>
                <a:lnTo>
                  <a:pt x="681729" y="659070"/>
                </a:lnTo>
                <a:lnTo>
                  <a:pt x="681911" y="655019"/>
                </a:lnTo>
                <a:lnTo>
                  <a:pt x="719798" y="629253"/>
                </a:lnTo>
                <a:lnTo>
                  <a:pt x="719989" y="629102"/>
                </a:lnTo>
                <a:lnTo>
                  <a:pt x="724221" y="625399"/>
                </a:lnTo>
                <a:lnTo>
                  <a:pt x="758067" y="591553"/>
                </a:lnTo>
                <a:cubicBezTo>
                  <a:pt x="770758" y="561939"/>
                  <a:pt x="783453" y="528091"/>
                  <a:pt x="851147" y="418088"/>
                </a:cubicBezTo>
                <a:lnTo>
                  <a:pt x="855904" y="421259"/>
                </a:lnTo>
                <a:lnTo>
                  <a:pt x="854319" y="424431"/>
                </a:lnTo>
                <a:lnTo>
                  <a:pt x="851147" y="422317"/>
                </a:lnTo>
                <a:cubicBezTo>
                  <a:pt x="787681" y="532320"/>
                  <a:pt x="770758" y="566167"/>
                  <a:pt x="758067" y="595781"/>
                </a:cubicBezTo>
                <a:lnTo>
                  <a:pt x="724221" y="625399"/>
                </a:lnTo>
                <a:lnTo>
                  <a:pt x="721575" y="628045"/>
                </a:lnTo>
                <a:lnTo>
                  <a:pt x="719798" y="629253"/>
                </a:lnTo>
                <a:lnTo>
                  <a:pt x="681911" y="659247"/>
                </a:lnTo>
                <a:lnTo>
                  <a:pt x="674577" y="820652"/>
                </a:lnTo>
                <a:close/>
                <a:moveTo>
                  <a:pt x="597990" y="1025570"/>
                </a:moveTo>
                <a:lnTo>
                  <a:pt x="595885" y="1024518"/>
                </a:lnTo>
                <a:lnTo>
                  <a:pt x="598190" y="1024980"/>
                </a:lnTo>
                <a:close/>
                <a:moveTo>
                  <a:pt x="2119992" y="6660069"/>
                </a:moveTo>
                <a:lnTo>
                  <a:pt x="2111615" y="6649866"/>
                </a:lnTo>
                <a:lnTo>
                  <a:pt x="2120414" y="6658670"/>
                </a:lnTo>
                <a:close/>
                <a:moveTo>
                  <a:pt x="2188465" y="6858000"/>
                </a:moveTo>
                <a:lnTo>
                  <a:pt x="5452106" y="6858000"/>
                </a:lnTo>
                <a:lnTo>
                  <a:pt x="5452106" y="0"/>
                </a:lnTo>
                <a:lnTo>
                  <a:pt x="1153691" y="0"/>
                </a:lnTo>
                <a:lnTo>
                  <a:pt x="1078224" y="117164"/>
                </a:lnTo>
                <a:cubicBezTo>
                  <a:pt x="977278" y="298827"/>
                  <a:pt x="901914" y="499531"/>
                  <a:pt x="800372" y="655019"/>
                </a:cubicBezTo>
                <a:cubicBezTo>
                  <a:pt x="783448" y="714251"/>
                  <a:pt x="762296" y="769251"/>
                  <a:pt x="745372" y="828483"/>
                </a:cubicBezTo>
                <a:cubicBezTo>
                  <a:pt x="724216" y="887716"/>
                  <a:pt x="711525" y="946949"/>
                  <a:pt x="694601" y="1006181"/>
                </a:cubicBezTo>
                <a:cubicBezTo>
                  <a:pt x="652292" y="1137342"/>
                  <a:pt x="588827" y="1268497"/>
                  <a:pt x="584598" y="1378501"/>
                </a:cubicBezTo>
                <a:cubicBezTo>
                  <a:pt x="563441" y="1463119"/>
                  <a:pt x="538056" y="1547737"/>
                  <a:pt x="512670" y="1632355"/>
                </a:cubicBezTo>
                <a:cubicBezTo>
                  <a:pt x="499980" y="1695821"/>
                  <a:pt x="491518" y="1759283"/>
                  <a:pt x="478823" y="1822748"/>
                </a:cubicBezTo>
                <a:lnTo>
                  <a:pt x="461900" y="1920057"/>
                </a:lnTo>
                <a:cubicBezTo>
                  <a:pt x="457671" y="1953904"/>
                  <a:pt x="453438" y="1983523"/>
                  <a:pt x="449209" y="2017370"/>
                </a:cubicBezTo>
                <a:cubicBezTo>
                  <a:pt x="466133" y="2000446"/>
                  <a:pt x="474594" y="1983523"/>
                  <a:pt x="491518" y="1966599"/>
                </a:cubicBezTo>
                <a:cubicBezTo>
                  <a:pt x="491518" y="1953904"/>
                  <a:pt x="495747" y="1941214"/>
                  <a:pt x="495747" y="1932752"/>
                </a:cubicBezTo>
                <a:cubicBezTo>
                  <a:pt x="504209" y="1865057"/>
                  <a:pt x="512670" y="1805825"/>
                  <a:pt x="525365" y="1738130"/>
                </a:cubicBezTo>
                <a:cubicBezTo>
                  <a:pt x="521132" y="1700050"/>
                  <a:pt x="521132" y="1666203"/>
                  <a:pt x="521132" y="1636589"/>
                </a:cubicBezTo>
                <a:cubicBezTo>
                  <a:pt x="542289" y="1573123"/>
                  <a:pt x="563441" y="1509661"/>
                  <a:pt x="584598" y="1454657"/>
                </a:cubicBezTo>
                <a:cubicBezTo>
                  <a:pt x="593060" y="1454657"/>
                  <a:pt x="601522" y="1458891"/>
                  <a:pt x="609983" y="1463119"/>
                </a:cubicBezTo>
                <a:lnTo>
                  <a:pt x="617419" y="1445769"/>
                </a:lnTo>
                <a:lnTo>
                  <a:pt x="592549" y="1546374"/>
                </a:lnTo>
                <a:lnTo>
                  <a:pt x="550751" y="1666203"/>
                </a:lnTo>
                <a:lnTo>
                  <a:pt x="552878" y="1717258"/>
                </a:lnTo>
                <a:lnTo>
                  <a:pt x="509024" y="2010743"/>
                </a:lnTo>
                <a:lnTo>
                  <a:pt x="478823" y="2046984"/>
                </a:lnTo>
                <a:cubicBezTo>
                  <a:pt x="466133" y="2135831"/>
                  <a:pt x="449209" y="2220449"/>
                  <a:pt x="440747" y="2309300"/>
                </a:cubicBezTo>
                <a:cubicBezTo>
                  <a:pt x="436514" y="2364300"/>
                  <a:pt x="428052" y="2427765"/>
                  <a:pt x="423824" y="2486998"/>
                </a:cubicBezTo>
                <a:lnTo>
                  <a:pt x="425276" y="2517483"/>
                </a:lnTo>
                <a:lnTo>
                  <a:pt x="415362" y="2609697"/>
                </a:lnTo>
                <a:cubicBezTo>
                  <a:pt x="406900" y="2525078"/>
                  <a:pt x="398438" y="2482769"/>
                  <a:pt x="394205" y="2440460"/>
                </a:cubicBezTo>
                <a:cubicBezTo>
                  <a:pt x="398438" y="2381228"/>
                  <a:pt x="402667" y="2334686"/>
                  <a:pt x="406900" y="2279686"/>
                </a:cubicBezTo>
                <a:cubicBezTo>
                  <a:pt x="415362" y="2190835"/>
                  <a:pt x="432285" y="2106217"/>
                  <a:pt x="444976" y="2017370"/>
                </a:cubicBezTo>
                <a:cubicBezTo>
                  <a:pt x="449209" y="1983523"/>
                  <a:pt x="453438" y="1953904"/>
                  <a:pt x="457671" y="1920057"/>
                </a:cubicBezTo>
                <a:lnTo>
                  <a:pt x="474594" y="1822748"/>
                </a:lnTo>
                <a:cubicBezTo>
                  <a:pt x="487285" y="1759283"/>
                  <a:pt x="495747" y="1695821"/>
                  <a:pt x="508442" y="1632355"/>
                </a:cubicBezTo>
                <a:cubicBezTo>
                  <a:pt x="529594" y="1547737"/>
                  <a:pt x="554979" y="1463119"/>
                  <a:pt x="580365" y="1378501"/>
                </a:cubicBezTo>
                <a:cubicBezTo>
                  <a:pt x="584598" y="1268497"/>
                  <a:pt x="648059" y="1133109"/>
                  <a:pt x="690368" y="1006181"/>
                </a:cubicBezTo>
                <a:cubicBezTo>
                  <a:pt x="707292" y="946949"/>
                  <a:pt x="719987" y="887716"/>
                  <a:pt x="741139" y="828483"/>
                </a:cubicBezTo>
                <a:cubicBezTo>
                  <a:pt x="762296" y="769251"/>
                  <a:pt x="779220" y="710018"/>
                  <a:pt x="796143" y="655019"/>
                </a:cubicBezTo>
                <a:cubicBezTo>
                  <a:pt x="897685" y="499531"/>
                  <a:pt x="975428" y="298827"/>
                  <a:pt x="1075780" y="117164"/>
                </a:cubicBezTo>
                <a:lnTo>
                  <a:pt x="1150037" y="0"/>
                </a:lnTo>
                <a:lnTo>
                  <a:pt x="1036060" y="0"/>
                </a:lnTo>
                <a:lnTo>
                  <a:pt x="1024614" y="19852"/>
                </a:lnTo>
                <a:cubicBezTo>
                  <a:pt x="1012979" y="39420"/>
                  <a:pt x="1001343" y="58459"/>
                  <a:pt x="990765" y="75382"/>
                </a:cubicBezTo>
                <a:cubicBezTo>
                  <a:pt x="944227" y="151539"/>
                  <a:pt x="906147" y="231928"/>
                  <a:pt x="863838" y="312313"/>
                </a:cubicBezTo>
                <a:cubicBezTo>
                  <a:pt x="813067" y="384241"/>
                  <a:pt x="770758" y="456164"/>
                  <a:pt x="724220" y="532320"/>
                </a:cubicBezTo>
                <a:lnTo>
                  <a:pt x="678815" y="656156"/>
                </a:lnTo>
                <a:lnTo>
                  <a:pt x="677678" y="659247"/>
                </a:lnTo>
                <a:cubicBezTo>
                  <a:pt x="660754" y="680404"/>
                  <a:pt x="652292" y="701556"/>
                  <a:pt x="643831" y="718480"/>
                </a:cubicBezTo>
                <a:cubicBezTo>
                  <a:pt x="601522" y="824255"/>
                  <a:pt x="597293" y="879254"/>
                  <a:pt x="597293" y="917335"/>
                </a:cubicBezTo>
                <a:cubicBezTo>
                  <a:pt x="597293" y="955411"/>
                  <a:pt x="601522" y="980796"/>
                  <a:pt x="588831" y="1023105"/>
                </a:cubicBezTo>
                <a:lnTo>
                  <a:pt x="592789" y="1023900"/>
                </a:lnTo>
                <a:lnTo>
                  <a:pt x="533827" y="1196570"/>
                </a:lnTo>
                <a:cubicBezTo>
                  <a:pt x="512675" y="1251574"/>
                  <a:pt x="495751" y="1310807"/>
                  <a:pt x="478828" y="1370039"/>
                </a:cubicBezTo>
                <a:cubicBezTo>
                  <a:pt x="457671" y="1454657"/>
                  <a:pt x="440747" y="1535042"/>
                  <a:pt x="419595" y="1623894"/>
                </a:cubicBezTo>
                <a:lnTo>
                  <a:pt x="431108" y="1627731"/>
                </a:lnTo>
                <a:lnTo>
                  <a:pt x="430189" y="1631662"/>
                </a:lnTo>
                <a:lnTo>
                  <a:pt x="419590" y="1628127"/>
                </a:lnTo>
                <a:cubicBezTo>
                  <a:pt x="406900" y="1704283"/>
                  <a:pt x="398438" y="1784668"/>
                  <a:pt x="385743" y="1860824"/>
                </a:cubicBezTo>
                <a:lnTo>
                  <a:pt x="380027" y="1923713"/>
                </a:lnTo>
                <a:lnTo>
                  <a:pt x="377281" y="1936981"/>
                </a:lnTo>
                <a:cubicBezTo>
                  <a:pt x="368820" y="1983523"/>
                  <a:pt x="360358" y="2038522"/>
                  <a:pt x="347667" y="2097755"/>
                </a:cubicBezTo>
                <a:cubicBezTo>
                  <a:pt x="351896" y="2021599"/>
                  <a:pt x="356129" y="1941214"/>
                  <a:pt x="368820" y="1865057"/>
                </a:cubicBezTo>
                <a:cubicBezTo>
                  <a:pt x="381515" y="1788901"/>
                  <a:pt x="389976" y="1712745"/>
                  <a:pt x="402667" y="1632355"/>
                </a:cubicBezTo>
                <a:cubicBezTo>
                  <a:pt x="423824" y="1547737"/>
                  <a:pt x="440747" y="1467352"/>
                  <a:pt x="461900" y="1378501"/>
                </a:cubicBezTo>
                <a:cubicBezTo>
                  <a:pt x="478823" y="1319268"/>
                  <a:pt x="499980" y="1264269"/>
                  <a:pt x="516903" y="1205036"/>
                </a:cubicBezTo>
                <a:cubicBezTo>
                  <a:pt x="538056" y="1145803"/>
                  <a:pt x="554979" y="1090800"/>
                  <a:pt x="576136" y="1031567"/>
                </a:cubicBezTo>
                <a:cubicBezTo>
                  <a:pt x="588827" y="989258"/>
                  <a:pt x="584598" y="963872"/>
                  <a:pt x="584598" y="925796"/>
                </a:cubicBezTo>
                <a:cubicBezTo>
                  <a:pt x="584598" y="906758"/>
                  <a:pt x="586717" y="883487"/>
                  <a:pt x="593588" y="851755"/>
                </a:cubicBezTo>
                <a:lnTo>
                  <a:pt x="631136" y="726942"/>
                </a:lnTo>
                <a:lnTo>
                  <a:pt x="639597" y="718480"/>
                </a:lnTo>
                <a:cubicBezTo>
                  <a:pt x="652292" y="701556"/>
                  <a:pt x="660754" y="684633"/>
                  <a:pt x="673445" y="659247"/>
                </a:cubicBezTo>
                <a:cubicBezTo>
                  <a:pt x="690368" y="616938"/>
                  <a:pt x="703063" y="570400"/>
                  <a:pt x="719987" y="532320"/>
                </a:cubicBezTo>
                <a:lnTo>
                  <a:pt x="721537" y="525648"/>
                </a:lnTo>
                <a:lnTo>
                  <a:pt x="859605" y="308080"/>
                </a:lnTo>
                <a:cubicBezTo>
                  <a:pt x="901914" y="231924"/>
                  <a:pt x="944223" y="151539"/>
                  <a:pt x="986532" y="71149"/>
                </a:cubicBezTo>
                <a:lnTo>
                  <a:pt x="1028695" y="0"/>
                </a:lnTo>
                <a:lnTo>
                  <a:pt x="754037" y="0"/>
                </a:lnTo>
                <a:lnTo>
                  <a:pt x="717872" y="77497"/>
                </a:lnTo>
                <a:cubicBezTo>
                  <a:pt x="703064" y="108171"/>
                  <a:pt x="688256" y="138844"/>
                  <a:pt x="673449" y="172691"/>
                </a:cubicBezTo>
                <a:cubicBezTo>
                  <a:pt x="631140" y="240385"/>
                  <a:pt x="601522" y="312313"/>
                  <a:pt x="563446" y="384236"/>
                </a:cubicBezTo>
                <a:cubicBezTo>
                  <a:pt x="546522" y="409622"/>
                  <a:pt x="525365" y="443469"/>
                  <a:pt x="508442" y="485778"/>
                </a:cubicBezTo>
                <a:cubicBezTo>
                  <a:pt x="495751" y="528087"/>
                  <a:pt x="478828" y="574629"/>
                  <a:pt x="461904" y="608476"/>
                </a:cubicBezTo>
                <a:lnTo>
                  <a:pt x="429212" y="780111"/>
                </a:lnTo>
                <a:lnTo>
                  <a:pt x="423824" y="786174"/>
                </a:lnTo>
                <a:cubicBezTo>
                  <a:pt x="398438" y="858098"/>
                  <a:pt x="373053" y="930025"/>
                  <a:pt x="351896" y="1001948"/>
                </a:cubicBezTo>
                <a:cubicBezTo>
                  <a:pt x="330744" y="1073876"/>
                  <a:pt x="313820" y="1145799"/>
                  <a:pt x="292663" y="1213494"/>
                </a:cubicBezTo>
                <a:cubicBezTo>
                  <a:pt x="279973" y="1264264"/>
                  <a:pt x="267278" y="1302345"/>
                  <a:pt x="254587" y="1353116"/>
                </a:cubicBezTo>
                <a:cubicBezTo>
                  <a:pt x="265164" y="1376387"/>
                  <a:pt x="258816" y="1417634"/>
                  <a:pt x="250354" y="1462591"/>
                </a:cubicBezTo>
                <a:lnTo>
                  <a:pt x="237655" y="1561405"/>
                </a:lnTo>
                <a:lnTo>
                  <a:pt x="216507" y="1602741"/>
                </a:lnTo>
                <a:cubicBezTo>
                  <a:pt x="208045" y="1526585"/>
                  <a:pt x="258816" y="1408120"/>
                  <a:pt x="237664" y="1361578"/>
                </a:cubicBezTo>
                <a:cubicBezTo>
                  <a:pt x="216507" y="1382734"/>
                  <a:pt x="178431" y="1480043"/>
                  <a:pt x="148813" y="1539276"/>
                </a:cubicBezTo>
                <a:cubicBezTo>
                  <a:pt x="131889" y="1606970"/>
                  <a:pt x="123427" y="1678898"/>
                  <a:pt x="114965" y="1784668"/>
                </a:cubicBezTo>
                <a:cubicBezTo>
                  <a:pt x="110737" y="1805825"/>
                  <a:pt x="106504" y="1826977"/>
                  <a:pt x="102275" y="1856596"/>
                </a:cubicBezTo>
                <a:cubicBezTo>
                  <a:pt x="51504" y="1924290"/>
                  <a:pt x="59966" y="2089293"/>
                  <a:pt x="51504" y="2161221"/>
                </a:cubicBezTo>
                <a:cubicBezTo>
                  <a:pt x="59966" y="2199297"/>
                  <a:pt x="68428" y="2233144"/>
                  <a:pt x="76889" y="2271224"/>
                </a:cubicBezTo>
                <a:cubicBezTo>
                  <a:pt x="55733" y="2313533"/>
                  <a:pt x="51504" y="2402380"/>
                  <a:pt x="47271" y="2474308"/>
                </a:cubicBezTo>
                <a:cubicBezTo>
                  <a:pt x="-11962" y="2639311"/>
                  <a:pt x="-7729" y="2973554"/>
                  <a:pt x="17657" y="3261255"/>
                </a:cubicBezTo>
                <a:cubicBezTo>
                  <a:pt x="30347" y="3316255"/>
                  <a:pt x="47271" y="3358564"/>
                  <a:pt x="64195" y="3409335"/>
                </a:cubicBezTo>
                <a:cubicBezTo>
                  <a:pt x="72656" y="3477029"/>
                  <a:pt x="76889" y="3544724"/>
                  <a:pt x="85351" y="3612418"/>
                </a:cubicBezTo>
                <a:cubicBezTo>
                  <a:pt x="93813" y="3680113"/>
                  <a:pt x="106504" y="3747807"/>
                  <a:pt x="114965" y="3815502"/>
                </a:cubicBezTo>
                <a:cubicBezTo>
                  <a:pt x="98042" y="3832426"/>
                  <a:pt x="98042" y="3912815"/>
                  <a:pt x="119198" y="3988971"/>
                </a:cubicBezTo>
                <a:cubicBezTo>
                  <a:pt x="144584" y="4022818"/>
                  <a:pt x="161508" y="4107436"/>
                  <a:pt x="182660" y="4196284"/>
                </a:cubicBezTo>
                <a:cubicBezTo>
                  <a:pt x="203817" y="4285134"/>
                  <a:pt x="237664" y="4382443"/>
                  <a:pt x="284202" y="4428985"/>
                </a:cubicBezTo>
                <a:cubicBezTo>
                  <a:pt x="292663" y="4458599"/>
                  <a:pt x="301125" y="4492447"/>
                  <a:pt x="313820" y="4526294"/>
                </a:cubicBezTo>
                <a:lnTo>
                  <a:pt x="340476" y="4522194"/>
                </a:lnTo>
                <a:lnTo>
                  <a:pt x="377286" y="4636297"/>
                </a:lnTo>
                <a:cubicBezTo>
                  <a:pt x="398438" y="4691301"/>
                  <a:pt x="360362" y="4538989"/>
                  <a:pt x="381515" y="4593989"/>
                </a:cubicBezTo>
                <a:cubicBezTo>
                  <a:pt x="402671" y="4636297"/>
                  <a:pt x="423824" y="4695530"/>
                  <a:pt x="449209" y="4746301"/>
                </a:cubicBezTo>
                <a:cubicBezTo>
                  <a:pt x="474594" y="4797072"/>
                  <a:pt x="495751" y="4839381"/>
                  <a:pt x="512675" y="4843614"/>
                </a:cubicBezTo>
                <a:cubicBezTo>
                  <a:pt x="508442" y="4801305"/>
                  <a:pt x="499980" y="4771686"/>
                  <a:pt x="478828" y="4729378"/>
                </a:cubicBezTo>
                <a:cubicBezTo>
                  <a:pt x="461904" y="4687068"/>
                  <a:pt x="432285" y="4623607"/>
                  <a:pt x="385748" y="4505141"/>
                </a:cubicBezTo>
                <a:lnTo>
                  <a:pt x="367496" y="4505141"/>
                </a:lnTo>
                <a:lnTo>
                  <a:pt x="358772" y="4421447"/>
                </a:lnTo>
                <a:cubicBezTo>
                  <a:pt x="332592" y="4297296"/>
                  <a:pt x="268335" y="4105318"/>
                  <a:pt x="258816" y="3984738"/>
                </a:cubicBezTo>
                <a:cubicBezTo>
                  <a:pt x="237664" y="3921276"/>
                  <a:pt x="216507" y="3853583"/>
                  <a:pt x="195355" y="3781654"/>
                </a:cubicBezTo>
                <a:cubicBezTo>
                  <a:pt x="182660" y="3688575"/>
                  <a:pt x="169969" y="3637804"/>
                  <a:pt x="165736" y="3582805"/>
                </a:cubicBezTo>
                <a:cubicBezTo>
                  <a:pt x="144584" y="3498186"/>
                  <a:pt x="127660" y="3422030"/>
                  <a:pt x="110737" y="3341640"/>
                </a:cubicBezTo>
                <a:cubicBezTo>
                  <a:pt x="106504" y="3341640"/>
                  <a:pt x="102275" y="3341640"/>
                  <a:pt x="102275" y="3341640"/>
                </a:cubicBezTo>
                <a:cubicBezTo>
                  <a:pt x="76889" y="3248560"/>
                  <a:pt x="76889" y="3168175"/>
                  <a:pt x="76889" y="3087786"/>
                </a:cubicBezTo>
                <a:cubicBezTo>
                  <a:pt x="76889" y="3007401"/>
                  <a:pt x="89580" y="2927012"/>
                  <a:pt x="76889" y="2825470"/>
                </a:cubicBezTo>
                <a:cubicBezTo>
                  <a:pt x="81118" y="2757776"/>
                  <a:pt x="89580" y="2694315"/>
                  <a:pt x="98042" y="2622387"/>
                </a:cubicBezTo>
                <a:cubicBezTo>
                  <a:pt x="93813" y="2580078"/>
                  <a:pt x="89580" y="2533540"/>
                  <a:pt x="89580" y="2470075"/>
                </a:cubicBezTo>
                <a:cubicBezTo>
                  <a:pt x="93813" y="2406613"/>
                  <a:pt x="98042" y="2330457"/>
                  <a:pt x="98042" y="2237377"/>
                </a:cubicBezTo>
                <a:cubicBezTo>
                  <a:pt x="98042" y="2216220"/>
                  <a:pt x="102275" y="2195068"/>
                  <a:pt x="102275" y="2173911"/>
                </a:cubicBezTo>
                <a:cubicBezTo>
                  <a:pt x="106504" y="2140064"/>
                  <a:pt x="110737" y="2101988"/>
                  <a:pt x="114965" y="2068141"/>
                </a:cubicBezTo>
                <a:cubicBezTo>
                  <a:pt x="131889" y="2008908"/>
                  <a:pt x="148813" y="1936981"/>
                  <a:pt x="165736" y="1877748"/>
                </a:cubicBezTo>
                <a:cubicBezTo>
                  <a:pt x="174198" y="1814287"/>
                  <a:pt x="186893" y="1763516"/>
                  <a:pt x="195355" y="1708512"/>
                </a:cubicBezTo>
                <a:lnTo>
                  <a:pt x="203728" y="1738579"/>
                </a:lnTo>
                <a:lnTo>
                  <a:pt x="178431" y="1865057"/>
                </a:lnTo>
                <a:cubicBezTo>
                  <a:pt x="161508" y="1924290"/>
                  <a:pt x="144584" y="1996213"/>
                  <a:pt x="127660" y="2055446"/>
                </a:cubicBezTo>
                <a:cubicBezTo>
                  <a:pt x="123427" y="2089293"/>
                  <a:pt x="119198" y="2127373"/>
                  <a:pt x="114965" y="2161221"/>
                </a:cubicBezTo>
                <a:cubicBezTo>
                  <a:pt x="114965" y="2182373"/>
                  <a:pt x="110737" y="2203530"/>
                  <a:pt x="110737" y="2224682"/>
                </a:cubicBezTo>
                <a:cubicBezTo>
                  <a:pt x="106504" y="2317762"/>
                  <a:pt x="102275" y="2393918"/>
                  <a:pt x="102275" y="2457384"/>
                </a:cubicBezTo>
                <a:cubicBezTo>
                  <a:pt x="102275" y="2520845"/>
                  <a:pt x="102275" y="2567388"/>
                  <a:pt x="110737" y="2609697"/>
                </a:cubicBezTo>
                <a:lnTo>
                  <a:pt x="144566" y="2651983"/>
                </a:lnTo>
                <a:lnTo>
                  <a:pt x="106504" y="2613925"/>
                </a:lnTo>
                <a:cubicBezTo>
                  <a:pt x="98042" y="2681620"/>
                  <a:pt x="89580" y="2745081"/>
                  <a:pt x="85351" y="2817009"/>
                </a:cubicBezTo>
                <a:cubicBezTo>
                  <a:pt x="98042" y="2918550"/>
                  <a:pt x="85351" y="2998935"/>
                  <a:pt x="85351" y="3079324"/>
                </a:cubicBezTo>
                <a:cubicBezTo>
                  <a:pt x="85351" y="3159709"/>
                  <a:pt x="85351" y="3240099"/>
                  <a:pt x="110737" y="3333179"/>
                </a:cubicBezTo>
                <a:cubicBezTo>
                  <a:pt x="114965" y="3333179"/>
                  <a:pt x="114965" y="3333179"/>
                  <a:pt x="119198" y="3333179"/>
                </a:cubicBezTo>
                <a:cubicBezTo>
                  <a:pt x="144584" y="3362793"/>
                  <a:pt x="140351" y="3206251"/>
                  <a:pt x="157274" y="3202018"/>
                </a:cubicBezTo>
                <a:cubicBezTo>
                  <a:pt x="157274" y="3155481"/>
                  <a:pt x="153046" y="3108938"/>
                  <a:pt x="148813" y="3062401"/>
                </a:cubicBezTo>
                <a:cubicBezTo>
                  <a:pt x="144584" y="3015859"/>
                  <a:pt x="144584" y="2969321"/>
                  <a:pt x="144584" y="2922779"/>
                </a:cubicBezTo>
                <a:lnTo>
                  <a:pt x="144584" y="2652006"/>
                </a:lnTo>
                <a:cubicBezTo>
                  <a:pt x="148813" y="2609697"/>
                  <a:pt x="153046" y="2563154"/>
                  <a:pt x="157274" y="2520845"/>
                </a:cubicBezTo>
                <a:cubicBezTo>
                  <a:pt x="157274" y="2465846"/>
                  <a:pt x="165736" y="2406613"/>
                  <a:pt x="169969" y="2351609"/>
                </a:cubicBezTo>
                <a:cubicBezTo>
                  <a:pt x="174198" y="2296610"/>
                  <a:pt x="182660" y="2237377"/>
                  <a:pt x="186893" y="2182373"/>
                </a:cubicBezTo>
                <a:lnTo>
                  <a:pt x="189536" y="2177087"/>
                </a:lnTo>
                <a:lnTo>
                  <a:pt x="199583" y="2237377"/>
                </a:lnTo>
                <a:cubicBezTo>
                  <a:pt x="241892" y="2059679"/>
                  <a:pt x="237664" y="2288148"/>
                  <a:pt x="254587" y="2313533"/>
                </a:cubicBezTo>
                <a:cubicBezTo>
                  <a:pt x="263049" y="2330457"/>
                  <a:pt x="275740" y="2338919"/>
                  <a:pt x="284202" y="2355842"/>
                </a:cubicBezTo>
                <a:cubicBezTo>
                  <a:pt x="296896" y="2334686"/>
                  <a:pt x="309587" y="2317762"/>
                  <a:pt x="318049" y="2292377"/>
                </a:cubicBezTo>
                <a:lnTo>
                  <a:pt x="318049" y="2311419"/>
                </a:lnTo>
                <a:lnTo>
                  <a:pt x="301125" y="2343147"/>
                </a:lnTo>
                <a:cubicBezTo>
                  <a:pt x="296892" y="2391804"/>
                  <a:pt x="292663" y="2446808"/>
                  <a:pt x="291606" y="2499693"/>
                </a:cubicBezTo>
                <a:lnTo>
                  <a:pt x="298611" y="2605575"/>
                </a:lnTo>
                <a:lnTo>
                  <a:pt x="284202" y="2652006"/>
                </a:lnTo>
                <a:cubicBezTo>
                  <a:pt x="279973" y="2673158"/>
                  <a:pt x="279973" y="2694315"/>
                  <a:pt x="275740" y="2719700"/>
                </a:cubicBezTo>
                <a:cubicBezTo>
                  <a:pt x="263049" y="2740852"/>
                  <a:pt x="258816" y="2821242"/>
                  <a:pt x="258816" y="2910088"/>
                </a:cubicBezTo>
                <a:cubicBezTo>
                  <a:pt x="258816" y="2956630"/>
                  <a:pt x="263049" y="3003168"/>
                  <a:pt x="267278" y="3045477"/>
                </a:cubicBezTo>
                <a:cubicBezTo>
                  <a:pt x="271511" y="3087786"/>
                  <a:pt x="279973" y="3125866"/>
                  <a:pt x="288435" y="3151252"/>
                </a:cubicBezTo>
                <a:cubicBezTo>
                  <a:pt x="296896" y="3151252"/>
                  <a:pt x="301125" y="3151252"/>
                  <a:pt x="309587" y="3151252"/>
                </a:cubicBezTo>
                <a:cubicBezTo>
                  <a:pt x="334972" y="3176637"/>
                  <a:pt x="356129" y="3197790"/>
                  <a:pt x="381515" y="3227408"/>
                </a:cubicBezTo>
                <a:cubicBezTo>
                  <a:pt x="389976" y="3257022"/>
                  <a:pt x="398438" y="3290869"/>
                  <a:pt x="406900" y="3324717"/>
                </a:cubicBezTo>
                <a:cubicBezTo>
                  <a:pt x="415362" y="3358564"/>
                  <a:pt x="428052" y="3392411"/>
                  <a:pt x="436514" y="3426258"/>
                </a:cubicBezTo>
                <a:cubicBezTo>
                  <a:pt x="449209" y="3498186"/>
                  <a:pt x="453438" y="3540495"/>
                  <a:pt x="457671" y="3587033"/>
                </a:cubicBezTo>
                <a:cubicBezTo>
                  <a:pt x="466133" y="3587033"/>
                  <a:pt x="470361" y="3587033"/>
                  <a:pt x="491518" y="3587033"/>
                </a:cubicBezTo>
                <a:cubicBezTo>
                  <a:pt x="504209" y="3650499"/>
                  <a:pt x="512670" y="3709731"/>
                  <a:pt x="521132" y="3764731"/>
                </a:cubicBezTo>
                <a:cubicBezTo>
                  <a:pt x="533827" y="3815502"/>
                  <a:pt x="542289" y="3866273"/>
                  <a:pt x="563441" y="3904353"/>
                </a:cubicBezTo>
                <a:cubicBezTo>
                  <a:pt x="554979" y="3853583"/>
                  <a:pt x="546518" y="3798579"/>
                  <a:pt x="538056" y="3743579"/>
                </a:cubicBezTo>
                <a:cubicBezTo>
                  <a:pt x="533827" y="3688575"/>
                  <a:pt x="525365" y="3637804"/>
                  <a:pt x="516903" y="3587033"/>
                </a:cubicBezTo>
                <a:cubicBezTo>
                  <a:pt x="512670" y="3557419"/>
                  <a:pt x="512670" y="3540495"/>
                  <a:pt x="512670" y="3519338"/>
                </a:cubicBezTo>
                <a:lnTo>
                  <a:pt x="513030" y="3510255"/>
                </a:lnTo>
                <a:lnTo>
                  <a:pt x="563468" y="3840737"/>
                </a:lnTo>
                <a:cubicBezTo>
                  <a:pt x="595032" y="3994972"/>
                  <a:pt x="633148" y="4146823"/>
                  <a:pt x="677518" y="4295977"/>
                </a:cubicBezTo>
                <a:lnTo>
                  <a:pt x="703703" y="4371836"/>
                </a:lnTo>
                <a:lnTo>
                  <a:pt x="783448" y="4632064"/>
                </a:lnTo>
                <a:cubicBezTo>
                  <a:pt x="813067" y="4716683"/>
                  <a:pt x="846914" y="4801300"/>
                  <a:pt x="876528" y="4885918"/>
                </a:cubicBezTo>
                <a:lnTo>
                  <a:pt x="898733" y="4922927"/>
                </a:lnTo>
                <a:lnTo>
                  <a:pt x="898743" y="4922942"/>
                </a:lnTo>
                <a:lnTo>
                  <a:pt x="898752" y="4922958"/>
                </a:lnTo>
                <a:lnTo>
                  <a:pt x="952391" y="5012357"/>
                </a:lnTo>
                <a:lnTo>
                  <a:pt x="1016346" y="5156168"/>
                </a:lnTo>
                <a:lnTo>
                  <a:pt x="1055634" y="5227473"/>
                </a:lnTo>
                <a:lnTo>
                  <a:pt x="1070701" y="5305806"/>
                </a:lnTo>
                <a:lnTo>
                  <a:pt x="1058459" y="5287856"/>
                </a:lnTo>
                <a:cubicBezTo>
                  <a:pt x="1049997" y="5254009"/>
                  <a:pt x="1045769" y="5211700"/>
                  <a:pt x="1028845" y="5186315"/>
                </a:cubicBezTo>
                <a:cubicBezTo>
                  <a:pt x="990765" y="5114392"/>
                  <a:pt x="965379" y="5055159"/>
                  <a:pt x="939994" y="5000155"/>
                </a:cubicBezTo>
                <a:lnTo>
                  <a:pt x="898752" y="4922958"/>
                </a:lnTo>
                <a:lnTo>
                  <a:pt x="898733" y="4922927"/>
                </a:lnTo>
                <a:lnTo>
                  <a:pt x="851147" y="4852075"/>
                </a:lnTo>
                <a:cubicBezTo>
                  <a:pt x="880761" y="4923999"/>
                  <a:pt x="910380" y="5000155"/>
                  <a:pt x="939994" y="5072083"/>
                </a:cubicBezTo>
                <a:cubicBezTo>
                  <a:pt x="969612" y="5144006"/>
                  <a:pt x="1003460" y="5215933"/>
                  <a:pt x="1037307" y="5287856"/>
                </a:cubicBezTo>
                <a:cubicBezTo>
                  <a:pt x="1066921" y="5351322"/>
                  <a:pt x="1100768" y="5410555"/>
                  <a:pt x="1130387" y="5474016"/>
                </a:cubicBezTo>
                <a:cubicBezTo>
                  <a:pt x="1160001" y="5537482"/>
                  <a:pt x="1193848" y="5600944"/>
                  <a:pt x="1227695" y="5660176"/>
                </a:cubicBezTo>
                <a:lnTo>
                  <a:pt x="1236157" y="5660176"/>
                </a:lnTo>
                <a:cubicBezTo>
                  <a:pt x="1248848" y="5706714"/>
                  <a:pt x="1274233" y="5765947"/>
                  <a:pt x="1308080" y="5829412"/>
                </a:cubicBezTo>
                <a:cubicBezTo>
                  <a:pt x="1341928" y="5888645"/>
                  <a:pt x="1384237" y="5952106"/>
                  <a:pt x="1435007" y="6011339"/>
                </a:cubicBezTo>
                <a:lnTo>
                  <a:pt x="1500383" y="6056069"/>
                </a:lnTo>
                <a:lnTo>
                  <a:pt x="1506935" y="6066343"/>
                </a:lnTo>
                <a:cubicBezTo>
                  <a:pt x="1523859" y="6087500"/>
                  <a:pt x="1540782" y="6117114"/>
                  <a:pt x="1561939" y="6142499"/>
                </a:cubicBezTo>
                <a:cubicBezTo>
                  <a:pt x="1506935" y="6108652"/>
                  <a:pt x="1570401" y="6189042"/>
                  <a:pt x="1578863" y="6218656"/>
                </a:cubicBezTo>
                <a:cubicBezTo>
                  <a:pt x="1625400" y="6273660"/>
                  <a:pt x="1671943" y="6324431"/>
                  <a:pt x="1718480" y="6370968"/>
                </a:cubicBezTo>
                <a:lnTo>
                  <a:pt x="1759550" y="6412038"/>
                </a:lnTo>
                <a:lnTo>
                  <a:pt x="1773484" y="6455586"/>
                </a:lnTo>
                <a:cubicBezTo>
                  <a:pt x="1845407" y="6531743"/>
                  <a:pt x="1904640" y="6603670"/>
                  <a:pt x="1976568" y="6679826"/>
                </a:cubicBezTo>
                <a:cubicBezTo>
                  <a:pt x="2023105" y="6743288"/>
                  <a:pt x="2090800" y="6768673"/>
                  <a:pt x="2116185" y="6794059"/>
                </a:cubicBezTo>
                <a:close/>
                <a:moveTo>
                  <a:pt x="1748158" y="6858000"/>
                </a:moveTo>
                <a:lnTo>
                  <a:pt x="1793828" y="6858000"/>
                </a:lnTo>
                <a:lnTo>
                  <a:pt x="1698079" y="6745264"/>
                </a:lnTo>
                <a:lnTo>
                  <a:pt x="1731171" y="6781364"/>
                </a:lnTo>
                <a:lnTo>
                  <a:pt x="1795034" y="6858000"/>
                </a:lnTo>
                <a:lnTo>
                  <a:pt x="1901513" y="6858000"/>
                </a:lnTo>
                <a:lnTo>
                  <a:pt x="1848052" y="6814155"/>
                </a:lnTo>
                <a:cubicBezTo>
                  <a:pt x="1821079" y="6793001"/>
                  <a:pt x="1792520" y="6770788"/>
                  <a:pt x="1765018" y="6747517"/>
                </a:cubicBezTo>
                <a:cubicBezTo>
                  <a:pt x="1712133" y="6692517"/>
                  <a:pt x="1677228" y="6659727"/>
                  <a:pt x="1651314" y="6642275"/>
                </a:cubicBezTo>
                <a:lnTo>
                  <a:pt x="1601188" y="6631183"/>
                </a:lnTo>
                <a:lnTo>
                  <a:pt x="1595786" y="6624823"/>
                </a:lnTo>
                <a:cubicBezTo>
                  <a:pt x="1540782" y="6561357"/>
                  <a:pt x="1498473" y="6540204"/>
                  <a:pt x="1485783" y="6552895"/>
                </a:cubicBezTo>
                <a:cubicBezTo>
                  <a:pt x="1515397" y="6590975"/>
                  <a:pt x="1545015" y="6633284"/>
                  <a:pt x="1574630" y="6671360"/>
                </a:cubicBezTo>
                <a:cubicBezTo>
                  <a:pt x="1604248" y="6709441"/>
                  <a:pt x="1638095" y="6747517"/>
                  <a:pt x="1667709" y="6785597"/>
                </a:cubicBezTo>
                <a:close/>
                <a:moveTo>
                  <a:pt x="1672367" y="6858000"/>
                </a:moveTo>
                <a:lnTo>
                  <a:pt x="1743929" y="6858000"/>
                </a:lnTo>
                <a:lnTo>
                  <a:pt x="1663481" y="6785597"/>
                </a:lnTo>
                <a:cubicBezTo>
                  <a:pt x="1684633" y="6836368"/>
                  <a:pt x="1642324" y="6810982"/>
                  <a:pt x="1638095" y="6819444"/>
                </a:cubicBezTo>
                <a:close/>
              </a:path>
            </a:pathLst>
          </a:custGeom>
          <a:solidFill>
            <a:schemeClr val="accent1">
              <a:lumMod val="75000"/>
              <a:alpha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57DC5CA-335F-46F5-9254-09213DA69092}"/>
              </a:ext>
            </a:extLst>
          </p:cNvPr>
          <p:cNvSpPr/>
          <p:nvPr userDrawn="1"/>
        </p:nvSpPr>
        <p:spPr>
          <a:xfrm rot="20700000" flipH="1">
            <a:off x="8377822" y="367716"/>
            <a:ext cx="4753285" cy="6761199"/>
          </a:xfrm>
          <a:custGeom>
            <a:avLst/>
            <a:gdLst>
              <a:gd name="connsiteX0" fmla="*/ 4359128 w 4753285"/>
              <a:gd name="connsiteY0" fmla="*/ 5776530 h 6761199"/>
              <a:gd name="connsiteX1" fmla="*/ 4293621 w 4753285"/>
              <a:gd name="connsiteY1" fmla="*/ 5895635 h 6761199"/>
              <a:gd name="connsiteX2" fmla="*/ 4260866 w 4753285"/>
              <a:gd name="connsiteY2" fmla="*/ 5955186 h 6761199"/>
              <a:gd name="connsiteX3" fmla="*/ 4225134 w 4753285"/>
              <a:gd name="connsiteY3" fmla="*/ 6014738 h 6761199"/>
              <a:gd name="connsiteX4" fmla="*/ 4198338 w 4753285"/>
              <a:gd name="connsiteY4" fmla="*/ 6059400 h 6761199"/>
              <a:gd name="connsiteX5" fmla="*/ 4172937 w 4753285"/>
              <a:gd name="connsiteY5" fmla="*/ 6118668 h 6761199"/>
              <a:gd name="connsiteX6" fmla="*/ 4202994 w 4753285"/>
              <a:gd name="connsiteY6" fmla="*/ 6110614 h 6761199"/>
              <a:gd name="connsiteX7" fmla="*/ 4216575 w 4753285"/>
              <a:gd name="connsiteY7" fmla="*/ 6086200 h 6761199"/>
              <a:gd name="connsiteX8" fmla="*/ 4251934 w 4753285"/>
              <a:gd name="connsiteY8" fmla="*/ 6017714 h 6761199"/>
              <a:gd name="connsiteX9" fmla="*/ 4320418 w 4753285"/>
              <a:gd name="connsiteY9" fmla="*/ 5892655 h 6761199"/>
              <a:gd name="connsiteX10" fmla="*/ 4359128 w 4753285"/>
              <a:gd name="connsiteY10" fmla="*/ 5776530 h 6761199"/>
              <a:gd name="connsiteX11" fmla="*/ 4166396 w 4753285"/>
              <a:gd name="connsiteY11" fmla="*/ 5521292 h 6761199"/>
              <a:gd name="connsiteX12" fmla="*/ 4165584 w 4753285"/>
              <a:gd name="connsiteY12" fmla="*/ 5523433 h 6761199"/>
              <a:gd name="connsiteX13" fmla="*/ 4092793 w 4753285"/>
              <a:gd name="connsiteY13" fmla="*/ 5651550 h 6761199"/>
              <a:gd name="connsiteX14" fmla="*/ 4094120 w 4753285"/>
              <a:gd name="connsiteY14" fmla="*/ 5648492 h 6761199"/>
              <a:gd name="connsiteX15" fmla="*/ 4559950 w 4753285"/>
              <a:gd name="connsiteY15" fmla="*/ 4793131 h 6761199"/>
              <a:gd name="connsiteX16" fmla="*/ 4570536 w 4753285"/>
              <a:gd name="connsiteY16" fmla="*/ 4805832 h 6761199"/>
              <a:gd name="connsiteX17" fmla="*/ 4600312 w 4753285"/>
              <a:gd name="connsiteY17" fmla="*/ 4832632 h 6761199"/>
              <a:gd name="connsiteX18" fmla="*/ 4602296 w 4753285"/>
              <a:gd name="connsiteY18" fmla="*/ 4831309 h 6761199"/>
              <a:gd name="connsiteX19" fmla="*/ 4603289 w 4753285"/>
              <a:gd name="connsiteY19" fmla="*/ 4830399 h 6761199"/>
              <a:gd name="connsiteX20" fmla="*/ 4604281 w 4753285"/>
              <a:gd name="connsiteY20" fmla="*/ 4829985 h 6761199"/>
              <a:gd name="connsiteX21" fmla="*/ 4612673 w 4753285"/>
              <a:gd name="connsiteY21" fmla="*/ 4824391 h 6761199"/>
              <a:gd name="connsiteX22" fmla="*/ 4612222 w 4753285"/>
              <a:gd name="connsiteY22" fmla="*/ 4826677 h 6761199"/>
              <a:gd name="connsiteX23" fmla="*/ 4604281 w 4753285"/>
              <a:gd name="connsiteY23" fmla="*/ 4829985 h 6761199"/>
              <a:gd name="connsiteX24" fmla="*/ 4602296 w 4753285"/>
              <a:gd name="connsiteY24" fmla="*/ 4831309 h 6761199"/>
              <a:gd name="connsiteX25" fmla="*/ 4594357 w 4753285"/>
              <a:gd name="connsiteY25" fmla="*/ 4838587 h 6761199"/>
              <a:gd name="connsiteX26" fmla="*/ 4567556 w 4753285"/>
              <a:gd name="connsiteY26" fmla="*/ 4808811 h 6761199"/>
              <a:gd name="connsiteX27" fmla="*/ 4558882 w 4753285"/>
              <a:gd name="connsiteY27" fmla="*/ 4798399 h 6761199"/>
              <a:gd name="connsiteX28" fmla="*/ 4597332 w 4753285"/>
              <a:gd name="connsiteY28" fmla="*/ 4391948 h 6761199"/>
              <a:gd name="connsiteX29" fmla="*/ 4597335 w 4753285"/>
              <a:gd name="connsiteY29" fmla="*/ 4391952 h 6761199"/>
              <a:gd name="connsiteX30" fmla="*/ 4562664 w 4753285"/>
              <a:gd name="connsiteY30" fmla="*/ 4536420 h 6761199"/>
              <a:gd name="connsiteX31" fmla="*/ 4562661 w 4753285"/>
              <a:gd name="connsiteY31" fmla="*/ 4536420 h 6761199"/>
              <a:gd name="connsiteX32" fmla="*/ 4624132 w 4753285"/>
              <a:gd name="connsiteY32" fmla="*/ 4362173 h 6761199"/>
              <a:gd name="connsiteX33" fmla="*/ 4626105 w 4753285"/>
              <a:gd name="connsiteY33" fmla="*/ 4370804 h 6761199"/>
              <a:gd name="connsiteX34" fmla="*/ 4612222 w 4753285"/>
              <a:gd name="connsiteY34" fmla="*/ 4400880 h 6761199"/>
              <a:gd name="connsiteX35" fmla="*/ 4606268 w 4753285"/>
              <a:gd name="connsiteY35" fmla="*/ 4558693 h 6761199"/>
              <a:gd name="connsiteX36" fmla="*/ 4570536 w 4753285"/>
              <a:gd name="connsiteY36" fmla="*/ 4660782 h 6761199"/>
              <a:gd name="connsiteX37" fmla="*/ 4570536 w 4753285"/>
              <a:gd name="connsiteY37" fmla="*/ 4650316 h 6761199"/>
              <a:gd name="connsiteX38" fmla="*/ 4600312 w 4753285"/>
              <a:gd name="connsiteY38" fmla="*/ 4558695 h 6761199"/>
              <a:gd name="connsiteX39" fmla="*/ 4602176 w 4753285"/>
              <a:gd name="connsiteY39" fmla="*/ 4482020 h 6761199"/>
              <a:gd name="connsiteX40" fmla="*/ 4606267 w 4753285"/>
              <a:gd name="connsiteY40" fmla="*/ 4400883 h 6761199"/>
              <a:gd name="connsiteX41" fmla="*/ 4624132 w 4753285"/>
              <a:gd name="connsiteY41" fmla="*/ 4362173 h 6761199"/>
              <a:gd name="connsiteX42" fmla="*/ 4496094 w 4753285"/>
              <a:gd name="connsiteY42" fmla="*/ 4234134 h 6761199"/>
              <a:gd name="connsiteX43" fmla="*/ 4481208 w 4753285"/>
              <a:gd name="connsiteY43" fmla="*/ 4371104 h 6761199"/>
              <a:gd name="connsiteX44" fmla="*/ 4475253 w 4753285"/>
              <a:gd name="connsiteY44" fmla="*/ 4418745 h 6761199"/>
              <a:gd name="connsiteX45" fmla="*/ 4481508 w 4753285"/>
              <a:gd name="connsiteY45" fmla="*/ 4439077 h 6761199"/>
              <a:gd name="connsiteX46" fmla="*/ 4472277 w 4753285"/>
              <a:gd name="connsiteY46" fmla="*/ 4439591 h 6761199"/>
              <a:gd name="connsiteX47" fmla="*/ 4460367 w 4753285"/>
              <a:gd name="connsiteY47" fmla="*/ 4400882 h 6761199"/>
              <a:gd name="connsiteX48" fmla="*/ 4466321 w 4753285"/>
              <a:gd name="connsiteY48" fmla="*/ 4353241 h 6761199"/>
              <a:gd name="connsiteX49" fmla="*/ 4456467 w 4753285"/>
              <a:gd name="connsiteY49" fmla="*/ 4320392 h 6761199"/>
              <a:gd name="connsiteX50" fmla="*/ 4459904 w 4753285"/>
              <a:gd name="connsiteY50" fmla="*/ 4315972 h 6761199"/>
              <a:gd name="connsiteX51" fmla="*/ 4469297 w 4753285"/>
              <a:gd name="connsiteY51" fmla="*/ 4347286 h 6761199"/>
              <a:gd name="connsiteX52" fmla="*/ 4476584 w 4753285"/>
              <a:gd name="connsiteY52" fmla="*/ 4280254 h 6761199"/>
              <a:gd name="connsiteX53" fmla="*/ 4746215 w 4753285"/>
              <a:gd name="connsiteY53" fmla="*/ 4153741 h 6761199"/>
              <a:gd name="connsiteX54" fmla="*/ 4743237 w 4753285"/>
              <a:gd name="connsiteY54" fmla="*/ 4198403 h 6761199"/>
              <a:gd name="connsiteX55" fmla="*/ 4737281 w 4753285"/>
              <a:gd name="connsiteY55" fmla="*/ 4243069 h 6761199"/>
              <a:gd name="connsiteX56" fmla="*/ 4734304 w 4753285"/>
              <a:gd name="connsiteY56" fmla="*/ 4326441 h 6761199"/>
              <a:gd name="connsiteX57" fmla="*/ 4728349 w 4753285"/>
              <a:gd name="connsiteY57" fmla="*/ 4424700 h 6761199"/>
              <a:gd name="connsiteX58" fmla="*/ 4713461 w 4753285"/>
              <a:gd name="connsiteY58" fmla="*/ 4528918 h 6761199"/>
              <a:gd name="connsiteX59" fmla="*/ 4695595 w 4753285"/>
              <a:gd name="connsiteY59" fmla="*/ 4639087 h 6761199"/>
              <a:gd name="connsiteX60" fmla="*/ 4674753 w 4753285"/>
              <a:gd name="connsiteY60" fmla="*/ 4746280 h 6761199"/>
              <a:gd name="connsiteX61" fmla="*/ 4636043 w 4753285"/>
              <a:gd name="connsiteY61" fmla="*/ 4972577 h 6761199"/>
              <a:gd name="connsiteX62" fmla="*/ 4636043 w 4753285"/>
              <a:gd name="connsiteY62" fmla="*/ 4972581 h 6761199"/>
              <a:gd name="connsiteX63" fmla="*/ 4600312 w 4753285"/>
              <a:gd name="connsiteY63" fmla="*/ 4993423 h 6761199"/>
              <a:gd name="connsiteX64" fmla="*/ 4555649 w 4753285"/>
              <a:gd name="connsiteY64" fmla="*/ 5124436 h 6761199"/>
              <a:gd name="connsiteX65" fmla="*/ 4543740 w 4753285"/>
              <a:gd name="connsiteY65" fmla="*/ 5249495 h 6761199"/>
              <a:gd name="connsiteX66" fmla="*/ 4537785 w 4753285"/>
              <a:gd name="connsiteY66" fmla="*/ 5267360 h 6761199"/>
              <a:gd name="connsiteX67" fmla="*/ 4612222 w 4753285"/>
              <a:gd name="connsiteY67" fmla="*/ 5234606 h 6761199"/>
              <a:gd name="connsiteX68" fmla="*/ 4653909 w 4753285"/>
              <a:gd name="connsiteY68" fmla="*/ 5058929 h 6761199"/>
              <a:gd name="connsiteX69" fmla="*/ 4698575 w 4753285"/>
              <a:gd name="connsiteY69" fmla="*/ 4856452 h 6761199"/>
              <a:gd name="connsiteX70" fmla="*/ 4707505 w 4753285"/>
              <a:gd name="connsiteY70" fmla="*/ 4746280 h 6761199"/>
              <a:gd name="connsiteX71" fmla="*/ 4734305 w 4753285"/>
              <a:gd name="connsiteY71" fmla="*/ 4615266 h 6761199"/>
              <a:gd name="connsiteX72" fmla="*/ 4743236 w 4753285"/>
              <a:gd name="connsiteY72" fmla="*/ 4525938 h 6761199"/>
              <a:gd name="connsiteX73" fmla="*/ 4752170 w 4753285"/>
              <a:gd name="connsiteY73" fmla="*/ 4368127 h 6761199"/>
              <a:gd name="connsiteX74" fmla="*/ 4749191 w 4753285"/>
              <a:gd name="connsiteY74" fmla="*/ 4281776 h 6761199"/>
              <a:gd name="connsiteX75" fmla="*/ 4752170 w 4753285"/>
              <a:gd name="connsiteY75" fmla="*/ 4156717 h 6761199"/>
              <a:gd name="connsiteX76" fmla="*/ 4746215 w 4753285"/>
              <a:gd name="connsiteY76" fmla="*/ 4153741 h 6761199"/>
              <a:gd name="connsiteX77" fmla="*/ 2319475 w 4753285"/>
              <a:gd name="connsiteY77" fmla="*/ 452594 h 6761199"/>
              <a:gd name="connsiteX78" fmla="*/ 2390937 w 4753285"/>
              <a:gd name="connsiteY78" fmla="*/ 503212 h 6761199"/>
              <a:gd name="connsiteX79" fmla="*/ 2536837 w 4753285"/>
              <a:gd name="connsiteY79" fmla="*/ 574674 h 6761199"/>
              <a:gd name="connsiteX80" fmla="*/ 2471330 w 4753285"/>
              <a:gd name="connsiteY80" fmla="*/ 521077 h 6761199"/>
              <a:gd name="connsiteX81" fmla="*/ 2319475 w 4753285"/>
              <a:gd name="connsiteY81" fmla="*/ 452594 h 6761199"/>
              <a:gd name="connsiteX82" fmla="*/ 1825196 w 4753285"/>
              <a:gd name="connsiteY82" fmla="*/ 235228 h 6761199"/>
              <a:gd name="connsiteX83" fmla="*/ 2111044 w 4753285"/>
              <a:gd name="connsiteY83" fmla="*/ 345398 h 6761199"/>
              <a:gd name="connsiteX84" fmla="*/ 1944299 w 4753285"/>
              <a:gd name="connsiteY84" fmla="*/ 262025 h 6761199"/>
              <a:gd name="connsiteX85" fmla="*/ 1825196 w 4753285"/>
              <a:gd name="connsiteY85" fmla="*/ 235228 h 6761199"/>
              <a:gd name="connsiteX86" fmla="*/ 1444063 w 4753285"/>
              <a:gd name="connsiteY86" fmla="*/ 128035 h 6761199"/>
              <a:gd name="connsiteX87" fmla="*/ 1530411 w 4753285"/>
              <a:gd name="connsiteY87" fmla="*/ 163766 h 6761199"/>
              <a:gd name="connsiteX88" fmla="*/ 1715022 w 4753285"/>
              <a:gd name="connsiteY88" fmla="*/ 196518 h 6761199"/>
              <a:gd name="connsiteX89" fmla="*/ 1566143 w 4753285"/>
              <a:gd name="connsiteY89" fmla="*/ 136966 h 6761199"/>
              <a:gd name="connsiteX90" fmla="*/ 1444063 w 4753285"/>
              <a:gd name="connsiteY90" fmla="*/ 128035 h 6761199"/>
              <a:gd name="connsiteX91" fmla="*/ 1045065 w 4753285"/>
              <a:gd name="connsiteY91" fmla="*/ 151856 h 6761199"/>
              <a:gd name="connsiteX92" fmla="*/ 1182035 w 4753285"/>
              <a:gd name="connsiteY92" fmla="*/ 178656 h 6761199"/>
              <a:gd name="connsiteX93" fmla="*/ 1247541 w 4753285"/>
              <a:gd name="connsiteY93" fmla="*/ 187587 h 6761199"/>
              <a:gd name="connsiteX94" fmla="*/ 1161189 w 4753285"/>
              <a:gd name="connsiteY94" fmla="*/ 157811 h 6761199"/>
              <a:gd name="connsiteX95" fmla="*/ 1097545 w 4753285"/>
              <a:gd name="connsiteY95" fmla="*/ 151484 h 6761199"/>
              <a:gd name="connsiteX96" fmla="*/ 1045065 w 4753285"/>
              <a:gd name="connsiteY96" fmla="*/ 151856 h 6761199"/>
              <a:gd name="connsiteX97" fmla="*/ 0 w 4753285"/>
              <a:gd name="connsiteY97" fmla="*/ 136879 h 6761199"/>
              <a:gd name="connsiteX98" fmla="*/ 5096 w 4753285"/>
              <a:gd name="connsiteY98" fmla="*/ 155899 h 6761199"/>
              <a:gd name="connsiteX99" fmla="*/ 104146 w 4753285"/>
              <a:gd name="connsiteY99" fmla="*/ 145901 h 6761199"/>
              <a:gd name="connsiteX100" fmla="*/ 448058 w 4753285"/>
              <a:gd name="connsiteY100" fmla="*/ 127291 h 6761199"/>
              <a:gd name="connsiteX101" fmla="*/ 730441 w 4753285"/>
              <a:gd name="connsiteY101" fmla="*/ 137682 h 6761199"/>
              <a:gd name="connsiteX102" fmla="*/ 454014 w 4753285"/>
              <a:gd name="connsiteY102" fmla="*/ 128407 h 6761199"/>
              <a:gd name="connsiteX103" fmla="*/ 110101 w 4753285"/>
              <a:gd name="connsiteY103" fmla="*/ 145901 h 6761199"/>
              <a:gd name="connsiteX104" fmla="*/ 5280 w 4753285"/>
              <a:gd name="connsiteY104" fmla="*/ 156584 h 6761199"/>
              <a:gd name="connsiteX105" fmla="*/ 21159 w 4753285"/>
              <a:gd name="connsiteY105" fmla="*/ 215846 h 6761199"/>
              <a:gd name="connsiteX106" fmla="*/ 32687 w 4753285"/>
              <a:gd name="connsiteY106" fmla="*/ 215503 h 6761199"/>
              <a:gd name="connsiteX107" fmla="*/ 43048 w 4753285"/>
              <a:gd name="connsiteY107" fmla="*/ 218526 h 6761199"/>
              <a:gd name="connsiteX108" fmla="*/ 23034 w 4753285"/>
              <a:gd name="connsiteY108" fmla="*/ 222844 h 6761199"/>
              <a:gd name="connsiteX109" fmla="*/ 1774981 w 4753285"/>
              <a:gd name="connsiteY109" fmla="*/ 6761199 h 6761199"/>
              <a:gd name="connsiteX110" fmla="*/ 3679364 w 4753285"/>
              <a:gd name="connsiteY110" fmla="*/ 6250921 h 6761199"/>
              <a:gd name="connsiteX111" fmla="*/ 3679862 w 4753285"/>
              <a:gd name="connsiteY111" fmla="*/ 6249967 h 6761199"/>
              <a:gd name="connsiteX112" fmla="*/ 3712988 w 4753285"/>
              <a:gd name="connsiteY112" fmla="*/ 6199349 h 6761199"/>
              <a:gd name="connsiteX113" fmla="*/ 3784451 w 4753285"/>
              <a:gd name="connsiteY113" fmla="*/ 6110021 h 6761199"/>
              <a:gd name="connsiteX114" fmla="*/ 3846979 w 4753285"/>
              <a:gd name="connsiteY114" fmla="*/ 5993893 h 6761199"/>
              <a:gd name="connsiteX115" fmla="*/ 3909511 w 4753285"/>
              <a:gd name="connsiteY115" fmla="*/ 5886700 h 6761199"/>
              <a:gd name="connsiteX116" fmla="*/ 3909681 w 4753285"/>
              <a:gd name="connsiteY116" fmla="*/ 5886350 h 6761199"/>
              <a:gd name="connsiteX117" fmla="*/ 3936436 w 4753285"/>
              <a:gd name="connsiteY117" fmla="*/ 5844051 h 6761199"/>
              <a:gd name="connsiteX118" fmla="*/ 4119167 w 4753285"/>
              <a:gd name="connsiteY118" fmla="*/ 5470534 h 6761199"/>
              <a:gd name="connsiteX119" fmla="*/ 4206034 w 4753285"/>
              <a:gd name="connsiteY119" fmla="*/ 5233196 h 6761199"/>
              <a:gd name="connsiteX120" fmla="*/ 4194614 w 4753285"/>
              <a:gd name="connsiteY120" fmla="*/ 5276292 h 6761199"/>
              <a:gd name="connsiteX121" fmla="*/ 4159628 w 4753285"/>
              <a:gd name="connsiteY121" fmla="*/ 5386466 h 6761199"/>
              <a:gd name="connsiteX122" fmla="*/ 4040524 w 4753285"/>
              <a:gd name="connsiteY122" fmla="*/ 5657424 h 6761199"/>
              <a:gd name="connsiteX123" fmla="*/ 3918441 w 4753285"/>
              <a:gd name="connsiteY123" fmla="*/ 5910521 h 6761199"/>
              <a:gd name="connsiteX124" fmla="*/ 3855913 w 4753285"/>
              <a:gd name="connsiteY124" fmla="*/ 6017714 h 6761199"/>
              <a:gd name="connsiteX125" fmla="*/ 3845900 w 4753285"/>
              <a:gd name="connsiteY125" fmla="*/ 6036311 h 6761199"/>
              <a:gd name="connsiteX126" fmla="*/ 3814227 w 4753285"/>
              <a:gd name="connsiteY126" fmla="*/ 6080242 h 6761199"/>
              <a:gd name="connsiteX127" fmla="*/ 3790406 w 4753285"/>
              <a:gd name="connsiteY127" fmla="*/ 6115973 h 6761199"/>
              <a:gd name="connsiteX128" fmla="*/ 3712988 w 4753285"/>
              <a:gd name="connsiteY128" fmla="*/ 6235077 h 6761199"/>
              <a:gd name="connsiteX129" fmla="*/ 3710722 w 4753285"/>
              <a:gd name="connsiteY129" fmla="*/ 6242204 h 6761199"/>
              <a:gd name="connsiteX130" fmla="*/ 3710503 w 4753285"/>
              <a:gd name="connsiteY130" fmla="*/ 6242577 h 6761199"/>
              <a:gd name="connsiteX131" fmla="*/ 3781017 w 4753285"/>
              <a:gd name="connsiteY131" fmla="*/ 6223683 h 6761199"/>
              <a:gd name="connsiteX132" fmla="*/ 3802317 w 4753285"/>
              <a:gd name="connsiteY132" fmla="*/ 6190414 h 6761199"/>
              <a:gd name="connsiteX133" fmla="*/ 3894623 w 4753285"/>
              <a:gd name="connsiteY133" fmla="*/ 6068331 h 6761199"/>
              <a:gd name="connsiteX134" fmla="*/ 3933331 w 4753285"/>
              <a:gd name="connsiteY134" fmla="*/ 6002825 h 6761199"/>
              <a:gd name="connsiteX135" fmla="*/ 3972041 w 4753285"/>
              <a:gd name="connsiteY135" fmla="*/ 5931363 h 6761199"/>
              <a:gd name="connsiteX136" fmla="*/ 3980086 w 4753285"/>
              <a:gd name="connsiteY136" fmla="*/ 5919741 h 6761199"/>
              <a:gd name="connsiteX137" fmla="*/ 4010377 w 4753285"/>
              <a:gd name="connsiteY137" fmla="*/ 5871441 h 6761199"/>
              <a:gd name="connsiteX138" fmla="*/ 4039015 w 4753285"/>
              <a:gd name="connsiteY138" fmla="*/ 5834622 h 6761199"/>
              <a:gd name="connsiteX139" fmla="*/ 4050949 w 4753285"/>
              <a:gd name="connsiteY139" fmla="*/ 5817382 h 6761199"/>
              <a:gd name="connsiteX140" fmla="*/ 4049458 w 4753285"/>
              <a:gd name="connsiteY140" fmla="*/ 5821193 h 6761199"/>
              <a:gd name="connsiteX141" fmla="*/ 4039015 w 4753285"/>
              <a:gd name="connsiteY141" fmla="*/ 5834622 h 6761199"/>
              <a:gd name="connsiteX142" fmla="*/ 3980086 w 4753285"/>
              <a:gd name="connsiteY142" fmla="*/ 5919741 h 6761199"/>
              <a:gd name="connsiteX143" fmla="*/ 3969061 w 4753285"/>
              <a:gd name="connsiteY143" fmla="*/ 5937321 h 6761199"/>
              <a:gd name="connsiteX144" fmla="*/ 3930355 w 4753285"/>
              <a:gd name="connsiteY144" fmla="*/ 6008783 h 6761199"/>
              <a:gd name="connsiteX145" fmla="*/ 3891645 w 4753285"/>
              <a:gd name="connsiteY145" fmla="*/ 6074290 h 6761199"/>
              <a:gd name="connsiteX146" fmla="*/ 3799341 w 4753285"/>
              <a:gd name="connsiteY146" fmla="*/ 6196370 h 6761199"/>
              <a:gd name="connsiteX147" fmla="*/ 3781426 w 4753285"/>
              <a:gd name="connsiteY147" fmla="*/ 6223573 h 6761199"/>
              <a:gd name="connsiteX148" fmla="*/ 3875063 w 4753285"/>
              <a:gd name="connsiteY148" fmla="*/ 6198484 h 6761199"/>
              <a:gd name="connsiteX149" fmla="*/ 3921792 w 4753285"/>
              <a:gd name="connsiteY149" fmla="*/ 6127141 h 6761199"/>
              <a:gd name="connsiteX150" fmla="*/ 3969062 w 4753285"/>
              <a:gd name="connsiteY150" fmla="*/ 6035579 h 6761199"/>
              <a:gd name="connsiteX151" fmla="*/ 4055415 w 4753285"/>
              <a:gd name="connsiteY151" fmla="*/ 5895635 h 6761199"/>
              <a:gd name="connsiteX152" fmla="*/ 4135806 w 4753285"/>
              <a:gd name="connsiteY152" fmla="*/ 5752710 h 6761199"/>
              <a:gd name="connsiteX153" fmla="*/ 4165582 w 4753285"/>
              <a:gd name="connsiteY153" fmla="*/ 5699113 h 6761199"/>
              <a:gd name="connsiteX154" fmla="*/ 4189404 w 4753285"/>
              <a:gd name="connsiteY154" fmla="*/ 5648492 h 6761199"/>
              <a:gd name="connsiteX155" fmla="*/ 4228113 w 4753285"/>
              <a:gd name="connsiteY155" fmla="*/ 5553210 h 6761199"/>
              <a:gd name="connsiteX156" fmla="*/ 4311487 w 4753285"/>
              <a:gd name="connsiteY156" fmla="*/ 5371578 h 6761199"/>
              <a:gd name="connsiteX157" fmla="*/ 4333447 w 4753285"/>
              <a:gd name="connsiteY157" fmla="*/ 5308303 h 6761199"/>
              <a:gd name="connsiteX158" fmla="*/ 4340247 w 4753285"/>
              <a:gd name="connsiteY158" fmla="*/ 5271255 h 6761199"/>
              <a:gd name="connsiteX159" fmla="*/ 4356150 w 4753285"/>
              <a:gd name="connsiteY159" fmla="*/ 5246516 h 6761199"/>
              <a:gd name="connsiteX160" fmla="*/ 4436545 w 4753285"/>
              <a:gd name="connsiteY160" fmla="*/ 5002353 h 6761199"/>
              <a:gd name="connsiteX161" fmla="*/ 4472277 w 4753285"/>
              <a:gd name="connsiteY161" fmla="*/ 4811787 h 6761199"/>
              <a:gd name="connsiteX162" fmla="*/ 4519919 w 4753285"/>
              <a:gd name="connsiteY162" fmla="*/ 4582514 h 6761199"/>
              <a:gd name="connsiteX163" fmla="*/ 4448455 w 4753285"/>
              <a:gd name="connsiteY163" fmla="*/ 4695662 h 6761199"/>
              <a:gd name="connsiteX164" fmla="*/ 4430590 w 4753285"/>
              <a:gd name="connsiteY164" fmla="*/ 4793921 h 6761199"/>
              <a:gd name="connsiteX165" fmla="*/ 4412725 w 4753285"/>
              <a:gd name="connsiteY165" fmla="*/ 4826677 h 6761199"/>
              <a:gd name="connsiteX166" fmla="*/ 4382949 w 4753285"/>
              <a:gd name="connsiteY166" fmla="*/ 4969602 h 6761199"/>
              <a:gd name="connsiteX167" fmla="*/ 4350193 w 4753285"/>
              <a:gd name="connsiteY167" fmla="*/ 5082750 h 6761199"/>
              <a:gd name="connsiteX168" fmla="*/ 4314463 w 4753285"/>
              <a:gd name="connsiteY168" fmla="*/ 5192919 h 6761199"/>
              <a:gd name="connsiteX169" fmla="*/ 4299576 w 4753285"/>
              <a:gd name="connsiteY169" fmla="*/ 5282247 h 6761199"/>
              <a:gd name="connsiteX170" fmla="*/ 4282842 w 4753285"/>
              <a:gd name="connsiteY170" fmla="*/ 5345006 h 6761199"/>
              <a:gd name="connsiteX171" fmla="*/ 4263845 w 4753285"/>
              <a:gd name="connsiteY171" fmla="*/ 5374554 h 6761199"/>
              <a:gd name="connsiteX172" fmla="*/ 4287665 w 4753285"/>
              <a:gd name="connsiteY172" fmla="*/ 5285226 h 6761199"/>
              <a:gd name="connsiteX173" fmla="*/ 4308507 w 4753285"/>
              <a:gd name="connsiteY173" fmla="*/ 5198877 h 6761199"/>
              <a:gd name="connsiteX174" fmla="*/ 4344238 w 4753285"/>
              <a:gd name="connsiteY174" fmla="*/ 5088705 h 6761199"/>
              <a:gd name="connsiteX175" fmla="*/ 4376993 w 4753285"/>
              <a:gd name="connsiteY175" fmla="*/ 4975556 h 6761199"/>
              <a:gd name="connsiteX176" fmla="*/ 4406769 w 4753285"/>
              <a:gd name="connsiteY176" fmla="*/ 4832632 h 6761199"/>
              <a:gd name="connsiteX177" fmla="*/ 4424635 w 4753285"/>
              <a:gd name="connsiteY177" fmla="*/ 4799880 h 6761199"/>
              <a:gd name="connsiteX178" fmla="*/ 4442501 w 4753285"/>
              <a:gd name="connsiteY178" fmla="*/ 4701619 h 6761199"/>
              <a:gd name="connsiteX179" fmla="*/ 4513962 w 4753285"/>
              <a:gd name="connsiteY179" fmla="*/ 4588469 h 6761199"/>
              <a:gd name="connsiteX180" fmla="*/ 4525873 w 4753285"/>
              <a:gd name="connsiteY180" fmla="*/ 4543807 h 6761199"/>
              <a:gd name="connsiteX181" fmla="*/ 4528849 w 4753285"/>
              <a:gd name="connsiteY181" fmla="*/ 4469366 h 6761199"/>
              <a:gd name="connsiteX182" fmla="*/ 4527564 w 4753285"/>
              <a:gd name="connsiteY182" fmla="*/ 4455210 h 6761199"/>
              <a:gd name="connsiteX183" fmla="*/ 4531332 w 4753285"/>
              <a:gd name="connsiteY183" fmla="*/ 4455001 h 6761199"/>
              <a:gd name="connsiteX184" fmla="*/ 4533411 w 4753285"/>
              <a:gd name="connsiteY184" fmla="*/ 4454885 h 6761199"/>
              <a:gd name="connsiteX185" fmla="*/ 4531825 w 4753285"/>
              <a:gd name="connsiteY185" fmla="*/ 4460435 h 6761199"/>
              <a:gd name="connsiteX186" fmla="*/ 4528849 w 4753285"/>
              <a:gd name="connsiteY186" fmla="*/ 4534872 h 6761199"/>
              <a:gd name="connsiteX187" fmla="*/ 4536614 w 4753285"/>
              <a:gd name="connsiteY187" fmla="*/ 4536286 h 6761199"/>
              <a:gd name="connsiteX188" fmla="*/ 4525873 w 4753285"/>
              <a:gd name="connsiteY188" fmla="*/ 4576559 h 6761199"/>
              <a:gd name="connsiteX189" fmla="*/ 4478231 w 4753285"/>
              <a:gd name="connsiteY189" fmla="*/ 4805836 h 6761199"/>
              <a:gd name="connsiteX190" fmla="*/ 4442500 w 4753285"/>
              <a:gd name="connsiteY190" fmla="*/ 4996401 h 6761199"/>
              <a:gd name="connsiteX191" fmla="*/ 4362104 w 4753285"/>
              <a:gd name="connsiteY191" fmla="*/ 5240564 h 6761199"/>
              <a:gd name="connsiteX192" fmla="*/ 4329353 w 4753285"/>
              <a:gd name="connsiteY192" fmla="*/ 5362643 h 6761199"/>
              <a:gd name="connsiteX193" fmla="*/ 4245979 w 4753285"/>
              <a:gd name="connsiteY193" fmla="*/ 5544279 h 6761199"/>
              <a:gd name="connsiteX194" fmla="*/ 4207269 w 4753285"/>
              <a:gd name="connsiteY194" fmla="*/ 5639562 h 6761199"/>
              <a:gd name="connsiteX195" fmla="*/ 4183448 w 4753285"/>
              <a:gd name="connsiteY195" fmla="*/ 5690179 h 6761199"/>
              <a:gd name="connsiteX196" fmla="*/ 4153674 w 4753285"/>
              <a:gd name="connsiteY196" fmla="*/ 5743775 h 6761199"/>
              <a:gd name="connsiteX197" fmla="*/ 4073279 w 4753285"/>
              <a:gd name="connsiteY197" fmla="*/ 5886700 h 6761199"/>
              <a:gd name="connsiteX198" fmla="*/ 3986927 w 4753285"/>
              <a:gd name="connsiteY198" fmla="*/ 6026649 h 6761199"/>
              <a:gd name="connsiteX199" fmla="*/ 3939659 w 4753285"/>
              <a:gd name="connsiteY199" fmla="*/ 6117091 h 6761199"/>
              <a:gd name="connsiteX200" fmla="*/ 3889454 w 4753285"/>
              <a:gd name="connsiteY200" fmla="*/ 6194627 h 6761199"/>
              <a:gd name="connsiteX201" fmla="*/ 4169742 w 4753285"/>
              <a:gd name="connsiteY201" fmla="*/ 6119524 h 6761199"/>
              <a:gd name="connsiteX202" fmla="*/ 4195358 w 4753285"/>
              <a:gd name="connsiteY202" fmla="*/ 6062377 h 6761199"/>
              <a:gd name="connsiteX203" fmla="*/ 4222159 w 4753285"/>
              <a:gd name="connsiteY203" fmla="*/ 6017714 h 6761199"/>
              <a:gd name="connsiteX204" fmla="*/ 4257890 w 4753285"/>
              <a:gd name="connsiteY204" fmla="*/ 5958162 h 6761199"/>
              <a:gd name="connsiteX205" fmla="*/ 4290641 w 4753285"/>
              <a:gd name="connsiteY205" fmla="*/ 5898611 h 6761199"/>
              <a:gd name="connsiteX206" fmla="*/ 4356150 w 4753285"/>
              <a:gd name="connsiteY206" fmla="*/ 5779506 h 6761199"/>
              <a:gd name="connsiteX207" fmla="*/ 4391880 w 4753285"/>
              <a:gd name="connsiteY207" fmla="*/ 5678269 h 6761199"/>
              <a:gd name="connsiteX208" fmla="*/ 4341263 w 4753285"/>
              <a:gd name="connsiteY208" fmla="*/ 5705065 h 6761199"/>
              <a:gd name="connsiteX209" fmla="*/ 4329352 w 4753285"/>
              <a:gd name="connsiteY209" fmla="*/ 5728886 h 6761199"/>
              <a:gd name="connsiteX210" fmla="*/ 4327785 w 4753285"/>
              <a:gd name="connsiteY210" fmla="*/ 5726066 h 6761199"/>
              <a:gd name="connsiteX211" fmla="*/ 4338283 w 4753285"/>
              <a:gd name="connsiteY211" fmla="*/ 5705068 h 6761199"/>
              <a:gd name="connsiteX212" fmla="*/ 4388900 w 4753285"/>
              <a:gd name="connsiteY212" fmla="*/ 5678268 h 6761199"/>
              <a:gd name="connsiteX213" fmla="*/ 4484185 w 4753285"/>
              <a:gd name="connsiteY213" fmla="*/ 5407309 h 6761199"/>
              <a:gd name="connsiteX214" fmla="*/ 4469297 w 4753285"/>
              <a:gd name="connsiteY214" fmla="*/ 5419219 h 6761199"/>
              <a:gd name="connsiteX215" fmla="*/ 4403790 w 4753285"/>
              <a:gd name="connsiteY215" fmla="*/ 5565120 h 6761199"/>
              <a:gd name="connsiteX216" fmla="*/ 4466318 w 4753285"/>
              <a:gd name="connsiteY216" fmla="*/ 5419219 h 6761199"/>
              <a:gd name="connsiteX217" fmla="*/ 4481208 w 4753285"/>
              <a:gd name="connsiteY217" fmla="*/ 5407309 h 6761199"/>
              <a:gd name="connsiteX218" fmla="*/ 4531826 w 4753285"/>
              <a:gd name="connsiteY218" fmla="*/ 5270339 h 6761199"/>
              <a:gd name="connsiteX219" fmla="*/ 4537782 w 4753285"/>
              <a:gd name="connsiteY219" fmla="*/ 5252474 h 6761199"/>
              <a:gd name="connsiteX220" fmla="*/ 4549690 w 4753285"/>
              <a:gd name="connsiteY220" fmla="*/ 5127416 h 6761199"/>
              <a:gd name="connsiteX221" fmla="*/ 4594356 w 4753285"/>
              <a:gd name="connsiteY221" fmla="*/ 4996402 h 6761199"/>
              <a:gd name="connsiteX222" fmla="*/ 4630087 w 4753285"/>
              <a:gd name="connsiteY222" fmla="*/ 4975556 h 6761199"/>
              <a:gd name="connsiteX223" fmla="*/ 4668794 w 4753285"/>
              <a:gd name="connsiteY223" fmla="*/ 4749259 h 6761199"/>
              <a:gd name="connsiteX224" fmla="*/ 4689639 w 4753285"/>
              <a:gd name="connsiteY224" fmla="*/ 4642066 h 6761199"/>
              <a:gd name="connsiteX225" fmla="*/ 4707506 w 4753285"/>
              <a:gd name="connsiteY225" fmla="*/ 4531896 h 6761199"/>
              <a:gd name="connsiteX226" fmla="*/ 4722391 w 4753285"/>
              <a:gd name="connsiteY226" fmla="*/ 4427679 h 6761199"/>
              <a:gd name="connsiteX227" fmla="*/ 4728346 w 4753285"/>
              <a:gd name="connsiteY227" fmla="*/ 4329421 h 6761199"/>
              <a:gd name="connsiteX228" fmla="*/ 4731326 w 4753285"/>
              <a:gd name="connsiteY228" fmla="*/ 4246047 h 6761199"/>
              <a:gd name="connsiteX229" fmla="*/ 4737280 w 4753285"/>
              <a:gd name="connsiteY229" fmla="*/ 4201383 h 6761199"/>
              <a:gd name="connsiteX230" fmla="*/ 4740256 w 4753285"/>
              <a:gd name="connsiteY230" fmla="*/ 4156720 h 6761199"/>
              <a:gd name="connsiteX231" fmla="*/ 4716436 w 4753285"/>
              <a:gd name="connsiteY231" fmla="*/ 4138855 h 6761199"/>
              <a:gd name="connsiteX232" fmla="*/ 4701550 w 4753285"/>
              <a:gd name="connsiteY232" fmla="*/ 4201383 h 6761199"/>
              <a:gd name="connsiteX233" fmla="*/ 4683684 w 4753285"/>
              <a:gd name="connsiteY233" fmla="*/ 4260934 h 6761199"/>
              <a:gd name="connsiteX234" fmla="*/ 4674749 w 4753285"/>
              <a:gd name="connsiteY234" fmla="*/ 4359196 h 6761199"/>
              <a:gd name="connsiteX235" fmla="*/ 4671773 w 4753285"/>
              <a:gd name="connsiteY235" fmla="*/ 4409814 h 6761199"/>
              <a:gd name="connsiteX236" fmla="*/ 4666071 w 4753285"/>
              <a:gd name="connsiteY236" fmla="*/ 4458278 h 6761199"/>
              <a:gd name="connsiteX237" fmla="*/ 4653908 w 4753285"/>
              <a:gd name="connsiteY237" fmla="*/ 4466387 h 6761199"/>
              <a:gd name="connsiteX238" fmla="*/ 4653123 w 4753285"/>
              <a:gd name="connsiteY238" fmla="*/ 4462944 h 6761199"/>
              <a:gd name="connsiteX239" fmla="*/ 4665819 w 4753285"/>
              <a:gd name="connsiteY239" fmla="*/ 4454479 h 6761199"/>
              <a:gd name="connsiteX240" fmla="*/ 4671774 w 4753285"/>
              <a:gd name="connsiteY240" fmla="*/ 4403859 h 6761199"/>
              <a:gd name="connsiteX241" fmla="*/ 4674750 w 4753285"/>
              <a:gd name="connsiteY241" fmla="*/ 4353241 h 6761199"/>
              <a:gd name="connsiteX242" fmla="*/ 4683685 w 4753285"/>
              <a:gd name="connsiteY242" fmla="*/ 4254979 h 6761199"/>
              <a:gd name="connsiteX243" fmla="*/ 4701549 w 4753285"/>
              <a:gd name="connsiteY243" fmla="*/ 4195427 h 6761199"/>
              <a:gd name="connsiteX244" fmla="*/ 4716436 w 4753285"/>
              <a:gd name="connsiteY244" fmla="*/ 4132899 h 6761199"/>
              <a:gd name="connsiteX245" fmla="*/ 4710480 w 4753285"/>
              <a:gd name="connsiteY245" fmla="*/ 4001885 h 6761199"/>
              <a:gd name="connsiteX246" fmla="*/ 4659863 w 4753285"/>
              <a:gd name="connsiteY246" fmla="*/ 4034637 h 6761199"/>
              <a:gd name="connsiteX247" fmla="*/ 4627108 w 4753285"/>
              <a:gd name="connsiteY247" fmla="*/ 4034637 h 6761199"/>
              <a:gd name="connsiteX248" fmla="*/ 4603288 w 4753285"/>
              <a:gd name="connsiteY248" fmla="*/ 4115034 h 6761199"/>
              <a:gd name="connsiteX249" fmla="*/ 4603675 w 4753285"/>
              <a:gd name="connsiteY249" fmla="*/ 4128188 h 6761199"/>
              <a:gd name="connsiteX250" fmla="*/ 4579470 w 4753285"/>
              <a:gd name="connsiteY250" fmla="*/ 4195427 h 6761199"/>
              <a:gd name="connsiteX251" fmla="*/ 4579470 w 4753285"/>
              <a:gd name="connsiteY251" fmla="*/ 4218435 h 6761199"/>
              <a:gd name="connsiteX252" fmla="*/ 4555647 w 4753285"/>
              <a:gd name="connsiteY252" fmla="*/ 4216268 h 6761199"/>
              <a:gd name="connsiteX253" fmla="*/ 4499073 w 4753285"/>
              <a:gd name="connsiteY253" fmla="*/ 4120986 h 6761199"/>
              <a:gd name="connsiteX254" fmla="*/ 4484184 w 4753285"/>
              <a:gd name="connsiteY254" fmla="*/ 4040592 h 6761199"/>
              <a:gd name="connsiteX255" fmla="*/ 4451431 w 4753285"/>
              <a:gd name="connsiteY255" fmla="*/ 4016772 h 6761199"/>
              <a:gd name="connsiteX256" fmla="*/ 4417423 w 4753285"/>
              <a:gd name="connsiteY256" fmla="*/ 4011914 h 6761199"/>
              <a:gd name="connsiteX257" fmla="*/ 4418679 w 4753285"/>
              <a:gd name="connsiteY257" fmla="*/ 3986995 h 6761199"/>
              <a:gd name="connsiteX258" fmla="*/ 2738305 w 4753285"/>
              <a:gd name="connsiteY258" fmla="*/ 826589 h 6761199"/>
              <a:gd name="connsiteX259" fmla="*/ 2694176 w 4753285"/>
              <a:gd name="connsiteY259" fmla="*/ 799780 h 6761199"/>
              <a:gd name="connsiteX260" fmla="*/ 2691676 w 4753285"/>
              <a:gd name="connsiteY260" fmla="*/ 797995 h 6761199"/>
              <a:gd name="connsiteX261" fmla="*/ 2605325 w 4753285"/>
              <a:gd name="connsiteY261" fmla="*/ 738443 h 6761199"/>
              <a:gd name="connsiteX262" fmla="*/ 2438579 w 4753285"/>
              <a:gd name="connsiteY262" fmla="*/ 631250 h 6761199"/>
              <a:gd name="connsiteX263" fmla="*/ 2307565 w 4753285"/>
              <a:gd name="connsiteY263" fmla="*/ 556808 h 6761199"/>
              <a:gd name="connsiteX264" fmla="*/ 2268858 w 4753285"/>
              <a:gd name="connsiteY264" fmla="*/ 535967 h 6761199"/>
              <a:gd name="connsiteX265" fmla="*/ 2233127 w 4753285"/>
              <a:gd name="connsiteY265" fmla="*/ 518101 h 6761199"/>
              <a:gd name="connsiteX266" fmla="*/ 2179531 w 4753285"/>
              <a:gd name="connsiteY266" fmla="*/ 488325 h 6761199"/>
              <a:gd name="connsiteX267" fmla="*/ 2108068 w 4753285"/>
              <a:gd name="connsiteY267" fmla="*/ 455570 h 6761199"/>
              <a:gd name="connsiteX268" fmla="*/ 2036605 w 4753285"/>
              <a:gd name="connsiteY268" fmla="*/ 425794 h 6761199"/>
              <a:gd name="connsiteX269" fmla="*/ 1953232 w 4753285"/>
              <a:gd name="connsiteY269" fmla="*/ 393042 h 6761199"/>
              <a:gd name="connsiteX270" fmla="*/ 1949631 w 4753285"/>
              <a:gd name="connsiteY270" fmla="*/ 392095 h 6761199"/>
              <a:gd name="connsiteX271" fmla="*/ 1936621 w 4753285"/>
              <a:gd name="connsiteY271" fmla="*/ 372382 h 6761199"/>
              <a:gd name="connsiteX272" fmla="*/ 1843480 w 4753285"/>
              <a:gd name="connsiteY272" fmla="*/ 337770 h 6761199"/>
              <a:gd name="connsiteX273" fmla="*/ 1805045 w 4753285"/>
              <a:gd name="connsiteY273" fmla="*/ 331143 h 6761199"/>
              <a:gd name="connsiteX274" fmla="*/ 1804354 w 4753285"/>
              <a:gd name="connsiteY274" fmla="*/ 330511 h 6761199"/>
              <a:gd name="connsiteX275" fmla="*/ 1750757 w 4753285"/>
              <a:gd name="connsiteY275" fmla="*/ 312646 h 6761199"/>
              <a:gd name="connsiteX276" fmla="*/ 1697160 w 4753285"/>
              <a:gd name="connsiteY276" fmla="*/ 297759 h 6761199"/>
              <a:gd name="connsiteX277" fmla="*/ 1586987 w 4753285"/>
              <a:gd name="connsiteY277" fmla="*/ 265004 h 6761199"/>
              <a:gd name="connsiteX278" fmla="*/ 1476818 w 4753285"/>
              <a:gd name="connsiteY278" fmla="*/ 238208 h 6761199"/>
              <a:gd name="connsiteX279" fmla="*/ 1363669 w 4753285"/>
              <a:gd name="connsiteY279" fmla="*/ 214387 h 6761199"/>
              <a:gd name="connsiteX280" fmla="*/ 1253497 w 4753285"/>
              <a:gd name="connsiteY280" fmla="*/ 190566 h 6761199"/>
              <a:gd name="connsiteX281" fmla="*/ 1187989 w 4753285"/>
              <a:gd name="connsiteY281" fmla="*/ 181632 h 6761199"/>
              <a:gd name="connsiteX282" fmla="*/ 1051020 w 4753285"/>
              <a:gd name="connsiteY282" fmla="*/ 154835 h 6761199"/>
              <a:gd name="connsiteX283" fmla="*/ 979558 w 4753285"/>
              <a:gd name="connsiteY283" fmla="*/ 145901 h 6761199"/>
              <a:gd name="connsiteX284" fmla="*/ 895441 w 4753285"/>
              <a:gd name="connsiteY284" fmla="*/ 147392 h 6761199"/>
              <a:gd name="connsiteX285" fmla="*/ 894100 w 4753285"/>
              <a:gd name="connsiteY285" fmla="*/ 147289 h 6761199"/>
              <a:gd name="connsiteX286" fmla="*/ 973602 w 4753285"/>
              <a:gd name="connsiteY286" fmla="*/ 145901 h 6761199"/>
              <a:gd name="connsiteX287" fmla="*/ 794947 w 4753285"/>
              <a:gd name="connsiteY287" fmla="*/ 110170 h 6761199"/>
              <a:gd name="connsiteX288" fmla="*/ 777081 w 4753285"/>
              <a:gd name="connsiteY288" fmla="*/ 80394 h 6761199"/>
              <a:gd name="connsiteX289" fmla="*/ 828202 w 4753285"/>
              <a:gd name="connsiteY289" fmla="*/ 54832 h 6761199"/>
              <a:gd name="connsiteX290" fmla="*/ 833657 w 4753285"/>
              <a:gd name="connsiteY290" fmla="*/ 56573 h 6761199"/>
              <a:gd name="connsiteX291" fmla="*/ 949782 w 4753285"/>
              <a:gd name="connsiteY291" fmla="*/ 56573 h 6761199"/>
              <a:gd name="connsiteX292" fmla="*/ 1024224 w 4753285"/>
              <a:gd name="connsiteY292" fmla="*/ 56573 h 6761199"/>
              <a:gd name="connsiteX293" fmla="*/ 1116527 w 4753285"/>
              <a:gd name="connsiteY293" fmla="*/ 56573 h 6761199"/>
              <a:gd name="connsiteX294" fmla="*/ 1199900 w 4753285"/>
              <a:gd name="connsiteY294" fmla="*/ 68483 h 6761199"/>
              <a:gd name="connsiteX295" fmla="*/ 1280293 w 4753285"/>
              <a:gd name="connsiteY295" fmla="*/ 86349 h 6761199"/>
              <a:gd name="connsiteX296" fmla="*/ 1360690 w 4753285"/>
              <a:gd name="connsiteY296" fmla="*/ 104214 h 6761199"/>
              <a:gd name="connsiteX297" fmla="*/ 1402376 w 4753285"/>
              <a:gd name="connsiteY297" fmla="*/ 113149 h 6761199"/>
              <a:gd name="connsiteX298" fmla="*/ 1444063 w 4753285"/>
              <a:gd name="connsiteY298" fmla="*/ 125059 h 6761199"/>
              <a:gd name="connsiteX299" fmla="*/ 1566142 w 4753285"/>
              <a:gd name="connsiteY299" fmla="*/ 133990 h 6761199"/>
              <a:gd name="connsiteX300" fmla="*/ 1569122 w 4753285"/>
              <a:gd name="connsiteY300" fmla="*/ 113149 h 6761199"/>
              <a:gd name="connsiteX301" fmla="*/ 1572098 w 4753285"/>
              <a:gd name="connsiteY301" fmla="*/ 110169 h 6761199"/>
              <a:gd name="connsiteX302" fmla="*/ 1500635 w 4753285"/>
              <a:gd name="connsiteY302" fmla="*/ 89328 h 6761199"/>
              <a:gd name="connsiteX303" fmla="*/ 1384512 w 4753285"/>
              <a:gd name="connsiteY303" fmla="*/ 62528 h 6761199"/>
              <a:gd name="connsiteX304" fmla="*/ 1307093 w 4753285"/>
              <a:gd name="connsiteY304" fmla="*/ 77418 h 6761199"/>
              <a:gd name="connsiteX305" fmla="*/ 1244562 w 4753285"/>
              <a:gd name="connsiteY305" fmla="*/ 47642 h 6761199"/>
              <a:gd name="connsiteX306" fmla="*/ 1149279 w 4753285"/>
              <a:gd name="connsiteY306" fmla="*/ 23821 h 6761199"/>
              <a:gd name="connsiteX307" fmla="*/ 1006354 w 4753285"/>
              <a:gd name="connsiteY307" fmla="*/ 8931 h 6761199"/>
              <a:gd name="connsiteX308" fmla="*/ 866410 w 4753285"/>
              <a:gd name="connsiteY308" fmla="*/ 0 h 6761199"/>
              <a:gd name="connsiteX309" fmla="*/ 866410 w 4753285"/>
              <a:gd name="connsiteY309" fmla="*/ 5955 h 6761199"/>
              <a:gd name="connsiteX310" fmla="*/ 958713 w 4753285"/>
              <a:gd name="connsiteY310" fmla="*/ 20842 h 6761199"/>
              <a:gd name="connsiteX311" fmla="*/ 1051020 w 4753285"/>
              <a:gd name="connsiteY311" fmla="*/ 38707 h 6761199"/>
              <a:gd name="connsiteX312" fmla="*/ 1101622 w 4753285"/>
              <a:gd name="connsiteY312" fmla="*/ 52509 h 6761199"/>
              <a:gd name="connsiteX313" fmla="*/ 1054000 w 4753285"/>
              <a:gd name="connsiteY313" fmla="*/ 41683 h 6761199"/>
              <a:gd name="connsiteX314" fmla="*/ 961694 w 4753285"/>
              <a:gd name="connsiteY314" fmla="*/ 23818 h 6761199"/>
              <a:gd name="connsiteX315" fmla="*/ 869388 w 4753285"/>
              <a:gd name="connsiteY315" fmla="*/ 8931 h 6761199"/>
              <a:gd name="connsiteX316" fmla="*/ 769010 w 4753285"/>
              <a:gd name="connsiteY316" fmla="*/ 20742 h 6761199"/>
              <a:gd name="connsiteX317" fmla="*/ 765171 w 4753285"/>
              <a:gd name="connsiteY317" fmla="*/ 17863 h 6761199"/>
              <a:gd name="connsiteX318" fmla="*/ 558972 w 4753285"/>
              <a:gd name="connsiteY318" fmla="*/ 14143 h 6761199"/>
              <a:gd name="connsiteX319" fmla="*/ 458666 w 4753285"/>
              <a:gd name="connsiteY319" fmla="*/ 15352 h 6761199"/>
              <a:gd name="connsiteX320" fmla="*/ 453642 w 4753285"/>
              <a:gd name="connsiteY320" fmla="*/ 15326 h 676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4753285" h="6761199">
                <a:moveTo>
                  <a:pt x="4359128" y="5776530"/>
                </a:moveTo>
                <a:cubicBezTo>
                  <a:pt x="4338283" y="5818217"/>
                  <a:pt x="4314462" y="5856924"/>
                  <a:pt x="4293621" y="5895635"/>
                </a:cubicBezTo>
                <a:cubicBezTo>
                  <a:pt x="4281712" y="5916476"/>
                  <a:pt x="4272776" y="5934342"/>
                  <a:pt x="4260866" y="5955186"/>
                </a:cubicBezTo>
                <a:cubicBezTo>
                  <a:pt x="4248956" y="5976028"/>
                  <a:pt x="4237045" y="5993894"/>
                  <a:pt x="4225134" y="6014738"/>
                </a:cubicBezTo>
                <a:cubicBezTo>
                  <a:pt x="4216203" y="6029624"/>
                  <a:pt x="4210248" y="6041535"/>
                  <a:pt x="4198338" y="6059400"/>
                </a:cubicBezTo>
                <a:lnTo>
                  <a:pt x="4172937" y="6118668"/>
                </a:lnTo>
                <a:lnTo>
                  <a:pt x="4202994" y="6110614"/>
                </a:lnTo>
                <a:lnTo>
                  <a:pt x="4216575" y="6086200"/>
                </a:lnTo>
                <a:cubicBezTo>
                  <a:pt x="4228115" y="6064611"/>
                  <a:pt x="4240024" y="6041536"/>
                  <a:pt x="4251934" y="6017714"/>
                </a:cubicBezTo>
                <a:cubicBezTo>
                  <a:pt x="4281711" y="5973052"/>
                  <a:pt x="4302553" y="5931366"/>
                  <a:pt x="4320418" y="5892655"/>
                </a:cubicBezTo>
                <a:cubicBezTo>
                  <a:pt x="4338283" y="5850969"/>
                  <a:pt x="4350194" y="5815239"/>
                  <a:pt x="4359128" y="5776530"/>
                </a:cubicBezTo>
                <a:close/>
                <a:moveTo>
                  <a:pt x="4166396" y="5521292"/>
                </a:moveTo>
                <a:lnTo>
                  <a:pt x="4165584" y="5523433"/>
                </a:lnTo>
                <a:lnTo>
                  <a:pt x="4092793" y="5651550"/>
                </a:lnTo>
                <a:lnTo>
                  <a:pt x="4094120" y="5648492"/>
                </a:lnTo>
                <a:close/>
                <a:moveTo>
                  <a:pt x="4559950" y="4793131"/>
                </a:moveTo>
                <a:lnTo>
                  <a:pt x="4570536" y="4805832"/>
                </a:lnTo>
                <a:cubicBezTo>
                  <a:pt x="4579470" y="4814766"/>
                  <a:pt x="4588401" y="4826677"/>
                  <a:pt x="4600312" y="4832632"/>
                </a:cubicBezTo>
                <a:lnTo>
                  <a:pt x="4602296" y="4831309"/>
                </a:lnTo>
                <a:lnTo>
                  <a:pt x="4603289" y="4830399"/>
                </a:lnTo>
                <a:lnTo>
                  <a:pt x="4604281" y="4829985"/>
                </a:lnTo>
                <a:lnTo>
                  <a:pt x="4612673" y="4824391"/>
                </a:lnTo>
                <a:lnTo>
                  <a:pt x="4612222" y="4826677"/>
                </a:lnTo>
                <a:lnTo>
                  <a:pt x="4604281" y="4829985"/>
                </a:lnTo>
                <a:lnTo>
                  <a:pt x="4602296" y="4831309"/>
                </a:lnTo>
                <a:lnTo>
                  <a:pt x="4594357" y="4838587"/>
                </a:lnTo>
                <a:cubicBezTo>
                  <a:pt x="4585423" y="4829656"/>
                  <a:pt x="4576492" y="4817745"/>
                  <a:pt x="4567556" y="4808811"/>
                </a:cubicBezTo>
                <a:lnTo>
                  <a:pt x="4558882" y="4798399"/>
                </a:lnTo>
                <a:close/>
                <a:moveTo>
                  <a:pt x="4597332" y="4391948"/>
                </a:moveTo>
                <a:lnTo>
                  <a:pt x="4597335" y="4391952"/>
                </a:lnTo>
                <a:lnTo>
                  <a:pt x="4562664" y="4536420"/>
                </a:lnTo>
                <a:lnTo>
                  <a:pt x="4562661" y="4536420"/>
                </a:lnTo>
                <a:close/>
                <a:moveTo>
                  <a:pt x="4624132" y="4362173"/>
                </a:moveTo>
                <a:lnTo>
                  <a:pt x="4626105" y="4370804"/>
                </a:lnTo>
                <a:lnTo>
                  <a:pt x="4612222" y="4400880"/>
                </a:lnTo>
                <a:cubicBezTo>
                  <a:pt x="4606266" y="4469366"/>
                  <a:pt x="4609245" y="4496163"/>
                  <a:pt x="4606268" y="4558693"/>
                </a:cubicBezTo>
                <a:lnTo>
                  <a:pt x="4570536" y="4660782"/>
                </a:lnTo>
                <a:lnTo>
                  <a:pt x="4570536" y="4650316"/>
                </a:lnTo>
                <a:lnTo>
                  <a:pt x="4600312" y="4558695"/>
                </a:lnTo>
                <a:cubicBezTo>
                  <a:pt x="4601803" y="4527429"/>
                  <a:pt x="4601803" y="4505097"/>
                  <a:pt x="4602176" y="4482020"/>
                </a:cubicBezTo>
                <a:lnTo>
                  <a:pt x="4606267" y="4400883"/>
                </a:lnTo>
                <a:cubicBezTo>
                  <a:pt x="4612222" y="4383017"/>
                  <a:pt x="4618177" y="4374083"/>
                  <a:pt x="4624132" y="4362173"/>
                </a:cubicBezTo>
                <a:close/>
                <a:moveTo>
                  <a:pt x="4496094" y="4234134"/>
                </a:moveTo>
                <a:cubicBezTo>
                  <a:pt x="4490139" y="4281776"/>
                  <a:pt x="4487163" y="4329417"/>
                  <a:pt x="4481208" y="4371104"/>
                </a:cubicBezTo>
                <a:cubicBezTo>
                  <a:pt x="4478230" y="4385993"/>
                  <a:pt x="4478230" y="4400880"/>
                  <a:pt x="4475253" y="4418745"/>
                </a:cubicBezTo>
                <a:lnTo>
                  <a:pt x="4481508" y="4439077"/>
                </a:lnTo>
                <a:lnTo>
                  <a:pt x="4472277" y="4439591"/>
                </a:lnTo>
                <a:cubicBezTo>
                  <a:pt x="4469297" y="4424704"/>
                  <a:pt x="4466321" y="4409814"/>
                  <a:pt x="4460367" y="4400882"/>
                </a:cubicBezTo>
                <a:cubicBezTo>
                  <a:pt x="4463342" y="4383017"/>
                  <a:pt x="4463343" y="4368128"/>
                  <a:pt x="4466321" y="4353241"/>
                </a:cubicBezTo>
                <a:lnTo>
                  <a:pt x="4456467" y="4320392"/>
                </a:lnTo>
                <a:lnTo>
                  <a:pt x="4459904" y="4315972"/>
                </a:lnTo>
                <a:lnTo>
                  <a:pt x="4469297" y="4347286"/>
                </a:lnTo>
                <a:lnTo>
                  <a:pt x="4476584" y="4280254"/>
                </a:lnTo>
                <a:close/>
                <a:moveTo>
                  <a:pt x="4746215" y="4153741"/>
                </a:moveTo>
                <a:cubicBezTo>
                  <a:pt x="4746216" y="4168627"/>
                  <a:pt x="4743236" y="4183517"/>
                  <a:pt x="4743237" y="4198403"/>
                </a:cubicBezTo>
                <a:cubicBezTo>
                  <a:pt x="4740259" y="4213293"/>
                  <a:pt x="4740259" y="4228180"/>
                  <a:pt x="4737281" y="4243069"/>
                </a:cubicBezTo>
                <a:cubicBezTo>
                  <a:pt x="4734305" y="4272845"/>
                  <a:pt x="4731325" y="4302621"/>
                  <a:pt x="4734304" y="4326441"/>
                </a:cubicBezTo>
                <a:cubicBezTo>
                  <a:pt x="4734304" y="4359194"/>
                  <a:pt x="4731325" y="4391948"/>
                  <a:pt x="4728349" y="4424700"/>
                </a:cubicBezTo>
                <a:cubicBezTo>
                  <a:pt x="4722394" y="4457456"/>
                  <a:pt x="4719415" y="4493187"/>
                  <a:pt x="4713461" y="4528918"/>
                </a:cubicBezTo>
                <a:cubicBezTo>
                  <a:pt x="4707504" y="4564648"/>
                  <a:pt x="4701549" y="4603356"/>
                  <a:pt x="4695595" y="4639087"/>
                </a:cubicBezTo>
                <a:cubicBezTo>
                  <a:pt x="4689640" y="4674818"/>
                  <a:pt x="4680708" y="4710549"/>
                  <a:pt x="4674753" y="4746280"/>
                </a:cubicBezTo>
                <a:cubicBezTo>
                  <a:pt x="4653908" y="4826677"/>
                  <a:pt x="4662842" y="4853473"/>
                  <a:pt x="4636043" y="4972577"/>
                </a:cubicBezTo>
                <a:lnTo>
                  <a:pt x="4636043" y="4972581"/>
                </a:lnTo>
                <a:lnTo>
                  <a:pt x="4600312" y="4993423"/>
                </a:lnTo>
                <a:cubicBezTo>
                  <a:pt x="4588401" y="5038088"/>
                  <a:pt x="4570535" y="5082750"/>
                  <a:pt x="4555649" y="5124436"/>
                </a:cubicBezTo>
                <a:cubicBezTo>
                  <a:pt x="4534804" y="5192923"/>
                  <a:pt x="4546715" y="5201854"/>
                  <a:pt x="4543740" y="5249495"/>
                </a:cubicBezTo>
                <a:cubicBezTo>
                  <a:pt x="4540759" y="5252471"/>
                  <a:pt x="4537784" y="5264381"/>
                  <a:pt x="4537785" y="5267360"/>
                </a:cubicBezTo>
                <a:cubicBezTo>
                  <a:pt x="4579470" y="5216740"/>
                  <a:pt x="4576491" y="5270338"/>
                  <a:pt x="4612222" y="5234606"/>
                </a:cubicBezTo>
                <a:cubicBezTo>
                  <a:pt x="4627111" y="5178033"/>
                  <a:pt x="4639021" y="5118481"/>
                  <a:pt x="4653909" y="5058929"/>
                </a:cubicBezTo>
                <a:cubicBezTo>
                  <a:pt x="4674752" y="4975557"/>
                  <a:pt x="4677728" y="4921960"/>
                  <a:pt x="4698575" y="4856452"/>
                </a:cubicBezTo>
                <a:cubicBezTo>
                  <a:pt x="4704529" y="4820722"/>
                  <a:pt x="4704529" y="4782013"/>
                  <a:pt x="4707505" y="4746280"/>
                </a:cubicBezTo>
                <a:cubicBezTo>
                  <a:pt x="4716439" y="4701618"/>
                  <a:pt x="4725370" y="4653976"/>
                  <a:pt x="4734305" y="4615266"/>
                </a:cubicBezTo>
                <a:cubicBezTo>
                  <a:pt x="4740260" y="4573580"/>
                  <a:pt x="4746216" y="4543804"/>
                  <a:pt x="4743236" y="4525938"/>
                </a:cubicBezTo>
                <a:cubicBezTo>
                  <a:pt x="4752170" y="4457456"/>
                  <a:pt x="4755146" y="4418745"/>
                  <a:pt x="4752170" y="4368127"/>
                </a:cubicBezTo>
                <a:cubicBezTo>
                  <a:pt x="4752170" y="4341328"/>
                  <a:pt x="4749191" y="4314531"/>
                  <a:pt x="4749191" y="4281776"/>
                </a:cubicBezTo>
                <a:cubicBezTo>
                  <a:pt x="4749191" y="4249024"/>
                  <a:pt x="4752171" y="4207338"/>
                  <a:pt x="4752170" y="4156717"/>
                </a:cubicBezTo>
                <a:cubicBezTo>
                  <a:pt x="4749191" y="4156717"/>
                  <a:pt x="4749191" y="4156717"/>
                  <a:pt x="4746215" y="4153741"/>
                </a:cubicBezTo>
                <a:close/>
                <a:moveTo>
                  <a:pt x="2319475" y="452594"/>
                </a:moveTo>
                <a:cubicBezTo>
                  <a:pt x="2328407" y="464505"/>
                  <a:pt x="2352227" y="482370"/>
                  <a:pt x="2390937" y="503212"/>
                </a:cubicBezTo>
                <a:cubicBezTo>
                  <a:pt x="2429644" y="524057"/>
                  <a:pt x="2480265" y="544898"/>
                  <a:pt x="2536837" y="574674"/>
                </a:cubicBezTo>
                <a:cubicBezTo>
                  <a:pt x="2527907" y="556808"/>
                  <a:pt x="2507061" y="538943"/>
                  <a:pt x="2471330" y="521077"/>
                </a:cubicBezTo>
                <a:cubicBezTo>
                  <a:pt x="2435600" y="500236"/>
                  <a:pt x="2387958" y="479391"/>
                  <a:pt x="2319475" y="452594"/>
                </a:cubicBezTo>
                <a:close/>
                <a:moveTo>
                  <a:pt x="1825196" y="235228"/>
                </a:moveTo>
                <a:cubicBezTo>
                  <a:pt x="1843060" y="262025"/>
                  <a:pt x="1950254" y="294780"/>
                  <a:pt x="2111044" y="345398"/>
                </a:cubicBezTo>
                <a:cubicBezTo>
                  <a:pt x="2051492" y="312646"/>
                  <a:pt x="1994915" y="282870"/>
                  <a:pt x="1944299" y="262025"/>
                </a:cubicBezTo>
                <a:cubicBezTo>
                  <a:pt x="1896656" y="244160"/>
                  <a:pt x="1851991" y="235228"/>
                  <a:pt x="1825196" y="235228"/>
                </a:cubicBezTo>
                <a:close/>
                <a:moveTo>
                  <a:pt x="1444063" y="128035"/>
                </a:moveTo>
                <a:cubicBezTo>
                  <a:pt x="1450018" y="139945"/>
                  <a:pt x="1482769" y="151856"/>
                  <a:pt x="1530411" y="163766"/>
                </a:cubicBezTo>
                <a:cubicBezTo>
                  <a:pt x="1578052" y="172697"/>
                  <a:pt x="1643560" y="187587"/>
                  <a:pt x="1715022" y="196518"/>
                </a:cubicBezTo>
                <a:cubicBezTo>
                  <a:pt x="1664404" y="175677"/>
                  <a:pt x="1616763" y="151856"/>
                  <a:pt x="1566143" y="136966"/>
                </a:cubicBezTo>
                <a:cubicBezTo>
                  <a:pt x="1524456" y="133990"/>
                  <a:pt x="1485748" y="131011"/>
                  <a:pt x="1444063" y="128035"/>
                </a:cubicBezTo>
                <a:close/>
                <a:moveTo>
                  <a:pt x="1045065" y="151856"/>
                </a:moveTo>
                <a:cubicBezTo>
                  <a:pt x="1110572" y="166745"/>
                  <a:pt x="1152259" y="175677"/>
                  <a:pt x="1182035" y="178656"/>
                </a:cubicBezTo>
                <a:cubicBezTo>
                  <a:pt x="1211810" y="181632"/>
                  <a:pt x="1229676" y="184611"/>
                  <a:pt x="1247541" y="187587"/>
                </a:cubicBezTo>
                <a:cubicBezTo>
                  <a:pt x="1238607" y="175677"/>
                  <a:pt x="1202876" y="163766"/>
                  <a:pt x="1161189" y="157811"/>
                </a:cubicBezTo>
                <a:cubicBezTo>
                  <a:pt x="1140348" y="154835"/>
                  <a:pt x="1118015" y="152600"/>
                  <a:pt x="1097545" y="151484"/>
                </a:cubicBezTo>
                <a:cubicBezTo>
                  <a:pt x="1077074" y="150368"/>
                  <a:pt x="1058463" y="150368"/>
                  <a:pt x="1045065" y="151856"/>
                </a:cubicBezTo>
                <a:close/>
                <a:moveTo>
                  <a:pt x="0" y="136879"/>
                </a:moveTo>
                <a:lnTo>
                  <a:pt x="5096" y="155899"/>
                </a:lnTo>
                <a:lnTo>
                  <a:pt x="104146" y="145901"/>
                </a:lnTo>
                <a:cubicBezTo>
                  <a:pt x="218782" y="133990"/>
                  <a:pt x="333422" y="128035"/>
                  <a:pt x="448058" y="127291"/>
                </a:cubicBezTo>
                <a:lnTo>
                  <a:pt x="730441" y="137682"/>
                </a:lnTo>
                <a:lnTo>
                  <a:pt x="454014" y="128407"/>
                </a:lnTo>
                <a:cubicBezTo>
                  <a:pt x="339377" y="129523"/>
                  <a:pt x="224741" y="135478"/>
                  <a:pt x="110101" y="145901"/>
                </a:cubicBezTo>
                <a:lnTo>
                  <a:pt x="5280" y="156584"/>
                </a:lnTo>
                <a:lnTo>
                  <a:pt x="21159" y="215846"/>
                </a:lnTo>
                <a:lnTo>
                  <a:pt x="32687" y="215503"/>
                </a:lnTo>
                <a:lnTo>
                  <a:pt x="43048" y="218526"/>
                </a:lnTo>
                <a:lnTo>
                  <a:pt x="23034" y="222844"/>
                </a:lnTo>
                <a:lnTo>
                  <a:pt x="1774981" y="6761199"/>
                </a:lnTo>
                <a:lnTo>
                  <a:pt x="3679364" y="6250921"/>
                </a:lnTo>
                <a:lnTo>
                  <a:pt x="3679862" y="6249967"/>
                </a:lnTo>
                <a:cubicBezTo>
                  <a:pt x="3689912" y="6232846"/>
                  <a:pt x="3701078" y="6215725"/>
                  <a:pt x="3712988" y="6199349"/>
                </a:cubicBezTo>
                <a:cubicBezTo>
                  <a:pt x="3736810" y="6166593"/>
                  <a:pt x="3763606" y="6136818"/>
                  <a:pt x="3784451" y="6110021"/>
                </a:cubicBezTo>
                <a:cubicBezTo>
                  <a:pt x="3796361" y="6074291"/>
                  <a:pt x="3820183" y="6032604"/>
                  <a:pt x="3846979" y="5993893"/>
                </a:cubicBezTo>
                <a:cubicBezTo>
                  <a:pt x="3873780" y="5955186"/>
                  <a:pt x="3897599" y="5916476"/>
                  <a:pt x="3909511" y="5886700"/>
                </a:cubicBezTo>
                <a:lnTo>
                  <a:pt x="3909681" y="5886350"/>
                </a:lnTo>
                <a:lnTo>
                  <a:pt x="3936436" y="5844051"/>
                </a:lnTo>
                <a:cubicBezTo>
                  <a:pt x="4003861" y="5723434"/>
                  <a:pt x="4064926" y="5598779"/>
                  <a:pt x="4119167" y="5470534"/>
                </a:cubicBezTo>
                <a:lnTo>
                  <a:pt x="4206034" y="5233196"/>
                </a:lnTo>
                <a:lnTo>
                  <a:pt x="4194614" y="5276292"/>
                </a:lnTo>
                <a:cubicBezTo>
                  <a:pt x="4181960" y="5314258"/>
                  <a:pt x="4164094" y="5359667"/>
                  <a:pt x="4159628" y="5386466"/>
                </a:cubicBezTo>
                <a:cubicBezTo>
                  <a:pt x="4114962" y="5484724"/>
                  <a:pt x="4076256" y="5571075"/>
                  <a:pt x="4040524" y="5657424"/>
                </a:cubicBezTo>
                <a:cubicBezTo>
                  <a:pt x="4001814" y="5743775"/>
                  <a:pt x="3966083" y="5827148"/>
                  <a:pt x="3918441" y="5910521"/>
                </a:cubicBezTo>
                <a:cubicBezTo>
                  <a:pt x="3903555" y="5940297"/>
                  <a:pt x="3882709" y="5979004"/>
                  <a:pt x="3855913" y="6017714"/>
                </a:cubicBezTo>
                <a:lnTo>
                  <a:pt x="3845900" y="6036311"/>
                </a:lnTo>
                <a:lnTo>
                  <a:pt x="3814227" y="6080242"/>
                </a:lnTo>
                <a:cubicBezTo>
                  <a:pt x="3805296" y="6092153"/>
                  <a:pt x="3799341" y="6104062"/>
                  <a:pt x="3790406" y="6115973"/>
                </a:cubicBezTo>
                <a:cubicBezTo>
                  <a:pt x="3766585" y="6157659"/>
                  <a:pt x="3736809" y="6199345"/>
                  <a:pt x="3712988" y="6235077"/>
                </a:cubicBezTo>
                <a:lnTo>
                  <a:pt x="3710722" y="6242204"/>
                </a:lnTo>
                <a:lnTo>
                  <a:pt x="3710503" y="6242577"/>
                </a:lnTo>
                <a:lnTo>
                  <a:pt x="3781017" y="6223683"/>
                </a:lnTo>
                <a:lnTo>
                  <a:pt x="3802317" y="6190414"/>
                </a:lnTo>
                <a:cubicBezTo>
                  <a:pt x="3835072" y="6151704"/>
                  <a:pt x="3864848" y="6110018"/>
                  <a:pt x="3894623" y="6068331"/>
                </a:cubicBezTo>
                <a:cubicBezTo>
                  <a:pt x="3906535" y="6047490"/>
                  <a:pt x="3918445" y="6026646"/>
                  <a:pt x="3933331" y="6002825"/>
                </a:cubicBezTo>
                <a:cubicBezTo>
                  <a:pt x="3945241" y="5979004"/>
                  <a:pt x="3957152" y="5955183"/>
                  <a:pt x="3972041" y="5931363"/>
                </a:cubicBezTo>
                <a:lnTo>
                  <a:pt x="3980086" y="5919741"/>
                </a:lnTo>
                <a:lnTo>
                  <a:pt x="4010377" y="5871441"/>
                </a:lnTo>
                <a:lnTo>
                  <a:pt x="4039015" y="5834622"/>
                </a:lnTo>
                <a:lnTo>
                  <a:pt x="4050949" y="5817382"/>
                </a:lnTo>
                <a:lnTo>
                  <a:pt x="4049458" y="5821193"/>
                </a:lnTo>
                <a:lnTo>
                  <a:pt x="4039015" y="5834622"/>
                </a:lnTo>
                <a:lnTo>
                  <a:pt x="3980086" y="5919741"/>
                </a:lnTo>
                <a:lnTo>
                  <a:pt x="3969061" y="5937321"/>
                </a:lnTo>
                <a:cubicBezTo>
                  <a:pt x="3957151" y="5961142"/>
                  <a:pt x="3942265" y="5984963"/>
                  <a:pt x="3930355" y="6008783"/>
                </a:cubicBezTo>
                <a:cubicBezTo>
                  <a:pt x="3918444" y="6032604"/>
                  <a:pt x="3903554" y="6053445"/>
                  <a:pt x="3891645" y="6074290"/>
                </a:cubicBezTo>
                <a:cubicBezTo>
                  <a:pt x="3861868" y="6115976"/>
                  <a:pt x="3832092" y="6157664"/>
                  <a:pt x="3799341" y="6196370"/>
                </a:cubicBezTo>
                <a:lnTo>
                  <a:pt x="3781426" y="6223573"/>
                </a:lnTo>
                <a:lnTo>
                  <a:pt x="3875063" y="6198484"/>
                </a:lnTo>
                <a:lnTo>
                  <a:pt x="3921792" y="6127141"/>
                </a:lnTo>
                <a:cubicBezTo>
                  <a:pt x="3940775" y="6095132"/>
                  <a:pt x="3957151" y="6063867"/>
                  <a:pt x="3969062" y="6035579"/>
                </a:cubicBezTo>
                <a:cubicBezTo>
                  <a:pt x="3998837" y="5984962"/>
                  <a:pt x="4034569" y="5949231"/>
                  <a:pt x="4055415" y="5895635"/>
                </a:cubicBezTo>
                <a:cubicBezTo>
                  <a:pt x="4082210" y="5850969"/>
                  <a:pt x="4109010" y="5800352"/>
                  <a:pt x="4135806" y="5752710"/>
                </a:cubicBezTo>
                <a:cubicBezTo>
                  <a:pt x="4147717" y="5734844"/>
                  <a:pt x="4156652" y="5716978"/>
                  <a:pt x="4165582" y="5699113"/>
                </a:cubicBezTo>
                <a:cubicBezTo>
                  <a:pt x="4174517" y="5681247"/>
                  <a:pt x="4183448" y="5666358"/>
                  <a:pt x="4189404" y="5648492"/>
                </a:cubicBezTo>
                <a:cubicBezTo>
                  <a:pt x="4204293" y="5615741"/>
                  <a:pt x="4216203" y="5582986"/>
                  <a:pt x="4228113" y="5553210"/>
                </a:cubicBezTo>
                <a:cubicBezTo>
                  <a:pt x="4248957" y="5490681"/>
                  <a:pt x="4269800" y="5431130"/>
                  <a:pt x="4311487" y="5371578"/>
                </a:cubicBezTo>
                <a:cubicBezTo>
                  <a:pt x="4324884" y="5347757"/>
                  <a:pt x="4330096" y="5327659"/>
                  <a:pt x="4333447" y="5308303"/>
                </a:cubicBezTo>
                <a:lnTo>
                  <a:pt x="4340247" y="5271255"/>
                </a:lnTo>
                <a:lnTo>
                  <a:pt x="4356150" y="5246516"/>
                </a:lnTo>
                <a:cubicBezTo>
                  <a:pt x="4385924" y="5166123"/>
                  <a:pt x="4409745" y="5085726"/>
                  <a:pt x="4436545" y="5002353"/>
                </a:cubicBezTo>
                <a:cubicBezTo>
                  <a:pt x="4424635" y="4981512"/>
                  <a:pt x="4466321" y="4883249"/>
                  <a:pt x="4472277" y="4811787"/>
                </a:cubicBezTo>
                <a:cubicBezTo>
                  <a:pt x="4490142" y="4734370"/>
                  <a:pt x="4505029" y="4659932"/>
                  <a:pt x="4519919" y="4582514"/>
                </a:cubicBezTo>
                <a:cubicBezTo>
                  <a:pt x="4496097" y="4621221"/>
                  <a:pt x="4472276" y="4656953"/>
                  <a:pt x="4448455" y="4695662"/>
                </a:cubicBezTo>
                <a:cubicBezTo>
                  <a:pt x="4442502" y="4731394"/>
                  <a:pt x="4439522" y="4761170"/>
                  <a:pt x="4430590" y="4793921"/>
                </a:cubicBezTo>
                <a:lnTo>
                  <a:pt x="4412725" y="4826677"/>
                </a:lnTo>
                <a:cubicBezTo>
                  <a:pt x="4400814" y="4877294"/>
                  <a:pt x="4394859" y="4921960"/>
                  <a:pt x="4382949" y="4969602"/>
                </a:cubicBezTo>
                <a:cubicBezTo>
                  <a:pt x="4371038" y="5008309"/>
                  <a:pt x="4362105" y="5044039"/>
                  <a:pt x="4350193" y="5082750"/>
                </a:cubicBezTo>
                <a:cubicBezTo>
                  <a:pt x="4338283" y="5118481"/>
                  <a:pt x="4326373" y="5157188"/>
                  <a:pt x="4314463" y="5192919"/>
                </a:cubicBezTo>
                <a:cubicBezTo>
                  <a:pt x="4308507" y="5222696"/>
                  <a:pt x="4302552" y="5249495"/>
                  <a:pt x="4299576" y="5282247"/>
                </a:cubicBezTo>
                <a:lnTo>
                  <a:pt x="4282842" y="5345006"/>
                </a:lnTo>
                <a:lnTo>
                  <a:pt x="4263845" y="5374554"/>
                </a:lnTo>
                <a:cubicBezTo>
                  <a:pt x="4275755" y="5344778"/>
                  <a:pt x="4281712" y="5315002"/>
                  <a:pt x="4287665" y="5285226"/>
                </a:cubicBezTo>
                <a:cubicBezTo>
                  <a:pt x="4296597" y="5255450"/>
                  <a:pt x="4302552" y="5228653"/>
                  <a:pt x="4308507" y="5198877"/>
                </a:cubicBezTo>
                <a:cubicBezTo>
                  <a:pt x="4323397" y="5163147"/>
                  <a:pt x="4332329" y="5127416"/>
                  <a:pt x="4344238" y="5088705"/>
                </a:cubicBezTo>
                <a:cubicBezTo>
                  <a:pt x="4356148" y="5049998"/>
                  <a:pt x="4365084" y="5014267"/>
                  <a:pt x="4376993" y="4975556"/>
                </a:cubicBezTo>
                <a:cubicBezTo>
                  <a:pt x="4388903" y="4924939"/>
                  <a:pt x="4397835" y="4880273"/>
                  <a:pt x="4406769" y="4832632"/>
                </a:cubicBezTo>
                <a:lnTo>
                  <a:pt x="4424635" y="4799880"/>
                </a:lnTo>
                <a:cubicBezTo>
                  <a:pt x="4433566" y="4767125"/>
                  <a:pt x="4436545" y="4737349"/>
                  <a:pt x="4442501" y="4701619"/>
                </a:cubicBezTo>
                <a:cubicBezTo>
                  <a:pt x="4466321" y="4665887"/>
                  <a:pt x="4490142" y="4627180"/>
                  <a:pt x="4513962" y="4588469"/>
                </a:cubicBezTo>
                <a:cubicBezTo>
                  <a:pt x="4519918" y="4570604"/>
                  <a:pt x="4522894" y="4558694"/>
                  <a:pt x="4525873" y="4543807"/>
                </a:cubicBezTo>
                <a:cubicBezTo>
                  <a:pt x="4528850" y="4517007"/>
                  <a:pt x="4528849" y="4496165"/>
                  <a:pt x="4528849" y="4469366"/>
                </a:cubicBezTo>
                <a:lnTo>
                  <a:pt x="4527564" y="4455210"/>
                </a:lnTo>
                <a:lnTo>
                  <a:pt x="4531332" y="4455001"/>
                </a:lnTo>
                <a:lnTo>
                  <a:pt x="4533411" y="4454885"/>
                </a:lnTo>
                <a:lnTo>
                  <a:pt x="4531825" y="4460435"/>
                </a:lnTo>
                <a:cubicBezTo>
                  <a:pt x="4531826" y="4490211"/>
                  <a:pt x="4531826" y="4511052"/>
                  <a:pt x="4528849" y="4534872"/>
                </a:cubicBezTo>
                <a:lnTo>
                  <a:pt x="4536614" y="4536286"/>
                </a:lnTo>
                <a:lnTo>
                  <a:pt x="4525873" y="4576559"/>
                </a:lnTo>
                <a:cubicBezTo>
                  <a:pt x="4510983" y="4653977"/>
                  <a:pt x="4496097" y="4731394"/>
                  <a:pt x="4478231" y="4805836"/>
                </a:cubicBezTo>
                <a:cubicBezTo>
                  <a:pt x="4472276" y="4877298"/>
                  <a:pt x="4430591" y="4972581"/>
                  <a:pt x="4442500" y="4996401"/>
                </a:cubicBezTo>
                <a:cubicBezTo>
                  <a:pt x="4415700" y="5079775"/>
                  <a:pt x="4394859" y="5160167"/>
                  <a:pt x="4362104" y="5240564"/>
                </a:cubicBezTo>
                <a:cubicBezTo>
                  <a:pt x="4350193" y="5279271"/>
                  <a:pt x="4356149" y="5315002"/>
                  <a:pt x="4329353" y="5362643"/>
                </a:cubicBezTo>
                <a:cubicBezTo>
                  <a:pt x="4290642" y="5422196"/>
                  <a:pt x="4269800" y="5481748"/>
                  <a:pt x="4245979" y="5544279"/>
                </a:cubicBezTo>
                <a:cubicBezTo>
                  <a:pt x="4234069" y="5574054"/>
                  <a:pt x="4222158" y="5606807"/>
                  <a:pt x="4207269" y="5639562"/>
                </a:cubicBezTo>
                <a:cubicBezTo>
                  <a:pt x="4198339" y="5654447"/>
                  <a:pt x="4192382" y="5672313"/>
                  <a:pt x="4183448" y="5690179"/>
                </a:cubicBezTo>
                <a:cubicBezTo>
                  <a:pt x="4174517" y="5708045"/>
                  <a:pt x="4165584" y="5725910"/>
                  <a:pt x="4153674" y="5743775"/>
                </a:cubicBezTo>
                <a:cubicBezTo>
                  <a:pt x="4126875" y="5788441"/>
                  <a:pt x="4100076" y="5842038"/>
                  <a:pt x="4073279" y="5886700"/>
                </a:cubicBezTo>
                <a:cubicBezTo>
                  <a:pt x="4052435" y="5940297"/>
                  <a:pt x="4016703" y="5976028"/>
                  <a:pt x="3986927" y="6026649"/>
                </a:cubicBezTo>
                <a:cubicBezTo>
                  <a:pt x="3975017" y="6054935"/>
                  <a:pt x="3958640" y="6085455"/>
                  <a:pt x="3939659" y="6117091"/>
                </a:cubicBezTo>
                <a:lnTo>
                  <a:pt x="3889454" y="6194627"/>
                </a:lnTo>
                <a:lnTo>
                  <a:pt x="4169742" y="6119524"/>
                </a:lnTo>
                <a:lnTo>
                  <a:pt x="4195358" y="6062377"/>
                </a:lnTo>
                <a:cubicBezTo>
                  <a:pt x="4207269" y="6044512"/>
                  <a:pt x="4213224" y="6029625"/>
                  <a:pt x="4222159" y="6017714"/>
                </a:cubicBezTo>
                <a:cubicBezTo>
                  <a:pt x="4234070" y="5996869"/>
                  <a:pt x="4245980" y="5979004"/>
                  <a:pt x="4257890" y="5958162"/>
                </a:cubicBezTo>
                <a:cubicBezTo>
                  <a:pt x="4269800" y="5937318"/>
                  <a:pt x="4278731" y="5919452"/>
                  <a:pt x="4290641" y="5898611"/>
                </a:cubicBezTo>
                <a:cubicBezTo>
                  <a:pt x="4311487" y="5859900"/>
                  <a:pt x="4335307" y="5821194"/>
                  <a:pt x="4356150" y="5779506"/>
                </a:cubicBezTo>
                <a:cubicBezTo>
                  <a:pt x="4371039" y="5752706"/>
                  <a:pt x="4394859" y="5711021"/>
                  <a:pt x="4391880" y="5678269"/>
                </a:cubicBezTo>
                <a:cubicBezTo>
                  <a:pt x="4374014" y="5690179"/>
                  <a:pt x="4356149" y="5699110"/>
                  <a:pt x="4341263" y="5705065"/>
                </a:cubicBezTo>
                <a:cubicBezTo>
                  <a:pt x="4335307" y="5713999"/>
                  <a:pt x="4332328" y="5722931"/>
                  <a:pt x="4329352" y="5728886"/>
                </a:cubicBezTo>
                <a:lnTo>
                  <a:pt x="4327785" y="5726066"/>
                </a:lnTo>
                <a:lnTo>
                  <a:pt x="4338283" y="5705068"/>
                </a:lnTo>
                <a:cubicBezTo>
                  <a:pt x="4353169" y="5699113"/>
                  <a:pt x="4371035" y="5690179"/>
                  <a:pt x="4388900" y="5678268"/>
                </a:cubicBezTo>
                <a:cubicBezTo>
                  <a:pt x="4421656" y="5615741"/>
                  <a:pt x="4460363" y="5535345"/>
                  <a:pt x="4484185" y="5407309"/>
                </a:cubicBezTo>
                <a:cubicBezTo>
                  <a:pt x="4478228" y="5413264"/>
                  <a:pt x="4475254" y="5413264"/>
                  <a:pt x="4469297" y="5419219"/>
                </a:cubicBezTo>
                <a:cubicBezTo>
                  <a:pt x="4448453" y="5466861"/>
                  <a:pt x="4427611" y="5517479"/>
                  <a:pt x="4403790" y="5565120"/>
                </a:cubicBezTo>
                <a:cubicBezTo>
                  <a:pt x="4424632" y="5517479"/>
                  <a:pt x="4445476" y="5466861"/>
                  <a:pt x="4466318" y="5419219"/>
                </a:cubicBezTo>
                <a:cubicBezTo>
                  <a:pt x="4472273" y="5416240"/>
                  <a:pt x="4475254" y="5413264"/>
                  <a:pt x="4481208" y="5407309"/>
                </a:cubicBezTo>
                <a:cubicBezTo>
                  <a:pt x="4496094" y="5365623"/>
                  <a:pt x="4513959" y="5317981"/>
                  <a:pt x="4531826" y="5270339"/>
                </a:cubicBezTo>
                <a:cubicBezTo>
                  <a:pt x="4531826" y="5267360"/>
                  <a:pt x="4534804" y="5258430"/>
                  <a:pt x="4537782" y="5252474"/>
                </a:cubicBezTo>
                <a:cubicBezTo>
                  <a:pt x="4543736" y="5204833"/>
                  <a:pt x="4528850" y="5195899"/>
                  <a:pt x="4549690" y="5127416"/>
                </a:cubicBezTo>
                <a:cubicBezTo>
                  <a:pt x="4564580" y="5085729"/>
                  <a:pt x="4582446" y="5038088"/>
                  <a:pt x="4594356" y="4996402"/>
                </a:cubicBezTo>
                <a:cubicBezTo>
                  <a:pt x="4606266" y="4987467"/>
                  <a:pt x="4618178" y="4981511"/>
                  <a:pt x="4630087" y="4975556"/>
                </a:cubicBezTo>
                <a:cubicBezTo>
                  <a:pt x="4653908" y="4856453"/>
                  <a:pt x="4647953" y="4829656"/>
                  <a:pt x="4668794" y="4749259"/>
                </a:cubicBezTo>
                <a:cubicBezTo>
                  <a:pt x="4674749" y="4713529"/>
                  <a:pt x="4683684" y="4677797"/>
                  <a:pt x="4689639" y="4642066"/>
                </a:cubicBezTo>
                <a:cubicBezTo>
                  <a:pt x="4698571" y="4603359"/>
                  <a:pt x="4701550" y="4567628"/>
                  <a:pt x="4707506" y="4531896"/>
                </a:cubicBezTo>
                <a:cubicBezTo>
                  <a:pt x="4713461" y="4496165"/>
                  <a:pt x="4716436" y="4460434"/>
                  <a:pt x="4722391" y="4427679"/>
                </a:cubicBezTo>
                <a:cubicBezTo>
                  <a:pt x="4725370" y="4391948"/>
                  <a:pt x="4725370" y="4359196"/>
                  <a:pt x="4728346" y="4329421"/>
                </a:cubicBezTo>
                <a:cubicBezTo>
                  <a:pt x="4725371" y="4302621"/>
                  <a:pt x="4728346" y="4275823"/>
                  <a:pt x="4731326" y="4246047"/>
                </a:cubicBezTo>
                <a:cubicBezTo>
                  <a:pt x="4734301" y="4231158"/>
                  <a:pt x="4734302" y="4216272"/>
                  <a:pt x="4737280" y="4201383"/>
                </a:cubicBezTo>
                <a:cubicBezTo>
                  <a:pt x="4740256" y="4186496"/>
                  <a:pt x="4740258" y="4171606"/>
                  <a:pt x="4740256" y="4156720"/>
                </a:cubicBezTo>
                <a:cubicBezTo>
                  <a:pt x="4731326" y="4150765"/>
                  <a:pt x="4725370" y="4144809"/>
                  <a:pt x="4716436" y="4138855"/>
                </a:cubicBezTo>
                <a:cubicBezTo>
                  <a:pt x="4713460" y="4159696"/>
                  <a:pt x="4707505" y="4180541"/>
                  <a:pt x="4701550" y="4201383"/>
                </a:cubicBezTo>
                <a:cubicBezTo>
                  <a:pt x="4695594" y="4222227"/>
                  <a:pt x="4689640" y="4243068"/>
                  <a:pt x="4683684" y="4260934"/>
                </a:cubicBezTo>
                <a:cubicBezTo>
                  <a:pt x="4680704" y="4293689"/>
                  <a:pt x="4677729" y="4326441"/>
                  <a:pt x="4674749" y="4359196"/>
                </a:cubicBezTo>
                <a:lnTo>
                  <a:pt x="4671773" y="4409814"/>
                </a:lnTo>
                <a:lnTo>
                  <a:pt x="4666071" y="4458278"/>
                </a:lnTo>
                <a:lnTo>
                  <a:pt x="4653908" y="4466387"/>
                </a:lnTo>
                <a:lnTo>
                  <a:pt x="4653123" y="4462944"/>
                </a:lnTo>
                <a:lnTo>
                  <a:pt x="4665819" y="4454479"/>
                </a:lnTo>
                <a:cubicBezTo>
                  <a:pt x="4668795" y="4436615"/>
                  <a:pt x="4668794" y="4421724"/>
                  <a:pt x="4671774" y="4403859"/>
                </a:cubicBezTo>
                <a:lnTo>
                  <a:pt x="4674750" y="4353241"/>
                </a:lnTo>
                <a:cubicBezTo>
                  <a:pt x="4677728" y="4320487"/>
                  <a:pt x="4680706" y="4287734"/>
                  <a:pt x="4683685" y="4254979"/>
                </a:cubicBezTo>
                <a:cubicBezTo>
                  <a:pt x="4689639" y="4237113"/>
                  <a:pt x="4695595" y="4216272"/>
                  <a:pt x="4701549" y="4195427"/>
                </a:cubicBezTo>
                <a:cubicBezTo>
                  <a:pt x="4707506" y="4174585"/>
                  <a:pt x="4710481" y="4153741"/>
                  <a:pt x="4716436" y="4132899"/>
                </a:cubicBezTo>
                <a:cubicBezTo>
                  <a:pt x="4713460" y="4085258"/>
                  <a:pt x="4713460" y="4046548"/>
                  <a:pt x="4710480" y="4001885"/>
                </a:cubicBezTo>
                <a:cubicBezTo>
                  <a:pt x="4692616" y="4007840"/>
                  <a:pt x="4677729" y="4022727"/>
                  <a:pt x="4659863" y="4034637"/>
                </a:cubicBezTo>
                <a:cubicBezTo>
                  <a:pt x="4650929" y="4031661"/>
                  <a:pt x="4639019" y="4031661"/>
                  <a:pt x="4627108" y="4034637"/>
                </a:cubicBezTo>
                <a:cubicBezTo>
                  <a:pt x="4618177" y="4028682"/>
                  <a:pt x="4612222" y="4025706"/>
                  <a:pt x="4603288" y="4115034"/>
                </a:cubicBezTo>
                <a:lnTo>
                  <a:pt x="4603675" y="4128188"/>
                </a:lnTo>
                <a:lnTo>
                  <a:pt x="4579470" y="4195427"/>
                </a:lnTo>
                <a:lnTo>
                  <a:pt x="4579470" y="4218435"/>
                </a:lnTo>
                <a:lnTo>
                  <a:pt x="4555647" y="4216268"/>
                </a:lnTo>
                <a:cubicBezTo>
                  <a:pt x="4537781" y="4186493"/>
                  <a:pt x="4516940" y="4156717"/>
                  <a:pt x="4499073" y="4120986"/>
                </a:cubicBezTo>
                <a:cubicBezTo>
                  <a:pt x="4493118" y="4082278"/>
                  <a:pt x="4487164" y="4073344"/>
                  <a:pt x="4484184" y="4040592"/>
                </a:cubicBezTo>
                <a:cubicBezTo>
                  <a:pt x="4472273" y="4031658"/>
                  <a:pt x="4463343" y="4025703"/>
                  <a:pt x="4451431" y="4016772"/>
                </a:cubicBezTo>
                <a:lnTo>
                  <a:pt x="4417423" y="4011914"/>
                </a:lnTo>
                <a:lnTo>
                  <a:pt x="4418679" y="3986995"/>
                </a:lnTo>
                <a:cubicBezTo>
                  <a:pt x="4418679" y="2671412"/>
                  <a:pt x="3752125" y="1511511"/>
                  <a:pt x="2738305" y="826589"/>
                </a:cubicBezTo>
                <a:lnTo>
                  <a:pt x="2694176" y="799780"/>
                </a:lnTo>
                <a:lnTo>
                  <a:pt x="2691676" y="797995"/>
                </a:lnTo>
                <a:cubicBezTo>
                  <a:pt x="2661899" y="777150"/>
                  <a:pt x="2632124" y="756309"/>
                  <a:pt x="2605325" y="738443"/>
                </a:cubicBezTo>
                <a:cubicBezTo>
                  <a:pt x="2548751" y="699733"/>
                  <a:pt x="2492175" y="666981"/>
                  <a:pt x="2438579" y="631250"/>
                </a:cubicBezTo>
                <a:cubicBezTo>
                  <a:pt x="2414759" y="610405"/>
                  <a:pt x="2361162" y="583608"/>
                  <a:pt x="2307565" y="556808"/>
                </a:cubicBezTo>
                <a:cubicBezTo>
                  <a:pt x="2295654" y="547877"/>
                  <a:pt x="2280768" y="541922"/>
                  <a:pt x="2268858" y="535967"/>
                </a:cubicBezTo>
                <a:cubicBezTo>
                  <a:pt x="2256947" y="530012"/>
                  <a:pt x="2245038" y="524056"/>
                  <a:pt x="2233127" y="518101"/>
                </a:cubicBezTo>
                <a:cubicBezTo>
                  <a:pt x="2209306" y="506191"/>
                  <a:pt x="2191440" y="497257"/>
                  <a:pt x="2179531" y="488325"/>
                </a:cubicBezTo>
                <a:cubicBezTo>
                  <a:pt x="2155710" y="476415"/>
                  <a:pt x="2131889" y="467481"/>
                  <a:pt x="2108068" y="455570"/>
                </a:cubicBezTo>
                <a:cubicBezTo>
                  <a:pt x="2084247" y="443660"/>
                  <a:pt x="2060427" y="434729"/>
                  <a:pt x="2036605" y="425794"/>
                </a:cubicBezTo>
                <a:cubicBezTo>
                  <a:pt x="2009805" y="416863"/>
                  <a:pt x="1980030" y="404953"/>
                  <a:pt x="1953232" y="393042"/>
                </a:cubicBezTo>
                <a:lnTo>
                  <a:pt x="1949631" y="392095"/>
                </a:lnTo>
                <a:lnTo>
                  <a:pt x="1936621" y="372382"/>
                </a:lnTo>
                <a:cubicBezTo>
                  <a:pt x="1916057" y="358612"/>
                  <a:pt x="1876697" y="345585"/>
                  <a:pt x="1843480" y="337770"/>
                </a:cubicBezTo>
                <a:lnTo>
                  <a:pt x="1805045" y="331143"/>
                </a:lnTo>
                <a:lnTo>
                  <a:pt x="1804354" y="330511"/>
                </a:lnTo>
                <a:lnTo>
                  <a:pt x="1750757" y="312646"/>
                </a:lnTo>
                <a:lnTo>
                  <a:pt x="1697160" y="297759"/>
                </a:lnTo>
                <a:lnTo>
                  <a:pt x="1586987" y="265004"/>
                </a:lnTo>
                <a:cubicBezTo>
                  <a:pt x="1551256" y="256073"/>
                  <a:pt x="1512549" y="247139"/>
                  <a:pt x="1476818" y="238208"/>
                </a:cubicBezTo>
                <a:cubicBezTo>
                  <a:pt x="1438107" y="232252"/>
                  <a:pt x="1402377" y="220342"/>
                  <a:pt x="1363669" y="214387"/>
                </a:cubicBezTo>
                <a:cubicBezTo>
                  <a:pt x="1327938" y="208432"/>
                  <a:pt x="1289227" y="199497"/>
                  <a:pt x="1253497" y="190566"/>
                </a:cubicBezTo>
                <a:cubicBezTo>
                  <a:pt x="1235631" y="187587"/>
                  <a:pt x="1217767" y="187587"/>
                  <a:pt x="1187989" y="181632"/>
                </a:cubicBezTo>
                <a:cubicBezTo>
                  <a:pt x="1158214" y="175677"/>
                  <a:pt x="1116527" y="169721"/>
                  <a:pt x="1051020" y="154835"/>
                </a:cubicBezTo>
                <a:cubicBezTo>
                  <a:pt x="1027200" y="151856"/>
                  <a:pt x="1003379" y="148880"/>
                  <a:pt x="979558" y="145901"/>
                </a:cubicBezTo>
                <a:cubicBezTo>
                  <a:pt x="957228" y="150368"/>
                  <a:pt x="927453" y="149624"/>
                  <a:pt x="895441" y="147392"/>
                </a:cubicBezTo>
                <a:lnTo>
                  <a:pt x="894100" y="147289"/>
                </a:lnTo>
                <a:lnTo>
                  <a:pt x="973602" y="145901"/>
                </a:lnTo>
                <a:cubicBezTo>
                  <a:pt x="920006" y="133990"/>
                  <a:pt x="857476" y="122080"/>
                  <a:pt x="794947" y="110170"/>
                </a:cubicBezTo>
                <a:cubicBezTo>
                  <a:pt x="827700" y="95280"/>
                  <a:pt x="750282" y="89325"/>
                  <a:pt x="777081" y="80394"/>
                </a:cubicBezTo>
                <a:lnTo>
                  <a:pt x="828202" y="54832"/>
                </a:lnTo>
                <a:lnTo>
                  <a:pt x="833657" y="56573"/>
                </a:lnTo>
                <a:cubicBezTo>
                  <a:pt x="869388" y="56573"/>
                  <a:pt x="905119" y="56573"/>
                  <a:pt x="949782" y="56573"/>
                </a:cubicBezTo>
                <a:cubicBezTo>
                  <a:pt x="970628" y="56573"/>
                  <a:pt x="997423" y="56573"/>
                  <a:pt x="1024224" y="56573"/>
                </a:cubicBezTo>
                <a:lnTo>
                  <a:pt x="1116527" y="56573"/>
                </a:lnTo>
                <a:cubicBezTo>
                  <a:pt x="1146303" y="59552"/>
                  <a:pt x="1173100" y="65507"/>
                  <a:pt x="1199900" y="68483"/>
                </a:cubicBezTo>
                <a:cubicBezTo>
                  <a:pt x="1226697" y="74438"/>
                  <a:pt x="1253498" y="80394"/>
                  <a:pt x="1280293" y="86349"/>
                </a:cubicBezTo>
                <a:cubicBezTo>
                  <a:pt x="1307093" y="92304"/>
                  <a:pt x="1333891" y="98259"/>
                  <a:pt x="1360690" y="104214"/>
                </a:cubicBezTo>
                <a:cubicBezTo>
                  <a:pt x="1375577" y="107194"/>
                  <a:pt x="1387487" y="110169"/>
                  <a:pt x="1402376" y="113149"/>
                </a:cubicBezTo>
                <a:cubicBezTo>
                  <a:pt x="1417264" y="119104"/>
                  <a:pt x="1429173" y="122080"/>
                  <a:pt x="1444063" y="125059"/>
                </a:cubicBezTo>
                <a:cubicBezTo>
                  <a:pt x="1485749" y="128035"/>
                  <a:pt x="1524457" y="131014"/>
                  <a:pt x="1566142" y="133990"/>
                </a:cubicBezTo>
                <a:cubicBezTo>
                  <a:pt x="1569123" y="128035"/>
                  <a:pt x="1572098" y="122080"/>
                  <a:pt x="1569122" y="113149"/>
                </a:cubicBezTo>
                <a:cubicBezTo>
                  <a:pt x="1572098" y="113149"/>
                  <a:pt x="1572098" y="110169"/>
                  <a:pt x="1572098" y="110169"/>
                </a:cubicBezTo>
                <a:cubicBezTo>
                  <a:pt x="1548277" y="104214"/>
                  <a:pt x="1524456" y="95283"/>
                  <a:pt x="1500635" y="89328"/>
                </a:cubicBezTo>
                <a:cubicBezTo>
                  <a:pt x="1461929" y="80394"/>
                  <a:pt x="1423218" y="68483"/>
                  <a:pt x="1384512" y="62528"/>
                </a:cubicBezTo>
                <a:cubicBezTo>
                  <a:pt x="1330914" y="53597"/>
                  <a:pt x="1348780" y="77418"/>
                  <a:pt x="1307093" y="77418"/>
                </a:cubicBezTo>
                <a:cubicBezTo>
                  <a:pt x="1280293" y="71462"/>
                  <a:pt x="1265407" y="59552"/>
                  <a:pt x="1244562" y="47642"/>
                </a:cubicBezTo>
                <a:cubicBezTo>
                  <a:pt x="1223721" y="35731"/>
                  <a:pt x="1196921" y="26797"/>
                  <a:pt x="1149279" y="23821"/>
                </a:cubicBezTo>
                <a:cubicBezTo>
                  <a:pt x="1104617" y="17866"/>
                  <a:pt x="1056976" y="11910"/>
                  <a:pt x="1006354" y="8931"/>
                </a:cubicBezTo>
                <a:cubicBezTo>
                  <a:pt x="961693" y="5955"/>
                  <a:pt x="911071" y="2976"/>
                  <a:pt x="866410" y="0"/>
                </a:cubicBezTo>
                <a:cubicBezTo>
                  <a:pt x="866411" y="2976"/>
                  <a:pt x="866410" y="5955"/>
                  <a:pt x="866410" y="5955"/>
                </a:cubicBezTo>
                <a:cubicBezTo>
                  <a:pt x="899161" y="11910"/>
                  <a:pt x="928937" y="14887"/>
                  <a:pt x="958713" y="20842"/>
                </a:cubicBezTo>
                <a:cubicBezTo>
                  <a:pt x="988489" y="26797"/>
                  <a:pt x="1021244" y="32752"/>
                  <a:pt x="1051020" y="38707"/>
                </a:cubicBezTo>
                <a:lnTo>
                  <a:pt x="1101622" y="52509"/>
                </a:lnTo>
                <a:lnTo>
                  <a:pt x="1054000" y="41683"/>
                </a:lnTo>
                <a:cubicBezTo>
                  <a:pt x="1021244" y="32752"/>
                  <a:pt x="991468" y="29773"/>
                  <a:pt x="961694" y="23818"/>
                </a:cubicBezTo>
                <a:cubicBezTo>
                  <a:pt x="931917" y="17863"/>
                  <a:pt x="902141" y="14887"/>
                  <a:pt x="869388" y="8931"/>
                </a:cubicBezTo>
                <a:lnTo>
                  <a:pt x="769010" y="20742"/>
                </a:lnTo>
                <a:lnTo>
                  <a:pt x="765171" y="17863"/>
                </a:lnTo>
                <a:cubicBezTo>
                  <a:pt x="698176" y="13395"/>
                  <a:pt x="627458" y="13395"/>
                  <a:pt x="558972" y="14143"/>
                </a:cubicBezTo>
                <a:cubicBezTo>
                  <a:pt x="524730" y="14514"/>
                  <a:pt x="491047" y="15072"/>
                  <a:pt x="458666" y="15352"/>
                </a:cubicBezTo>
                <a:lnTo>
                  <a:pt x="453642" y="15326"/>
                </a:lnTo>
                <a:close/>
              </a:path>
            </a:pathLst>
          </a:custGeom>
          <a:solidFill>
            <a:srgbClr val="067BB6">
              <a:alpha val="41176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741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4 items single color">
    <p:bg>
      <p:bgPr>
        <a:solidFill>
          <a:srgbClr val="F5F5F5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3438525" algn="l"/>
              </a:tabLst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Agenda / Goals : Single</a:t>
            </a:r>
          </a:p>
        </p:txBody>
      </p:sp>
      <p:grpSp>
        <p:nvGrpSpPr>
          <p:cNvPr id="142" name="Group 141"/>
          <p:cNvGrpSpPr/>
          <p:nvPr userDrawn="1"/>
        </p:nvGrpSpPr>
        <p:grpSpPr>
          <a:xfrm>
            <a:off x="1277364" y="1623624"/>
            <a:ext cx="1089288" cy="1106781"/>
            <a:chOff x="2669323" y="2055352"/>
            <a:chExt cx="1089288" cy="1106781"/>
          </a:xfrm>
        </p:grpSpPr>
        <p:sp>
          <p:nvSpPr>
            <p:cNvPr id="132" name="Freeform: Shape 39">
              <a:extLst>
                <a:ext uri="{FF2B5EF4-FFF2-40B4-BE49-F238E27FC236}">
                  <a16:creationId xmlns:a16="http://schemas.microsoft.com/office/drawing/2014/main" id="{9D41CCC0-CD07-4982-8103-46113A80A8C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41942" y="2129138"/>
              <a:ext cx="944049" cy="959210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C35BED8-EB01-5646-9F76-34FACECFB7E9}"/>
                </a:ext>
              </a:extLst>
            </p:cNvPr>
            <p:cNvSpPr txBox="1"/>
            <p:nvPr userDrawn="1"/>
          </p:nvSpPr>
          <p:spPr>
            <a:xfrm>
              <a:off x="2887162" y="2140153"/>
              <a:ext cx="653608" cy="93718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1828434">
                <a:lnSpc>
                  <a:spcPct val="100000"/>
                </a:lnSpc>
                <a:spcBef>
                  <a:spcPts val="600"/>
                </a:spcBef>
              </a:pPr>
              <a:r>
                <a:rPr lang="en-US" sz="3600" b="1" dirty="0">
                  <a:solidFill>
                    <a:srgbClr val="FFFFFF"/>
                  </a:solidFill>
                  <a:latin typeface="+mn-lt"/>
                  <a:ea typeface="League Spartan" charset="0"/>
                  <a:cs typeface="Poppins" pitchFamily="2" charset="77"/>
                </a:rPr>
                <a:t>1</a:t>
              </a:r>
            </a:p>
          </p:txBody>
        </p:sp>
        <p:sp>
          <p:nvSpPr>
            <p:cNvPr id="137" name="Freeform: Shape 39">
              <a:extLst>
                <a:ext uri="{FF2B5EF4-FFF2-40B4-BE49-F238E27FC236}">
                  <a16:creationId xmlns:a16="http://schemas.microsoft.com/office/drawing/2014/main" id="{9D41CCC0-CD07-4982-8103-46113A80A8C0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2669323" y="2055352"/>
              <a:ext cx="1089288" cy="1106781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noFill/>
            <a:ln w="3175" cap="flat">
              <a:solidFill>
                <a:schemeClr val="accent1">
                  <a:alpha val="50196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153" name="Text Placeholder 152"/>
          <p:cNvSpPr>
            <a:spLocks noGrp="1"/>
          </p:cNvSpPr>
          <p:nvPr>
            <p:ph type="body" sz="quarter" idx="10" hasCustomPrompt="1"/>
          </p:nvPr>
        </p:nvSpPr>
        <p:spPr>
          <a:xfrm>
            <a:off x="677126" y="2999817"/>
            <a:ext cx="2312538" cy="45294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  Agenda item</a:t>
            </a:r>
          </a:p>
        </p:txBody>
      </p:sp>
      <p:sp>
        <p:nvSpPr>
          <p:cNvPr id="155" name="Text Placeholder 154"/>
          <p:cNvSpPr>
            <a:spLocks noGrp="1"/>
          </p:cNvSpPr>
          <p:nvPr>
            <p:ph type="body" sz="quarter" idx="11" hasCustomPrompt="1"/>
          </p:nvPr>
        </p:nvSpPr>
        <p:spPr>
          <a:xfrm>
            <a:off x="672933" y="3568166"/>
            <a:ext cx="2320925" cy="1336482"/>
          </a:xfrm>
        </p:spPr>
        <p:txBody>
          <a:bodyPr/>
          <a:lstStyle>
            <a:lvl1pPr marL="166688" marR="0" indent="-1666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anose="020B0604020202020204" pitchFamily="34" charset="0"/>
              <a:buChar char="►"/>
              <a:tabLst/>
              <a:defRPr sz="1600">
                <a:solidFill>
                  <a:schemeClr val="tx2"/>
                </a:solidFill>
              </a:defRPr>
            </a:lvl1pPr>
            <a:lvl2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2pPr>
            <a:lvl3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3pPr>
            <a:lvl4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4pPr>
            <a:lvl5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5pPr>
          </a:lstStyle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</p:txBody>
      </p:sp>
      <p:sp>
        <p:nvSpPr>
          <p:cNvPr id="156" name="Text Placeholder 152"/>
          <p:cNvSpPr>
            <a:spLocks noGrp="1"/>
          </p:cNvSpPr>
          <p:nvPr>
            <p:ph type="body" sz="quarter" idx="12" hasCustomPrompt="1"/>
          </p:nvPr>
        </p:nvSpPr>
        <p:spPr>
          <a:xfrm>
            <a:off x="3510809" y="2999817"/>
            <a:ext cx="2312538" cy="45294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  Agenda item</a:t>
            </a:r>
          </a:p>
        </p:txBody>
      </p:sp>
      <p:sp>
        <p:nvSpPr>
          <p:cNvPr id="157" name="Text Placeholder 154"/>
          <p:cNvSpPr>
            <a:spLocks noGrp="1"/>
          </p:cNvSpPr>
          <p:nvPr>
            <p:ph type="body" sz="quarter" idx="13" hasCustomPrompt="1"/>
          </p:nvPr>
        </p:nvSpPr>
        <p:spPr>
          <a:xfrm>
            <a:off x="3506616" y="3568166"/>
            <a:ext cx="2320925" cy="1336482"/>
          </a:xfrm>
        </p:spPr>
        <p:txBody>
          <a:bodyPr/>
          <a:lstStyle>
            <a:lvl1pPr marL="166688" marR="0" indent="-1666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anose="020B0604020202020204" pitchFamily="34" charset="0"/>
              <a:buChar char="►"/>
              <a:tabLst/>
              <a:defRPr sz="1600">
                <a:solidFill>
                  <a:schemeClr val="tx2"/>
                </a:solidFill>
              </a:defRPr>
            </a:lvl1pPr>
            <a:lvl2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2pPr>
            <a:lvl3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3pPr>
            <a:lvl4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4pPr>
            <a:lvl5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5pPr>
          </a:lstStyle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</p:txBody>
      </p:sp>
      <p:sp>
        <p:nvSpPr>
          <p:cNvPr id="158" name="Text Placeholder 152"/>
          <p:cNvSpPr>
            <a:spLocks noGrp="1"/>
          </p:cNvSpPr>
          <p:nvPr>
            <p:ph type="body" sz="quarter" idx="14" hasCustomPrompt="1"/>
          </p:nvPr>
        </p:nvSpPr>
        <p:spPr>
          <a:xfrm>
            <a:off x="6371903" y="2999817"/>
            <a:ext cx="2312538" cy="45294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  Agenda item</a:t>
            </a:r>
          </a:p>
        </p:txBody>
      </p:sp>
      <p:sp>
        <p:nvSpPr>
          <p:cNvPr id="159" name="Text Placeholder 154"/>
          <p:cNvSpPr>
            <a:spLocks noGrp="1"/>
          </p:cNvSpPr>
          <p:nvPr>
            <p:ph type="body" sz="quarter" idx="15" hasCustomPrompt="1"/>
          </p:nvPr>
        </p:nvSpPr>
        <p:spPr>
          <a:xfrm>
            <a:off x="6371903" y="3568166"/>
            <a:ext cx="2320925" cy="1336482"/>
          </a:xfrm>
        </p:spPr>
        <p:txBody>
          <a:bodyPr/>
          <a:lstStyle>
            <a:lvl1pPr marL="166688" marR="0" indent="-1666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anose="020B0604020202020204" pitchFamily="34" charset="0"/>
              <a:buChar char="►"/>
              <a:tabLst/>
              <a:defRPr sz="1600">
                <a:solidFill>
                  <a:schemeClr val="tx2"/>
                </a:solidFill>
              </a:defRPr>
            </a:lvl1pPr>
            <a:lvl2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2pPr>
            <a:lvl3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3pPr>
            <a:lvl4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4pPr>
            <a:lvl5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5pPr>
          </a:lstStyle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E8C21B-33B8-2A4B-B94D-B06013BEF954}"/>
              </a:ext>
            </a:extLst>
          </p:cNvPr>
          <p:cNvGrpSpPr/>
          <p:nvPr userDrawn="1"/>
        </p:nvGrpSpPr>
        <p:grpSpPr>
          <a:xfrm>
            <a:off x="4122435" y="1623624"/>
            <a:ext cx="1089288" cy="1106781"/>
            <a:chOff x="2669323" y="2055352"/>
            <a:chExt cx="1089288" cy="1106781"/>
          </a:xfrm>
        </p:grpSpPr>
        <p:sp>
          <p:nvSpPr>
            <p:cNvPr id="31" name="Freeform: Shape 39">
              <a:extLst>
                <a:ext uri="{FF2B5EF4-FFF2-40B4-BE49-F238E27FC236}">
                  <a16:creationId xmlns:a16="http://schemas.microsoft.com/office/drawing/2014/main" id="{F46EE4DE-EF6C-3141-B129-7B322C90AD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41942" y="2129138"/>
              <a:ext cx="944049" cy="959210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912A21-03C1-AE4D-86C5-B74D77389B58}"/>
                </a:ext>
              </a:extLst>
            </p:cNvPr>
            <p:cNvSpPr txBox="1"/>
            <p:nvPr userDrawn="1"/>
          </p:nvSpPr>
          <p:spPr>
            <a:xfrm>
              <a:off x="2993393" y="2285577"/>
              <a:ext cx="441146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1828434">
                <a:lnSpc>
                  <a:spcPct val="100000"/>
                </a:lnSpc>
                <a:spcBef>
                  <a:spcPts val="600"/>
                </a:spcBef>
              </a:pPr>
              <a:r>
                <a:rPr lang="en-US" sz="3600" b="1" dirty="0">
                  <a:solidFill>
                    <a:srgbClr val="FFFFFF"/>
                  </a:solidFill>
                  <a:latin typeface="+mn-lt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33" name="Freeform: Shape 39">
              <a:extLst>
                <a:ext uri="{FF2B5EF4-FFF2-40B4-BE49-F238E27FC236}">
                  <a16:creationId xmlns:a16="http://schemas.microsoft.com/office/drawing/2014/main" id="{75014DD5-1DDA-0747-822A-5382280568D5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2669323" y="2055352"/>
              <a:ext cx="1089288" cy="1106781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noFill/>
            <a:ln w="3175" cap="flat">
              <a:solidFill>
                <a:schemeClr val="accent1">
                  <a:alpha val="50196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F5303F-4C29-3145-A50D-242405709252}"/>
              </a:ext>
            </a:extLst>
          </p:cNvPr>
          <p:cNvGrpSpPr/>
          <p:nvPr userDrawn="1"/>
        </p:nvGrpSpPr>
        <p:grpSpPr>
          <a:xfrm>
            <a:off x="6967506" y="1623624"/>
            <a:ext cx="1089288" cy="1106781"/>
            <a:chOff x="2669323" y="2055352"/>
            <a:chExt cx="1089288" cy="1106781"/>
          </a:xfrm>
        </p:grpSpPr>
        <p:sp>
          <p:nvSpPr>
            <p:cNvPr id="35" name="Freeform: Shape 39">
              <a:extLst>
                <a:ext uri="{FF2B5EF4-FFF2-40B4-BE49-F238E27FC236}">
                  <a16:creationId xmlns:a16="http://schemas.microsoft.com/office/drawing/2014/main" id="{55A15E26-63D7-734B-ACFC-6C73A7896A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41942" y="2129138"/>
              <a:ext cx="944049" cy="959210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972CAB-FE84-9142-870B-CE5E2BA02519}"/>
                </a:ext>
              </a:extLst>
            </p:cNvPr>
            <p:cNvSpPr txBox="1"/>
            <p:nvPr userDrawn="1"/>
          </p:nvSpPr>
          <p:spPr>
            <a:xfrm>
              <a:off x="2993393" y="2285577"/>
              <a:ext cx="441146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1828434">
                <a:lnSpc>
                  <a:spcPct val="100000"/>
                </a:lnSpc>
                <a:spcBef>
                  <a:spcPts val="600"/>
                </a:spcBef>
              </a:pPr>
              <a:r>
                <a:rPr lang="en-US" sz="3600" b="1" dirty="0">
                  <a:solidFill>
                    <a:srgbClr val="FFFFFF"/>
                  </a:solidFill>
                  <a:latin typeface="+mn-lt"/>
                  <a:ea typeface="League Spartan" charset="0"/>
                  <a:cs typeface="Poppins" pitchFamily="2" charset="77"/>
                </a:rPr>
                <a:t>3</a:t>
              </a:r>
            </a:p>
          </p:txBody>
        </p:sp>
        <p:sp>
          <p:nvSpPr>
            <p:cNvPr id="37" name="Freeform: Shape 39">
              <a:extLst>
                <a:ext uri="{FF2B5EF4-FFF2-40B4-BE49-F238E27FC236}">
                  <a16:creationId xmlns:a16="http://schemas.microsoft.com/office/drawing/2014/main" id="{9BCF6992-A183-2147-8255-6336A6D51E92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2669323" y="2055352"/>
              <a:ext cx="1089288" cy="1106781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noFill/>
            <a:ln w="3175" cap="flat">
              <a:solidFill>
                <a:schemeClr val="accent1">
                  <a:alpha val="50196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BB2BE4-7B11-1A4C-BD1A-FAE21C4C0842}"/>
              </a:ext>
            </a:extLst>
          </p:cNvPr>
          <p:cNvGrpSpPr/>
          <p:nvPr userDrawn="1"/>
        </p:nvGrpSpPr>
        <p:grpSpPr>
          <a:xfrm>
            <a:off x="9812578" y="1623624"/>
            <a:ext cx="1089288" cy="1106781"/>
            <a:chOff x="2669323" y="2055352"/>
            <a:chExt cx="1089288" cy="1106781"/>
          </a:xfrm>
        </p:grpSpPr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6F94B098-F2A7-0A48-A706-9CA69FE780D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41942" y="2129138"/>
              <a:ext cx="944049" cy="959210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4375AB-461C-2B46-AD4A-1E616176AE0C}"/>
                </a:ext>
              </a:extLst>
            </p:cNvPr>
            <p:cNvSpPr txBox="1"/>
            <p:nvPr userDrawn="1"/>
          </p:nvSpPr>
          <p:spPr>
            <a:xfrm>
              <a:off x="2993393" y="2285577"/>
              <a:ext cx="441146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1828434">
                <a:lnSpc>
                  <a:spcPct val="100000"/>
                </a:lnSpc>
                <a:spcBef>
                  <a:spcPts val="600"/>
                </a:spcBef>
              </a:pPr>
              <a:r>
                <a:rPr lang="en-US" sz="3600" b="1" dirty="0">
                  <a:solidFill>
                    <a:srgbClr val="FFFFFF"/>
                  </a:solidFill>
                  <a:latin typeface="+mn-lt"/>
                  <a:ea typeface="League Spartan" charset="0"/>
                  <a:cs typeface="Poppins" pitchFamily="2" charset="77"/>
                </a:rPr>
                <a:t>4</a:t>
              </a:r>
            </a:p>
          </p:txBody>
        </p:sp>
        <p:sp>
          <p:nvSpPr>
            <p:cNvPr id="41" name="Freeform: Shape 39">
              <a:extLst>
                <a:ext uri="{FF2B5EF4-FFF2-40B4-BE49-F238E27FC236}">
                  <a16:creationId xmlns:a16="http://schemas.microsoft.com/office/drawing/2014/main" id="{70BC699D-3898-D842-8848-FA1B0E90EA8E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2669323" y="2055352"/>
              <a:ext cx="1089288" cy="1106781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noFill/>
            <a:ln w="3175" cap="flat">
              <a:solidFill>
                <a:srgbClr val="067BB6">
                  <a:alpha val="50196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46" name="Text Placeholder 152"/>
          <p:cNvSpPr>
            <a:spLocks noGrp="1"/>
          </p:cNvSpPr>
          <p:nvPr>
            <p:ph type="body" sz="quarter" idx="16" hasCustomPrompt="1"/>
          </p:nvPr>
        </p:nvSpPr>
        <p:spPr>
          <a:xfrm>
            <a:off x="9237190" y="2999817"/>
            <a:ext cx="2312538" cy="45294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  Agenda item</a:t>
            </a:r>
          </a:p>
        </p:txBody>
      </p:sp>
      <p:sp>
        <p:nvSpPr>
          <p:cNvPr id="47" name="Text Placeholder 154"/>
          <p:cNvSpPr>
            <a:spLocks noGrp="1"/>
          </p:cNvSpPr>
          <p:nvPr>
            <p:ph type="body" sz="quarter" idx="17" hasCustomPrompt="1"/>
          </p:nvPr>
        </p:nvSpPr>
        <p:spPr>
          <a:xfrm>
            <a:off x="9237190" y="3568166"/>
            <a:ext cx="2320925" cy="1336482"/>
          </a:xfrm>
        </p:spPr>
        <p:txBody>
          <a:bodyPr/>
          <a:lstStyle>
            <a:lvl1pPr marL="166688" marR="0" indent="-1666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anose="020B0604020202020204" pitchFamily="34" charset="0"/>
              <a:buChar char="►"/>
              <a:tabLst/>
              <a:defRPr sz="1600">
                <a:solidFill>
                  <a:schemeClr val="tx2"/>
                </a:solidFill>
              </a:defRPr>
            </a:lvl1pPr>
            <a:lvl2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2pPr>
            <a:lvl3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3pPr>
            <a:lvl4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4pPr>
            <a:lvl5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5pPr>
          </a:lstStyle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95143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multi color">
    <p:bg>
      <p:bgPr>
        <a:solidFill>
          <a:srgbClr val="F5F5F5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3438525" algn="l"/>
              </a:tabLst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Agenda / Goals : Multi-color</a:t>
            </a:r>
          </a:p>
        </p:txBody>
      </p:sp>
      <p:grpSp>
        <p:nvGrpSpPr>
          <p:cNvPr id="142" name="Group 141"/>
          <p:cNvGrpSpPr/>
          <p:nvPr userDrawn="1"/>
        </p:nvGrpSpPr>
        <p:grpSpPr>
          <a:xfrm>
            <a:off x="2616287" y="1623624"/>
            <a:ext cx="1089288" cy="1106781"/>
            <a:chOff x="2669323" y="2055352"/>
            <a:chExt cx="1089288" cy="1106781"/>
          </a:xfrm>
        </p:grpSpPr>
        <p:sp>
          <p:nvSpPr>
            <p:cNvPr id="132" name="Freeform: Shape 39">
              <a:extLst>
                <a:ext uri="{FF2B5EF4-FFF2-40B4-BE49-F238E27FC236}">
                  <a16:creationId xmlns:a16="http://schemas.microsoft.com/office/drawing/2014/main" id="{9D41CCC0-CD07-4982-8103-46113A80A8C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41942" y="2129138"/>
              <a:ext cx="944049" cy="959210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C35BED8-EB01-5646-9F76-34FACECFB7E9}"/>
                </a:ext>
              </a:extLst>
            </p:cNvPr>
            <p:cNvSpPr txBox="1"/>
            <p:nvPr userDrawn="1"/>
          </p:nvSpPr>
          <p:spPr>
            <a:xfrm>
              <a:off x="2993393" y="2285577"/>
              <a:ext cx="441146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1828434">
                <a:lnSpc>
                  <a:spcPct val="100000"/>
                </a:lnSpc>
                <a:spcBef>
                  <a:spcPts val="600"/>
                </a:spcBef>
              </a:pPr>
              <a:r>
                <a:rPr lang="en-US" sz="3600" b="1" dirty="0">
                  <a:solidFill>
                    <a:schemeClr val="accent1"/>
                  </a:solidFill>
                  <a:latin typeface="+mn-lt"/>
                  <a:ea typeface="League Spartan" charset="0"/>
                  <a:cs typeface="Poppins" pitchFamily="2" charset="77"/>
                </a:rPr>
                <a:t>1</a:t>
              </a:r>
            </a:p>
          </p:txBody>
        </p:sp>
        <p:sp>
          <p:nvSpPr>
            <p:cNvPr id="137" name="Freeform: Shape 39">
              <a:extLst>
                <a:ext uri="{FF2B5EF4-FFF2-40B4-BE49-F238E27FC236}">
                  <a16:creationId xmlns:a16="http://schemas.microsoft.com/office/drawing/2014/main" id="{9D41CCC0-CD07-4982-8103-46113A80A8C0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2669323" y="2055352"/>
              <a:ext cx="1089288" cy="1106781"/>
            </a:xfrm>
            <a:custGeom>
              <a:avLst/>
              <a:gdLst>
                <a:gd name="connsiteX0" fmla="*/ 83529 w 2539572"/>
                <a:gd name="connsiteY0" fmla="*/ 1757461 h 2580358"/>
                <a:gd name="connsiteX1" fmla="*/ 92056 w 2539572"/>
                <a:gd name="connsiteY1" fmla="*/ 1778680 h 2580358"/>
                <a:gd name="connsiteX2" fmla="*/ 93553 w 2539572"/>
                <a:gd name="connsiteY2" fmla="*/ 1784068 h 2580358"/>
                <a:gd name="connsiteX3" fmla="*/ 109745 w 2539572"/>
                <a:gd name="connsiteY3" fmla="*/ 1825025 h 2580358"/>
                <a:gd name="connsiteX4" fmla="*/ 93553 w 2539572"/>
                <a:gd name="connsiteY4" fmla="*/ 1785020 h 2580358"/>
                <a:gd name="connsiteX5" fmla="*/ 85933 w 2539572"/>
                <a:gd name="connsiteY5" fmla="*/ 1765018 h 2580358"/>
                <a:gd name="connsiteX6" fmla="*/ 208 w 2539572"/>
                <a:gd name="connsiteY6" fmla="*/ 1280195 h 2580358"/>
                <a:gd name="connsiteX7" fmla="*/ 13305 w 2539572"/>
                <a:gd name="connsiteY7" fmla="*/ 1471767 h 2580358"/>
                <a:gd name="connsiteX8" fmla="*/ 31565 w 2539572"/>
                <a:gd name="connsiteY8" fmla="*/ 1557721 h 2580358"/>
                <a:gd name="connsiteX9" fmla="*/ 35450 w 2539572"/>
                <a:gd name="connsiteY9" fmla="*/ 1582138 h 2580358"/>
                <a:gd name="connsiteX10" fmla="*/ 44975 w 2539572"/>
                <a:gd name="connsiteY10" fmla="*/ 1623095 h 2580358"/>
                <a:gd name="connsiteX11" fmla="*/ 47799 w 2539572"/>
                <a:gd name="connsiteY11" fmla="*/ 1634133 h 2580358"/>
                <a:gd name="connsiteX12" fmla="*/ 53548 w 2539572"/>
                <a:gd name="connsiteY12" fmla="*/ 1661195 h 2580358"/>
                <a:gd name="connsiteX13" fmla="*/ 64978 w 2539572"/>
                <a:gd name="connsiteY13" fmla="*/ 1703105 h 2580358"/>
                <a:gd name="connsiteX14" fmla="*/ 79265 w 2539572"/>
                <a:gd name="connsiteY14" fmla="*/ 1744063 h 2580358"/>
                <a:gd name="connsiteX15" fmla="*/ 83529 w 2539572"/>
                <a:gd name="connsiteY15" fmla="*/ 1757461 h 2580358"/>
                <a:gd name="connsiteX16" fmla="*/ 73550 w 2539572"/>
                <a:gd name="connsiteY16" fmla="*/ 1732633 h 2580358"/>
                <a:gd name="connsiteX17" fmla="*/ 208 w 2539572"/>
                <a:gd name="connsiteY17" fmla="*/ 1280195 h 2580358"/>
                <a:gd name="connsiteX18" fmla="*/ 18782 w 2539572"/>
                <a:gd name="connsiteY18" fmla="*/ 1278529 h 2580358"/>
                <a:gd name="connsiteX19" fmla="*/ 11638 w 2539572"/>
                <a:gd name="connsiteY19" fmla="*/ 1288768 h 2580358"/>
                <a:gd name="connsiteX20" fmla="*/ 44975 w 2539572"/>
                <a:gd name="connsiteY20" fmla="*/ 1584043 h 2580358"/>
                <a:gd name="connsiteX21" fmla="*/ 136415 w 2539572"/>
                <a:gd name="connsiteY21" fmla="*/ 1857410 h 2580358"/>
                <a:gd name="connsiteX22" fmla="*/ 207853 w 2539572"/>
                <a:gd name="connsiteY22" fmla="*/ 1986950 h 2580358"/>
                <a:gd name="connsiteX23" fmla="*/ 316438 w 2539572"/>
                <a:gd name="connsiteY23" fmla="*/ 2127920 h 2580358"/>
                <a:gd name="connsiteX24" fmla="*/ 416450 w 2539572"/>
                <a:gd name="connsiteY24" fmla="*/ 2220313 h 2580358"/>
                <a:gd name="connsiteX25" fmla="*/ 445025 w 2539572"/>
                <a:gd name="connsiteY25" fmla="*/ 2226980 h 2580358"/>
                <a:gd name="connsiteX26" fmla="*/ 263098 w 2539572"/>
                <a:gd name="connsiteY26" fmla="*/ 2046005 h 2580358"/>
                <a:gd name="connsiteX27" fmla="*/ 164038 w 2539572"/>
                <a:gd name="connsiteY27" fmla="*/ 1885985 h 2580358"/>
                <a:gd name="connsiteX28" fmla="*/ 89743 w 2539572"/>
                <a:gd name="connsiteY28" fmla="*/ 1703105 h 2580358"/>
                <a:gd name="connsiteX29" fmla="*/ 46880 w 2539572"/>
                <a:gd name="connsiteY29" fmla="*/ 1524988 h 2580358"/>
                <a:gd name="connsiteX30" fmla="*/ 41165 w 2539572"/>
                <a:gd name="connsiteY30" fmla="*/ 1484030 h 2580358"/>
                <a:gd name="connsiteX31" fmla="*/ 36403 w 2539572"/>
                <a:gd name="connsiteY31" fmla="*/ 1445930 h 2580358"/>
                <a:gd name="connsiteX32" fmla="*/ 32593 w 2539572"/>
                <a:gd name="connsiteY32" fmla="*/ 1410688 h 2580358"/>
                <a:gd name="connsiteX33" fmla="*/ 30688 w 2539572"/>
                <a:gd name="connsiteY33" fmla="*/ 1394495 h 2580358"/>
                <a:gd name="connsiteX34" fmla="*/ 29735 w 2539572"/>
                <a:gd name="connsiteY34" fmla="*/ 1379255 h 2580358"/>
                <a:gd name="connsiteX35" fmla="*/ 25925 w 2539572"/>
                <a:gd name="connsiteY35" fmla="*/ 1326868 h 2580358"/>
                <a:gd name="connsiteX36" fmla="*/ 23068 w 2539572"/>
                <a:gd name="connsiteY36" fmla="*/ 1292578 h 2580358"/>
                <a:gd name="connsiteX37" fmla="*/ 18782 w 2539572"/>
                <a:gd name="connsiteY37" fmla="*/ 1278529 h 2580358"/>
                <a:gd name="connsiteX38" fmla="*/ 200352 w 2539572"/>
                <a:gd name="connsiteY38" fmla="*/ 622568 h 2580358"/>
                <a:gd name="connsiteX39" fmla="*/ 197535 w 2539572"/>
                <a:gd name="connsiteY39" fmla="*/ 622949 h 2580358"/>
                <a:gd name="connsiteX40" fmla="*/ 153917 w 2539572"/>
                <a:gd name="connsiteY40" fmla="*/ 696269 h 2580358"/>
                <a:gd name="connsiteX41" fmla="*/ 61286 w 2539572"/>
                <a:gd name="connsiteY41" fmla="*/ 917874 h 2580358"/>
                <a:gd name="connsiteX42" fmla="*/ 34698 w 2539572"/>
                <a:gd name="connsiteY42" fmla="*/ 1020824 h 2580358"/>
                <a:gd name="connsiteX43" fmla="*/ 36283 w 2539572"/>
                <a:gd name="connsiteY43" fmla="*/ 1016472 h 2580358"/>
                <a:gd name="connsiteX44" fmla="*/ 42118 w 2539572"/>
                <a:gd name="connsiteY44" fmla="*/ 999208 h 2580358"/>
                <a:gd name="connsiteX45" fmla="*/ 104983 w 2539572"/>
                <a:gd name="connsiteY45" fmla="*/ 818233 h 2580358"/>
                <a:gd name="connsiteX46" fmla="*/ 182135 w 2539572"/>
                <a:gd name="connsiteY46" fmla="*/ 657260 h 2580358"/>
                <a:gd name="connsiteX47" fmla="*/ 200352 w 2539572"/>
                <a:gd name="connsiteY47" fmla="*/ 622568 h 2580358"/>
                <a:gd name="connsiteX48" fmla="*/ 243577 w 2539572"/>
                <a:gd name="connsiteY48" fmla="*/ 554053 h 2580358"/>
                <a:gd name="connsiteX49" fmla="*/ 214520 w 2539572"/>
                <a:gd name="connsiteY49" fmla="*/ 594396 h 2580358"/>
                <a:gd name="connsiteX50" fmla="*/ 199898 w 2539572"/>
                <a:gd name="connsiteY50" fmla="*/ 618976 h 2580358"/>
                <a:gd name="connsiteX51" fmla="*/ 208805 w 2539572"/>
                <a:gd name="connsiteY51" fmla="*/ 604873 h 2580358"/>
                <a:gd name="connsiteX52" fmla="*/ 221188 w 2539572"/>
                <a:gd name="connsiteY52" fmla="*/ 586775 h 2580358"/>
                <a:gd name="connsiteX53" fmla="*/ 2007705 w 2539572"/>
                <a:gd name="connsiteY53" fmla="*/ 351233 h 2580358"/>
                <a:gd name="connsiteX54" fmla="*/ 2008155 w 2539572"/>
                <a:gd name="connsiteY54" fmla="*/ 351570 h 2580358"/>
                <a:gd name="connsiteX55" fmla="*/ 2015698 w 2539572"/>
                <a:gd name="connsiteY55" fmla="*/ 356270 h 2580358"/>
                <a:gd name="connsiteX56" fmla="*/ 504641 w 2539572"/>
                <a:gd name="connsiteY56" fmla="*/ 345323 h 2580358"/>
                <a:gd name="connsiteX57" fmla="*/ 504080 w 2539572"/>
                <a:gd name="connsiteY57" fmla="*/ 345793 h 2580358"/>
                <a:gd name="connsiteX58" fmla="*/ 457407 w 2539572"/>
                <a:gd name="connsiteY58" fmla="*/ 391513 h 2580358"/>
                <a:gd name="connsiteX59" fmla="*/ 416450 w 2539572"/>
                <a:gd name="connsiteY59" fmla="*/ 426755 h 2580358"/>
                <a:gd name="connsiteX60" fmla="*/ 485015 w 2539572"/>
                <a:gd name="connsiteY60" fmla="*/ 360869 h 2580358"/>
                <a:gd name="connsiteX61" fmla="*/ 550941 w 2539572"/>
                <a:gd name="connsiteY61" fmla="*/ 308646 h 2580358"/>
                <a:gd name="connsiteX62" fmla="*/ 504641 w 2539572"/>
                <a:gd name="connsiteY62" fmla="*/ 345323 h 2580358"/>
                <a:gd name="connsiteX63" fmla="*/ 533607 w 2539572"/>
                <a:gd name="connsiteY63" fmla="*/ 321028 h 2580358"/>
                <a:gd name="connsiteX64" fmla="*/ 484512 w 2539572"/>
                <a:gd name="connsiteY64" fmla="*/ 297418 h 2580358"/>
                <a:gd name="connsiteX65" fmla="*/ 443968 w 2539572"/>
                <a:gd name="connsiteY65" fmla="*/ 329988 h 2580358"/>
                <a:gd name="connsiteX66" fmla="*/ 283145 w 2539572"/>
                <a:gd name="connsiteY66" fmla="*/ 499116 h 2580358"/>
                <a:gd name="connsiteX67" fmla="*/ 247248 w 2539572"/>
                <a:gd name="connsiteY67" fmla="*/ 548956 h 2580358"/>
                <a:gd name="connsiteX68" fmla="*/ 302150 w 2539572"/>
                <a:gd name="connsiteY68" fmla="*/ 480095 h 2580358"/>
                <a:gd name="connsiteX69" fmla="*/ 362158 w 2539572"/>
                <a:gd name="connsiteY69" fmla="*/ 412468 h 2580358"/>
                <a:gd name="connsiteX70" fmla="*/ 393590 w 2539572"/>
                <a:gd name="connsiteY70" fmla="*/ 381035 h 2580358"/>
                <a:gd name="connsiteX71" fmla="*/ 408830 w 2539572"/>
                <a:gd name="connsiteY71" fmla="*/ 365795 h 2580358"/>
                <a:gd name="connsiteX72" fmla="*/ 424070 w 2539572"/>
                <a:gd name="connsiteY72" fmla="*/ 351508 h 2580358"/>
                <a:gd name="connsiteX73" fmla="*/ 450740 w 2539572"/>
                <a:gd name="connsiteY73" fmla="*/ 326743 h 2580358"/>
                <a:gd name="connsiteX74" fmla="*/ 478363 w 2539572"/>
                <a:gd name="connsiteY74" fmla="*/ 302930 h 2580358"/>
                <a:gd name="connsiteX75" fmla="*/ 2013752 w 2539572"/>
                <a:gd name="connsiteY75" fmla="*/ 242312 h 2580358"/>
                <a:gd name="connsiteX76" fmla="*/ 2018645 w 2539572"/>
                <a:gd name="connsiteY76" fmla="*/ 242923 h 2580358"/>
                <a:gd name="connsiteX77" fmla="*/ 2044273 w 2539572"/>
                <a:gd name="connsiteY77" fmla="*/ 253400 h 2580358"/>
                <a:gd name="connsiteX78" fmla="*/ 2041415 w 2539572"/>
                <a:gd name="connsiteY78" fmla="*/ 260068 h 2580358"/>
                <a:gd name="connsiteX79" fmla="*/ 2013752 w 2539572"/>
                <a:gd name="connsiteY79" fmla="*/ 242312 h 2580358"/>
                <a:gd name="connsiteX80" fmla="*/ 1728809 w 2539572"/>
                <a:gd name="connsiteY80" fmla="*/ 191917 h 2580358"/>
                <a:gd name="connsiteX81" fmla="*/ 1760428 w 2539572"/>
                <a:gd name="connsiteY81" fmla="*/ 204823 h 2580358"/>
                <a:gd name="connsiteX82" fmla="*/ 1809006 w 2539572"/>
                <a:gd name="connsiteY82" fmla="*/ 226730 h 2580358"/>
                <a:gd name="connsiteX83" fmla="*/ 1855678 w 2539572"/>
                <a:gd name="connsiteY83" fmla="*/ 250543 h 2580358"/>
                <a:gd name="connsiteX84" fmla="*/ 1812815 w 2539572"/>
                <a:gd name="connsiteY84" fmla="*/ 226730 h 2580358"/>
                <a:gd name="connsiteX85" fmla="*/ 1796238 w 2539572"/>
                <a:gd name="connsiteY85" fmla="*/ 218802 h 2580358"/>
                <a:gd name="connsiteX86" fmla="*/ 1759055 w 2539572"/>
                <a:gd name="connsiteY86" fmla="*/ 202956 h 2580358"/>
                <a:gd name="connsiteX87" fmla="*/ 1741377 w 2539572"/>
                <a:gd name="connsiteY87" fmla="*/ 196251 h 2580358"/>
                <a:gd name="connsiteX88" fmla="*/ 749825 w 2539572"/>
                <a:gd name="connsiteY88" fmla="*/ 187678 h 2580358"/>
                <a:gd name="connsiteX89" fmla="*/ 566945 w 2539572"/>
                <a:gd name="connsiteY89" fmla="*/ 297215 h 2580358"/>
                <a:gd name="connsiteX90" fmla="*/ 550941 w 2539572"/>
                <a:gd name="connsiteY90" fmla="*/ 308646 h 2580358"/>
                <a:gd name="connsiteX91" fmla="*/ 564921 w 2539572"/>
                <a:gd name="connsiteY91" fmla="*/ 297573 h 2580358"/>
                <a:gd name="connsiteX92" fmla="*/ 749825 w 2539572"/>
                <a:gd name="connsiteY92" fmla="*/ 187678 h 2580358"/>
                <a:gd name="connsiteX93" fmla="*/ 880093 w 2539572"/>
                <a:gd name="connsiteY93" fmla="*/ 178541 h 2580358"/>
                <a:gd name="connsiteX94" fmla="*/ 862220 w 2539572"/>
                <a:gd name="connsiteY94" fmla="*/ 184820 h 2580358"/>
                <a:gd name="connsiteX95" fmla="*/ 858031 w 2539572"/>
                <a:gd name="connsiteY95" fmla="*/ 186616 h 2580358"/>
                <a:gd name="connsiteX96" fmla="*/ 662195 w 2539572"/>
                <a:gd name="connsiteY96" fmla="*/ 169581 h 2580358"/>
                <a:gd name="connsiteX97" fmla="*/ 614570 w 2539572"/>
                <a:gd name="connsiteY97" fmla="*/ 200061 h 2580358"/>
                <a:gd name="connsiteX98" fmla="*/ 568850 w 2539572"/>
                <a:gd name="connsiteY98" fmla="*/ 227683 h 2580358"/>
                <a:gd name="connsiteX99" fmla="*/ 596472 w 2539572"/>
                <a:gd name="connsiteY99" fmla="*/ 206728 h 2580358"/>
                <a:gd name="connsiteX100" fmla="*/ 662195 w 2539572"/>
                <a:gd name="connsiteY100" fmla="*/ 169581 h 2580358"/>
                <a:gd name="connsiteX101" fmla="*/ 1525269 w 2539572"/>
                <a:gd name="connsiteY101" fmla="*/ 129667 h 2580358"/>
                <a:gd name="connsiteX102" fmla="*/ 1666131 w 2539572"/>
                <a:gd name="connsiteY102" fmla="*/ 167675 h 2580358"/>
                <a:gd name="connsiteX103" fmla="*/ 1594693 w 2539572"/>
                <a:gd name="connsiteY103" fmla="*/ 148625 h 2580358"/>
                <a:gd name="connsiteX104" fmla="*/ 1558498 w 2539572"/>
                <a:gd name="connsiteY104" fmla="*/ 141005 h 2580358"/>
                <a:gd name="connsiteX105" fmla="*/ 1538908 w 2539572"/>
                <a:gd name="connsiteY105" fmla="*/ 137397 h 2580358"/>
                <a:gd name="connsiteX106" fmla="*/ 1643873 w 2539572"/>
                <a:gd name="connsiteY106" fmla="*/ 164386 h 2580358"/>
                <a:gd name="connsiteX107" fmla="*/ 1669839 w 2539572"/>
                <a:gd name="connsiteY107" fmla="*/ 173890 h 2580358"/>
                <a:gd name="connsiteX108" fmla="*/ 1703094 w 2539572"/>
                <a:gd name="connsiteY108" fmla="*/ 182888 h 2580358"/>
                <a:gd name="connsiteX109" fmla="*/ 1666130 w 2539572"/>
                <a:gd name="connsiteY109" fmla="*/ 169581 h 2580358"/>
                <a:gd name="connsiteX110" fmla="*/ 1701372 w 2539572"/>
                <a:gd name="connsiteY110" fmla="*/ 180058 h 2580358"/>
                <a:gd name="connsiteX111" fmla="*/ 1706502 w 2539572"/>
                <a:gd name="connsiteY111" fmla="*/ 181860 h 2580358"/>
                <a:gd name="connsiteX112" fmla="*/ 1691847 w 2539572"/>
                <a:gd name="connsiteY112" fmla="*/ 176248 h 2580358"/>
                <a:gd name="connsiteX113" fmla="*/ 1648032 w 2539572"/>
                <a:gd name="connsiteY113" fmla="*/ 161008 h 2580358"/>
                <a:gd name="connsiteX114" fmla="*/ 1558497 w 2539572"/>
                <a:gd name="connsiteY114" fmla="*/ 136243 h 2580358"/>
                <a:gd name="connsiteX115" fmla="*/ 1383314 w 2539572"/>
                <a:gd name="connsiteY115" fmla="*/ 109513 h 2580358"/>
                <a:gd name="connsiteX116" fmla="*/ 1514856 w 2539572"/>
                <a:gd name="connsiteY116" fmla="*/ 127606 h 2580358"/>
                <a:gd name="connsiteX117" fmla="*/ 1467057 w 2539572"/>
                <a:gd name="connsiteY117" fmla="*/ 118146 h 2580358"/>
                <a:gd name="connsiteX118" fmla="*/ 1193178 w 2539572"/>
                <a:gd name="connsiteY118" fmla="*/ 109308 h 2580358"/>
                <a:gd name="connsiteX119" fmla="*/ 1187975 w 2539572"/>
                <a:gd name="connsiteY119" fmla="*/ 109573 h 2580358"/>
                <a:gd name="connsiteX120" fmla="*/ 1160283 w 2539572"/>
                <a:gd name="connsiteY120" fmla="*/ 112682 h 2580358"/>
                <a:gd name="connsiteX121" fmla="*/ 1181308 w 2539572"/>
                <a:gd name="connsiteY121" fmla="*/ 110525 h 2580358"/>
                <a:gd name="connsiteX122" fmla="*/ 1281320 w 2539572"/>
                <a:gd name="connsiteY122" fmla="*/ 104811 h 2580358"/>
                <a:gd name="connsiteX123" fmla="*/ 1241193 w 2539572"/>
                <a:gd name="connsiteY123" fmla="*/ 106858 h 2580358"/>
                <a:gd name="connsiteX124" fmla="*/ 1347929 w 2539572"/>
                <a:gd name="connsiteY124" fmla="*/ 107530 h 2580358"/>
                <a:gd name="connsiteX125" fmla="*/ 1748045 w 2539572"/>
                <a:gd name="connsiteY125" fmla="*/ 102906 h 2580358"/>
                <a:gd name="connsiteX126" fmla="*/ 1794717 w 2539572"/>
                <a:gd name="connsiteY126" fmla="*/ 116241 h 2580358"/>
                <a:gd name="connsiteX127" fmla="*/ 1845200 w 2539572"/>
                <a:gd name="connsiteY127" fmla="*/ 135291 h 2580358"/>
                <a:gd name="connsiteX128" fmla="*/ 2080467 w 2539572"/>
                <a:gd name="connsiteY128" fmla="*/ 266736 h 2580358"/>
                <a:gd name="connsiteX129" fmla="*/ 2092850 w 2539572"/>
                <a:gd name="connsiteY129" fmla="*/ 276261 h 2580358"/>
                <a:gd name="connsiteX130" fmla="*/ 2043320 w 2539572"/>
                <a:gd name="connsiteY130" fmla="*/ 252448 h 2580358"/>
                <a:gd name="connsiteX131" fmla="*/ 2021412 w 2539572"/>
                <a:gd name="connsiteY131" fmla="*/ 238161 h 2580358"/>
                <a:gd name="connsiteX132" fmla="*/ 1990932 w 2539572"/>
                <a:gd name="connsiteY132" fmla="*/ 220063 h 2580358"/>
                <a:gd name="connsiteX133" fmla="*/ 1898540 w 2539572"/>
                <a:gd name="connsiteY133" fmla="*/ 172438 h 2580358"/>
                <a:gd name="connsiteX134" fmla="*/ 1823292 w 2539572"/>
                <a:gd name="connsiteY134" fmla="*/ 135291 h 2580358"/>
                <a:gd name="connsiteX135" fmla="*/ 1786145 w 2539572"/>
                <a:gd name="connsiteY135" fmla="*/ 118146 h 2580358"/>
                <a:gd name="connsiteX136" fmla="*/ 849838 w 2539572"/>
                <a:gd name="connsiteY136" fmla="*/ 98143 h 2580358"/>
                <a:gd name="connsiteX137" fmla="*/ 630763 w 2539572"/>
                <a:gd name="connsiteY137" fmla="*/ 204823 h 2580358"/>
                <a:gd name="connsiteX138" fmla="*/ 849838 w 2539572"/>
                <a:gd name="connsiteY138" fmla="*/ 98143 h 2580358"/>
                <a:gd name="connsiteX139" fmla="*/ 1143606 w 2539572"/>
                <a:gd name="connsiteY139" fmla="*/ 67159 h 2580358"/>
                <a:gd name="connsiteX140" fmla="*/ 1102012 w 2539572"/>
                <a:gd name="connsiteY140" fmla="*/ 71353 h 2580358"/>
                <a:gd name="connsiteX141" fmla="*/ 1042243 w 2539572"/>
                <a:gd name="connsiteY141" fmla="*/ 81950 h 2580358"/>
                <a:gd name="connsiteX142" fmla="*/ 995297 w 2539572"/>
                <a:gd name="connsiteY142" fmla="*/ 94264 h 2580358"/>
                <a:gd name="connsiteX143" fmla="*/ 1073080 w 2539572"/>
                <a:gd name="connsiteY143" fmla="*/ 77664 h 2580358"/>
                <a:gd name="connsiteX144" fmla="*/ 1204168 w 2539572"/>
                <a:gd name="connsiteY144" fmla="*/ 62900 h 2580358"/>
                <a:gd name="connsiteX145" fmla="*/ 1166571 w 2539572"/>
                <a:gd name="connsiteY145" fmla="*/ 64690 h 2580358"/>
                <a:gd name="connsiteX146" fmla="*/ 1173688 w 2539572"/>
                <a:gd name="connsiteY146" fmla="*/ 63853 h 2580358"/>
                <a:gd name="connsiteX147" fmla="*/ 1164163 w 2539572"/>
                <a:gd name="connsiteY147" fmla="*/ 64805 h 2580358"/>
                <a:gd name="connsiteX148" fmla="*/ 1166571 w 2539572"/>
                <a:gd name="connsiteY148" fmla="*/ 64690 h 2580358"/>
                <a:gd name="connsiteX149" fmla="*/ 1165588 w 2539572"/>
                <a:gd name="connsiteY149" fmla="*/ 64806 h 2580358"/>
                <a:gd name="connsiteX150" fmla="*/ 1166067 w 2539572"/>
                <a:gd name="connsiteY150" fmla="*/ 64806 h 2580358"/>
                <a:gd name="connsiteX151" fmla="*/ 965090 w 2539572"/>
                <a:gd name="connsiteY151" fmla="*/ 106716 h 2580358"/>
                <a:gd name="connsiteX152" fmla="*/ 749825 w 2539572"/>
                <a:gd name="connsiteY152" fmla="*/ 187678 h 2580358"/>
                <a:gd name="connsiteX153" fmla="*/ 867221 w 2539572"/>
                <a:gd name="connsiteY153" fmla="*/ 135529 h 2580358"/>
                <a:gd name="connsiteX154" fmla="*/ 981025 w 2539572"/>
                <a:gd name="connsiteY154" fmla="*/ 97898 h 2580358"/>
                <a:gd name="connsiteX155" fmla="*/ 963185 w 2539572"/>
                <a:gd name="connsiteY155" fmla="*/ 101953 h 2580358"/>
                <a:gd name="connsiteX156" fmla="*/ 945088 w 2539572"/>
                <a:gd name="connsiteY156" fmla="*/ 107668 h 2580358"/>
                <a:gd name="connsiteX157" fmla="*/ 904130 w 2539572"/>
                <a:gd name="connsiteY157" fmla="*/ 120050 h 2580358"/>
                <a:gd name="connsiteX158" fmla="*/ 863173 w 2539572"/>
                <a:gd name="connsiteY158" fmla="*/ 134338 h 2580358"/>
                <a:gd name="connsiteX159" fmla="*/ 843170 w 2539572"/>
                <a:gd name="connsiteY159" fmla="*/ 141958 h 2580358"/>
                <a:gd name="connsiteX160" fmla="*/ 823168 w 2539572"/>
                <a:gd name="connsiteY160" fmla="*/ 150530 h 2580358"/>
                <a:gd name="connsiteX161" fmla="*/ 669815 w 2539572"/>
                <a:gd name="connsiteY161" fmla="*/ 225778 h 2580358"/>
                <a:gd name="connsiteX162" fmla="*/ 633620 w 2539572"/>
                <a:gd name="connsiteY162" fmla="*/ 247685 h 2580358"/>
                <a:gd name="connsiteX163" fmla="*/ 598378 w 2539572"/>
                <a:gd name="connsiteY163" fmla="*/ 270545 h 2580358"/>
                <a:gd name="connsiteX164" fmla="*/ 531703 w 2539572"/>
                <a:gd name="connsiteY164" fmla="*/ 319123 h 2580358"/>
                <a:gd name="connsiteX165" fmla="*/ 415498 w 2539572"/>
                <a:gd name="connsiteY165" fmla="*/ 426755 h 2580358"/>
                <a:gd name="connsiteX166" fmla="*/ 384065 w 2539572"/>
                <a:gd name="connsiteY166" fmla="*/ 461045 h 2580358"/>
                <a:gd name="connsiteX167" fmla="*/ 354538 w 2539572"/>
                <a:gd name="connsiteY167" fmla="*/ 495335 h 2580358"/>
                <a:gd name="connsiteX168" fmla="*/ 302150 w 2539572"/>
                <a:gd name="connsiteY168" fmla="*/ 565820 h 2580358"/>
                <a:gd name="connsiteX169" fmla="*/ 254525 w 2539572"/>
                <a:gd name="connsiteY169" fmla="*/ 639163 h 2580358"/>
                <a:gd name="connsiteX170" fmla="*/ 210710 w 2539572"/>
                <a:gd name="connsiteY170" fmla="*/ 718220 h 2580358"/>
                <a:gd name="connsiteX171" fmla="*/ 225950 w 2539572"/>
                <a:gd name="connsiteY171" fmla="*/ 692503 h 2580358"/>
                <a:gd name="connsiteX172" fmla="*/ 244048 w 2539572"/>
                <a:gd name="connsiteY172" fmla="*/ 664880 h 2580358"/>
                <a:gd name="connsiteX173" fmla="*/ 262145 w 2539572"/>
                <a:gd name="connsiteY173" fmla="*/ 637258 h 2580358"/>
                <a:gd name="connsiteX174" fmla="*/ 281195 w 2539572"/>
                <a:gd name="connsiteY174" fmla="*/ 615350 h 2580358"/>
                <a:gd name="connsiteX175" fmla="*/ 330725 w 2539572"/>
                <a:gd name="connsiteY175" fmla="*/ 542960 h 2580358"/>
                <a:gd name="connsiteX176" fmla="*/ 386923 w 2539572"/>
                <a:gd name="connsiteY176" fmla="*/ 474380 h 2580358"/>
                <a:gd name="connsiteX177" fmla="*/ 448835 w 2539572"/>
                <a:gd name="connsiteY177" fmla="*/ 409610 h 2580358"/>
                <a:gd name="connsiteX178" fmla="*/ 516463 w 2539572"/>
                <a:gd name="connsiteY178" fmla="*/ 349603 h 2580358"/>
                <a:gd name="connsiteX179" fmla="*/ 551705 w 2539572"/>
                <a:gd name="connsiteY179" fmla="*/ 321028 h 2580358"/>
                <a:gd name="connsiteX180" fmla="*/ 587900 w 2539572"/>
                <a:gd name="connsiteY180" fmla="*/ 294358 h 2580358"/>
                <a:gd name="connsiteX181" fmla="*/ 625048 w 2539572"/>
                <a:gd name="connsiteY181" fmla="*/ 268640 h 2580358"/>
                <a:gd name="connsiteX182" fmla="*/ 663148 w 2539572"/>
                <a:gd name="connsiteY182" fmla="*/ 244828 h 2580358"/>
                <a:gd name="connsiteX183" fmla="*/ 682198 w 2539572"/>
                <a:gd name="connsiteY183" fmla="*/ 233398 h 2580358"/>
                <a:gd name="connsiteX184" fmla="*/ 702200 w 2539572"/>
                <a:gd name="connsiteY184" fmla="*/ 222920 h 2580358"/>
                <a:gd name="connsiteX185" fmla="*/ 741253 w 2539572"/>
                <a:gd name="connsiteY185" fmla="*/ 201965 h 2580358"/>
                <a:gd name="connsiteX186" fmla="*/ 821263 w 2539572"/>
                <a:gd name="connsiteY186" fmla="*/ 164818 h 2580358"/>
                <a:gd name="connsiteX187" fmla="*/ 1087963 w 2539572"/>
                <a:gd name="connsiteY187" fmla="*/ 90523 h 2580358"/>
                <a:gd name="connsiteX188" fmla="*/ 1351806 w 2539572"/>
                <a:gd name="connsiteY188" fmla="*/ 70520 h 2580358"/>
                <a:gd name="connsiteX189" fmla="*/ 1351806 w 2539572"/>
                <a:gd name="connsiteY189" fmla="*/ 64805 h 2580358"/>
                <a:gd name="connsiteX190" fmla="*/ 1333708 w 2539572"/>
                <a:gd name="connsiteY190" fmla="*/ 65758 h 2580358"/>
                <a:gd name="connsiteX191" fmla="*/ 1287988 w 2539572"/>
                <a:gd name="connsiteY191" fmla="*/ 63853 h 2580358"/>
                <a:gd name="connsiteX192" fmla="*/ 1245125 w 2539572"/>
                <a:gd name="connsiteY192" fmla="*/ 62900 h 2580358"/>
                <a:gd name="connsiteX193" fmla="*/ 1204168 w 2539572"/>
                <a:gd name="connsiteY193" fmla="*/ 62900 h 2580358"/>
                <a:gd name="connsiteX194" fmla="*/ 1248102 w 2539572"/>
                <a:gd name="connsiteY194" fmla="*/ 1583 h 2580358"/>
                <a:gd name="connsiteX195" fmla="*/ 1407050 w 2539572"/>
                <a:gd name="connsiteY195" fmla="*/ 2893 h 2580358"/>
                <a:gd name="connsiteX196" fmla="*/ 1727090 w 2539572"/>
                <a:gd name="connsiteY196" fmla="*/ 65758 h 2580358"/>
                <a:gd name="connsiteX197" fmla="*/ 2039511 w 2539572"/>
                <a:gd name="connsiteY197" fmla="*/ 222920 h 2580358"/>
                <a:gd name="connsiteX198" fmla="*/ 1573738 w 2539572"/>
                <a:gd name="connsiteY198" fmla="*/ 36230 h 2580358"/>
                <a:gd name="connsiteX199" fmla="*/ 1335613 w 2539572"/>
                <a:gd name="connsiteY199" fmla="*/ 4798 h 2580358"/>
                <a:gd name="connsiteX200" fmla="*/ 1123205 w 2539572"/>
                <a:gd name="connsiteY200" fmla="*/ 21943 h 2580358"/>
                <a:gd name="connsiteX201" fmla="*/ 1078438 w 2539572"/>
                <a:gd name="connsiteY201" fmla="*/ 30515 h 2580358"/>
                <a:gd name="connsiteX202" fmla="*/ 1034623 w 2539572"/>
                <a:gd name="connsiteY202" fmla="*/ 40993 h 2580358"/>
                <a:gd name="connsiteX203" fmla="*/ 1573738 w 2539572"/>
                <a:gd name="connsiteY203" fmla="*/ 37183 h 2580358"/>
                <a:gd name="connsiteX204" fmla="*/ 1851868 w 2539572"/>
                <a:gd name="connsiteY204" fmla="*/ 136243 h 2580358"/>
                <a:gd name="connsiteX205" fmla="*/ 1846153 w 2539572"/>
                <a:gd name="connsiteY205" fmla="*/ 134338 h 2580358"/>
                <a:gd name="connsiteX206" fmla="*/ 1626125 w 2539572"/>
                <a:gd name="connsiteY206" fmla="*/ 60043 h 2580358"/>
                <a:gd name="connsiteX207" fmla="*/ 1416575 w 2539572"/>
                <a:gd name="connsiteY207" fmla="*/ 20990 h 2580358"/>
                <a:gd name="connsiteX208" fmla="*/ 1223218 w 2539572"/>
                <a:gd name="connsiteY208" fmla="*/ 20990 h 2580358"/>
                <a:gd name="connsiteX209" fmla="*/ 1179403 w 2539572"/>
                <a:gd name="connsiteY209" fmla="*/ 26705 h 2580358"/>
                <a:gd name="connsiteX210" fmla="*/ 1090820 w 2539572"/>
                <a:gd name="connsiteY210" fmla="*/ 40993 h 2580358"/>
                <a:gd name="connsiteX211" fmla="*/ 1423243 w 2539572"/>
                <a:gd name="connsiteY211" fmla="*/ 26705 h 2580358"/>
                <a:gd name="connsiteX212" fmla="*/ 1626125 w 2539572"/>
                <a:gd name="connsiteY212" fmla="*/ 60043 h 2580358"/>
                <a:gd name="connsiteX213" fmla="*/ 1748998 w 2539572"/>
                <a:gd name="connsiteY213" fmla="*/ 101000 h 2580358"/>
                <a:gd name="connsiteX214" fmla="*/ 1735663 w 2539572"/>
                <a:gd name="connsiteY214" fmla="*/ 97190 h 2580358"/>
                <a:gd name="connsiteX215" fmla="*/ 1698515 w 2539572"/>
                <a:gd name="connsiteY215" fmla="*/ 89570 h 2580358"/>
                <a:gd name="connsiteX216" fmla="*/ 1656606 w 2539572"/>
                <a:gd name="connsiteY216" fmla="*/ 84808 h 2580358"/>
                <a:gd name="connsiteX217" fmla="*/ 1644223 w 2539572"/>
                <a:gd name="connsiteY217" fmla="*/ 98143 h 2580358"/>
                <a:gd name="connsiteX218" fmla="*/ 1855678 w 2539572"/>
                <a:gd name="connsiteY218" fmla="*/ 180058 h 2580358"/>
                <a:gd name="connsiteX219" fmla="*/ 2046178 w 2539572"/>
                <a:gd name="connsiteY219" fmla="*/ 293405 h 2580358"/>
                <a:gd name="connsiteX220" fmla="*/ 2120473 w 2539572"/>
                <a:gd name="connsiteY220" fmla="*/ 351508 h 2580358"/>
                <a:gd name="connsiteX221" fmla="*/ 2150953 w 2539572"/>
                <a:gd name="connsiteY221" fmla="*/ 377225 h 2580358"/>
                <a:gd name="connsiteX222" fmla="*/ 2176671 w 2539572"/>
                <a:gd name="connsiteY222" fmla="*/ 401038 h 2580358"/>
                <a:gd name="connsiteX223" fmla="*/ 2211913 w 2539572"/>
                <a:gd name="connsiteY223" fmla="*/ 435328 h 2580358"/>
                <a:gd name="connsiteX224" fmla="*/ 2221438 w 2539572"/>
                <a:gd name="connsiteY224" fmla="*/ 444853 h 2580358"/>
                <a:gd name="connsiteX225" fmla="*/ 2224296 w 2539572"/>
                <a:gd name="connsiteY225" fmla="*/ 448663 h 2580358"/>
                <a:gd name="connsiteX226" fmla="*/ 2211913 w 2539572"/>
                <a:gd name="connsiteY226" fmla="*/ 440090 h 2580358"/>
                <a:gd name="connsiteX227" fmla="*/ 2174766 w 2539572"/>
                <a:gd name="connsiteY227" fmla="*/ 406753 h 2580358"/>
                <a:gd name="connsiteX228" fmla="*/ 2148096 w 2539572"/>
                <a:gd name="connsiteY228" fmla="*/ 383893 h 2580358"/>
                <a:gd name="connsiteX229" fmla="*/ 2117616 w 2539572"/>
                <a:gd name="connsiteY229" fmla="*/ 359128 h 2580358"/>
                <a:gd name="connsiteX230" fmla="*/ 2049036 w 2539572"/>
                <a:gd name="connsiteY230" fmla="*/ 307693 h 2580358"/>
                <a:gd name="connsiteX231" fmla="*/ 1913781 w 2539572"/>
                <a:gd name="connsiteY231" fmla="*/ 223873 h 2580358"/>
                <a:gd name="connsiteX232" fmla="*/ 1888063 w 2539572"/>
                <a:gd name="connsiteY232" fmla="*/ 210538 h 2580358"/>
                <a:gd name="connsiteX233" fmla="*/ 1869013 w 2539572"/>
                <a:gd name="connsiteY233" fmla="*/ 201013 h 2580358"/>
                <a:gd name="connsiteX234" fmla="*/ 1855678 w 2539572"/>
                <a:gd name="connsiteY234" fmla="*/ 195298 h 2580358"/>
                <a:gd name="connsiteX235" fmla="*/ 1890920 w 2539572"/>
                <a:gd name="connsiteY235" fmla="*/ 215300 h 2580358"/>
                <a:gd name="connsiteX236" fmla="*/ 1925211 w 2539572"/>
                <a:gd name="connsiteY236" fmla="*/ 236255 h 2580358"/>
                <a:gd name="connsiteX237" fmla="*/ 1858536 w 2539572"/>
                <a:gd name="connsiteY237" fmla="*/ 204823 h 2580358"/>
                <a:gd name="connsiteX238" fmla="*/ 1819483 w 2539572"/>
                <a:gd name="connsiteY238" fmla="*/ 185773 h 2580358"/>
                <a:gd name="connsiteX239" fmla="*/ 1778525 w 2539572"/>
                <a:gd name="connsiteY239" fmla="*/ 167675 h 2580358"/>
                <a:gd name="connsiteX240" fmla="*/ 1739473 w 2539572"/>
                <a:gd name="connsiteY240" fmla="*/ 152435 h 2580358"/>
                <a:gd name="connsiteX241" fmla="*/ 1708040 w 2539572"/>
                <a:gd name="connsiteY241" fmla="*/ 141958 h 2580358"/>
                <a:gd name="connsiteX242" fmla="*/ 1511825 w 2539572"/>
                <a:gd name="connsiteY242" fmla="*/ 98143 h 2580358"/>
                <a:gd name="connsiteX243" fmla="*/ 1486108 w 2539572"/>
                <a:gd name="connsiteY243" fmla="*/ 94333 h 2580358"/>
                <a:gd name="connsiteX244" fmla="*/ 1459438 w 2539572"/>
                <a:gd name="connsiteY244" fmla="*/ 90523 h 2580358"/>
                <a:gd name="connsiteX245" fmla="*/ 1406098 w 2539572"/>
                <a:gd name="connsiteY245" fmla="*/ 84808 h 2580358"/>
                <a:gd name="connsiteX246" fmla="*/ 1352758 w 2539572"/>
                <a:gd name="connsiteY246" fmla="*/ 81950 h 2580358"/>
                <a:gd name="connsiteX247" fmla="*/ 1299418 w 2539572"/>
                <a:gd name="connsiteY247" fmla="*/ 82903 h 2580358"/>
                <a:gd name="connsiteX248" fmla="*/ 1282273 w 2539572"/>
                <a:gd name="connsiteY248" fmla="*/ 83855 h 2580358"/>
                <a:gd name="connsiteX249" fmla="*/ 1265128 w 2539572"/>
                <a:gd name="connsiteY249" fmla="*/ 85760 h 2580358"/>
                <a:gd name="connsiteX250" fmla="*/ 1229886 w 2539572"/>
                <a:gd name="connsiteY250" fmla="*/ 88618 h 2580358"/>
                <a:gd name="connsiteX251" fmla="*/ 1192738 w 2539572"/>
                <a:gd name="connsiteY251" fmla="*/ 93380 h 2580358"/>
                <a:gd name="connsiteX252" fmla="*/ 1155590 w 2539572"/>
                <a:gd name="connsiteY252" fmla="*/ 99095 h 2580358"/>
                <a:gd name="connsiteX253" fmla="*/ 1002238 w 2539572"/>
                <a:gd name="connsiteY253" fmla="*/ 136243 h 2580358"/>
                <a:gd name="connsiteX254" fmla="*/ 979378 w 2539572"/>
                <a:gd name="connsiteY254" fmla="*/ 144815 h 2580358"/>
                <a:gd name="connsiteX255" fmla="*/ 969853 w 2539572"/>
                <a:gd name="connsiteY255" fmla="*/ 150530 h 2580358"/>
                <a:gd name="connsiteX256" fmla="*/ 954028 w 2539572"/>
                <a:gd name="connsiteY256" fmla="*/ 155319 h 2580358"/>
                <a:gd name="connsiteX257" fmla="*/ 1035609 w 2539572"/>
                <a:gd name="connsiteY257" fmla="*/ 134343 h 2580358"/>
                <a:gd name="connsiteX258" fmla="*/ 1049467 w 2539572"/>
                <a:gd name="connsiteY258" fmla="*/ 132228 h 2580358"/>
                <a:gd name="connsiteX259" fmla="*/ 1071770 w 2539572"/>
                <a:gd name="connsiteY259" fmla="*/ 126718 h 2580358"/>
                <a:gd name="connsiteX260" fmla="*/ 1141506 w 2539572"/>
                <a:gd name="connsiteY260" fmla="*/ 114789 h 2580358"/>
                <a:gd name="connsiteX261" fmla="*/ 1094630 w 2539572"/>
                <a:gd name="connsiteY261" fmla="*/ 120051 h 2580358"/>
                <a:gd name="connsiteX262" fmla="*/ 1001285 w 2539572"/>
                <a:gd name="connsiteY262" fmla="*/ 138148 h 2580358"/>
                <a:gd name="connsiteX263" fmla="*/ 1530875 w 2539572"/>
                <a:gd name="connsiteY263" fmla="*/ 106716 h 2580358"/>
                <a:gd name="connsiteX264" fmla="*/ 1810910 w 2539572"/>
                <a:gd name="connsiteY264" fmla="*/ 191488 h 2580358"/>
                <a:gd name="connsiteX265" fmla="*/ 2044272 w 2539572"/>
                <a:gd name="connsiteY265" fmla="*/ 321981 h 2580358"/>
                <a:gd name="connsiteX266" fmla="*/ 2050940 w 2539572"/>
                <a:gd name="connsiteY266" fmla="*/ 326743 h 2580358"/>
                <a:gd name="connsiteX267" fmla="*/ 2385267 w 2539572"/>
                <a:gd name="connsiteY267" fmla="*/ 709648 h 2580358"/>
                <a:gd name="connsiteX268" fmla="*/ 2539572 w 2539572"/>
                <a:gd name="connsiteY268" fmla="*/ 1194471 h 2580358"/>
                <a:gd name="connsiteX269" fmla="*/ 2523380 w 2539572"/>
                <a:gd name="connsiteY269" fmla="*/ 1197328 h 2580358"/>
                <a:gd name="connsiteX270" fmla="*/ 2382410 w 2539572"/>
                <a:gd name="connsiteY270" fmla="*/ 745843 h 2580358"/>
                <a:gd name="connsiteX271" fmla="*/ 2092850 w 2539572"/>
                <a:gd name="connsiteY271" fmla="*/ 394371 h 2580358"/>
                <a:gd name="connsiteX272" fmla="*/ 2020460 w 2539572"/>
                <a:gd name="connsiteY272" fmla="*/ 341031 h 2580358"/>
                <a:gd name="connsiteX273" fmla="*/ 1977026 w 2539572"/>
                <a:gd name="connsiteY273" fmla="*/ 313885 h 2580358"/>
                <a:gd name="connsiteX274" fmla="*/ 2054751 w 2539572"/>
                <a:gd name="connsiteY274" fmla="*/ 366986 h 2580358"/>
                <a:gd name="connsiteX275" fmla="*/ 2156668 w 2539572"/>
                <a:gd name="connsiteY275" fmla="*/ 455330 h 2580358"/>
                <a:gd name="connsiteX276" fmla="*/ 2329071 w 2539572"/>
                <a:gd name="connsiteY276" fmla="*/ 665833 h 2580358"/>
                <a:gd name="connsiteX277" fmla="*/ 2511950 w 2539572"/>
                <a:gd name="connsiteY277" fmla="*/ 1176373 h 2580358"/>
                <a:gd name="connsiteX278" fmla="*/ 2502425 w 2539572"/>
                <a:gd name="connsiteY278" fmla="*/ 1153513 h 2580358"/>
                <a:gd name="connsiteX279" fmla="*/ 2438608 w 2539572"/>
                <a:gd name="connsiteY279" fmla="*/ 904910 h 2580358"/>
                <a:gd name="connsiteX280" fmla="*/ 2330975 w 2539572"/>
                <a:gd name="connsiteY280" fmla="*/ 700123 h 2580358"/>
                <a:gd name="connsiteX281" fmla="*/ 2365266 w 2539572"/>
                <a:gd name="connsiteY281" fmla="*/ 761083 h 2580358"/>
                <a:gd name="connsiteX282" fmla="*/ 2394793 w 2539572"/>
                <a:gd name="connsiteY282" fmla="*/ 818233 h 2580358"/>
                <a:gd name="connsiteX283" fmla="*/ 2408128 w 2539572"/>
                <a:gd name="connsiteY283" fmla="*/ 846808 h 2580358"/>
                <a:gd name="connsiteX284" fmla="*/ 2420511 w 2539572"/>
                <a:gd name="connsiteY284" fmla="*/ 876335 h 2580358"/>
                <a:gd name="connsiteX285" fmla="*/ 2432893 w 2539572"/>
                <a:gd name="connsiteY285" fmla="*/ 906815 h 2580358"/>
                <a:gd name="connsiteX286" fmla="*/ 2444323 w 2539572"/>
                <a:gd name="connsiteY286" fmla="*/ 940153 h 2580358"/>
                <a:gd name="connsiteX287" fmla="*/ 2438608 w 2539572"/>
                <a:gd name="connsiteY287" fmla="*/ 934438 h 2580358"/>
                <a:gd name="connsiteX288" fmla="*/ 2492900 w 2539572"/>
                <a:gd name="connsiteY288" fmla="*/ 1130653 h 2580358"/>
                <a:gd name="connsiteX289" fmla="*/ 2477116 w 2539572"/>
                <a:gd name="connsiteY289" fmla="*/ 1092007 h 2580358"/>
                <a:gd name="connsiteX290" fmla="*/ 2494226 w 2539572"/>
                <a:gd name="connsiteY290" fmla="*/ 1204117 h 2580358"/>
                <a:gd name="connsiteX291" fmla="*/ 2500520 w 2539572"/>
                <a:gd name="connsiteY291" fmla="*/ 1328773 h 2580358"/>
                <a:gd name="connsiteX292" fmla="*/ 2404709 w 2539572"/>
                <a:gd name="connsiteY292" fmla="*/ 1803341 h 2580358"/>
                <a:gd name="connsiteX293" fmla="*/ 2390217 w 2539572"/>
                <a:gd name="connsiteY293" fmla="*/ 1833425 h 2580358"/>
                <a:gd name="connsiteX294" fmla="*/ 2385149 w 2539572"/>
                <a:gd name="connsiteY294" fmla="*/ 1849791 h 2580358"/>
                <a:gd name="connsiteX295" fmla="*/ 2387173 w 2539572"/>
                <a:gd name="connsiteY295" fmla="*/ 1858363 h 2580358"/>
                <a:gd name="connsiteX296" fmla="*/ 2410986 w 2539572"/>
                <a:gd name="connsiteY296" fmla="*/ 1808833 h 2580358"/>
                <a:gd name="connsiteX297" fmla="*/ 2425273 w 2539572"/>
                <a:gd name="connsiteY297" fmla="*/ 1768828 h 2580358"/>
                <a:gd name="connsiteX298" fmla="*/ 2432893 w 2539572"/>
                <a:gd name="connsiteY298" fmla="*/ 1745968 h 2580358"/>
                <a:gd name="connsiteX299" fmla="*/ 2439561 w 2539572"/>
                <a:gd name="connsiteY299" fmla="*/ 1722155 h 2580358"/>
                <a:gd name="connsiteX300" fmla="*/ 2445275 w 2539572"/>
                <a:gd name="connsiteY300" fmla="*/ 1709773 h 2580358"/>
                <a:gd name="connsiteX301" fmla="*/ 2439561 w 2539572"/>
                <a:gd name="connsiteY301" fmla="*/ 1749778 h 2580358"/>
                <a:gd name="connsiteX302" fmla="*/ 2441466 w 2539572"/>
                <a:gd name="connsiteY302" fmla="*/ 1765018 h 2580358"/>
                <a:gd name="connsiteX303" fmla="*/ 2350025 w 2539572"/>
                <a:gd name="connsiteY303" fmla="*/ 1959328 h 2580358"/>
                <a:gd name="connsiteX304" fmla="*/ 2228106 w 2539572"/>
                <a:gd name="connsiteY304" fmla="*/ 2131730 h 2580358"/>
                <a:gd name="connsiteX305" fmla="*/ 2194768 w 2539572"/>
                <a:gd name="connsiteY305" fmla="*/ 2169830 h 2580358"/>
                <a:gd name="connsiteX306" fmla="*/ 2159525 w 2539572"/>
                <a:gd name="connsiteY306" fmla="*/ 2206978 h 2580358"/>
                <a:gd name="connsiteX307" fmla="*/ 2123331 w 2539572"/>
                <a:gd name="connsiteY307" fmla="*/ 2242220 h 2580358"/>
                <a:gd name="connsiteX308" fmla="*/ 2086183 w 2539572"/>
                <a:gd name="connsiteY308" fmla="*/ 2275558 h 2580358"/>
                <a:gd name="connsiteX309" fmla="*/ 1924258 w 2539572"/>
                <a:gd name="connsiteY309" fmla="*/ 2395573 h 2580358"/>
                <a:gd name="connsiteX310" fmla="*/ 1737568 w 2539572"/>
                <a:gd name="connsiteY310" fmla="*/ 2491775 h 2580358"/>
                <a:gd name="connsiteX311" fmla="*/ 1702325 w 2539572"/>
                <a:gd name="connsiteY311" fmla="*/ 2506063 h 2580358"/>
                <a:gd name="connsiteX312" fmla="*/ 1504206 w 2539572"/>
                <a:gd name="connsiteY312" fmla="*/ 2561308 h 2580358"/>
                <a:gd name="connsiteX313" fmla="*/ 1403240 w 2539572"/>
                <a:gd name="connsiteY313" fmla="*/ 2575595 h 2580358"/>
                <a:gd name="connsiteX314" fmla="*/ 1352758 w 2539572"/>
                <a:gd name="connsiteY314" fmla="*/ 2579405 h 2580358"/>
                <a:gd name="connsiteX315" fmla="*/ 1301323 w 2539572"/>
                <a:gd name="connsiteY315" fmla="*/ 2580358 h 2580358"/>
                <a:gd name="connsiteX316" fmla="*/ 1327993 w 2539572"/>
                <a:gd name="connsiteY316" fmla="*/ 2575595 h 2580358"/>
                <a:gd name="connsiteX317" fmla="*/ 999380 w 2539572"/>
                <a:gd name="connsiteY317" fmla="*/ 2546068 h 2580358"/>
                <a:gd name="connsiteX318" fmla="*/ 618380 w 2539572"/>
                <a:gd name="connsiteY318" fmla="*/ 2401288 h 2580358"/>
                <a:gd name="connsiteX319" fmla="*/ 295483 w 2539572"/>
                <a:gd name="connsiteY319" fmla="*/ 2126968 h 2580358"/>
                <a:gd name="connsiteX320" fmla="*/ 115862 w 2539572"/>
                <a:gd name="connsiteY320" fmla="*/ 1837914 h 2580358"/>
                <a:gd name="connsiteX321" fmla="*/ 92056 w 2539572"/>
                <a:gd name="connsiteY321" fmla="*/ 1778680 h 2580358"/>
                <a:gd name="connsiteX322" fmla="*/ 88790 w 2539572"/>
                <a:gd name="connsiteY322" fmla="*/ 1766923 h 2580358"/>
                <a:gd name="connsiteX323" fmla="*/ 82123 w 2539572"/>
                <a:gd name="connsiteY323" fmla="*/ 1745968 h 2580358"/>
                <a:gd name="connsiteX324" fmla="*/ 67835 w 2539572"/>
                <a:gd name="connsiteY324" fmla="*/ 1705010 h 2580358"/>
                <a:gd name="connsiteX325" fmla="*/ 55453 w 2539572"/>
                <a:gd name="connsiteY325" fmla="*/ 1664053 h 2580358"/>
                <a:gd name="connsiteX326" fmla="*/ 47799 w 2539572"/>
                <a:gd name="connsiteY326" fmla="*/ 1634133 h 2580358"/>
                <a:gd name="connsiteX327" fmla="*/ 31565 w 2539572"/>
                <a:gd name="connsiteY327" fmla="*/ 1557721 h 2580358"/>
                <a:gd name="connsiteX328" fmla="*/ 22115 w 2539572"/>
                <a:gd name="connsiteY328" fmla="*/ 1498318 h 2580358"/>
                <a:gd name="connsiteX329" fmla="*/ 17353 w 2539572"/>
                <a:gd name="connsiteY329" fmla="*/ 1456408 h 2580358"/>
                <a:gd name="connsiteX330" fmla="*/ 14495 w 2539572"/>
                <a:gd name="connsiteY330" fmla="*/ 1414498 h 2580358"/>
                <a:gd name="connsiteX331" fmla="*/ 12590 w 2539572"/>
                <a:gd name="connsiteY331" fmla="*/ 1393543 h 2580358"/>
                <a:gd name="connsiteX332" fmla="*/ 11638 w 2539572"/>
                <a:gd name="connsiteY332" fmla="*/ 1372588 h 2580358"/>
                <a:gd name="connsiteX333" fmla="*/ 9733 w 2539572"/>
                <a:gd name="connsiteY333" fmla="*/ 1331630 h 2580358"/>
                <a:gd name="connsiteX334" fmla="*/ 14733 w 2539572"/>
                <a:gd name="connsiteY334" fmla="*/ 1175539 h 2580358"/>
                <a:gd name="connsiteX335" fmla="*/ 28991 w 2539572"/>
                <a:gd name="connsiteY335" fmla="*/ 1041443 h 2580358"/>
                <a:gd name="connsiteX336" fmla="*/ 28782 w 2539572"/>
                <a:gd name="connsiteY336" fmla="*/ 1042071 h 2580358"/>
                <a:gd name="connsiteX337" fmla="*/ 3065 w 2539572"/>
                <a:gd name="connsiteY337" fmla="*/ 1282101 h 2580358"/>
                <a:gd name="connsiteX338" fmla="*/ 107840 w 2539572"/>
                <a:gd name="connsiteY338" fmla="*/ 787753 h 2580358"/>
                <a:gd name="connsiteX339" fmla="*/ 162132 w 2539572"/>
                <a:gd name="connsiteY339" fmla="*/ 668691 h 2580358"/>
                <a:gd name="connsiteX340" fmla="*/ 331677 w 2539572"/>
                <a:gd name="connsiteY340" fmla="*/ 426756 h 2580358"/>
                <a:gd name="connsiteX341" fmla="*/ 357395 w 2539572"/>
                <a:gd name="connsiteY341" fmla="*/ 399133 h 2580358"/>
                <a:gd name="connsiteX342" fmla="*/ 385017 w 2539572"/>
                <a:gd name="connsiteY342" fmla="*/ 372463 h 2580358"/>
                <a:gd name="connsiteX343" fmla="*/ 399305 w 2539572"/>
                <a:gd name="connsiteY343" fmla="*/ 359128 h 2580358"/>
                <a:gd name="connsiteX344" fmla="*/ 413592 w 2539572"/>
                <a:gd name="connsiteY344" fmla="*/ 346746 h 2580358"/>
                <a:gd name="connsiteX345" fmla="*/ 443120 w 2539572"/>
                <a:gd name="connsiteY345" fmla="*/ 321028 h 2580358"/>
                <a:gd name="connsiteX346" fmla="*/ 473600 w 2539572"/>
                <a:gd name="connsiteY346" fmla="*/ 296263 h 2580358"/>
                <a:gd name="connsiteX347" fmla="*/ 505032 w 2539572"/>
                <a:gd name="connsiteY347" fmla="*/ 272451 h 2580358"/>
                <a:gd name="connsiteX348" fmla="*/ 569802 w 2539572"/>
                <a:gd name="connsiteY348" fmla="*/ 228636 h 2580358"/>
                <a:gd name="connsiteX349" fmla="*/ 554387 w 2539572"/>
                <a:gd name="connsiteY349" fmla="*/ 240806 h 2580358"/>
                <a:gd name="connsiteX350" fmla="*/ 660529 w 2539572"/>
                <a:gd name="connsiteY350" fmla="*/ 171604 h 2580358"/>
                <a:gd name="connsiteX351" fmla="*/ 797450 w 2539572"/>
                <a:gd name="connsiteY351" fmla="*/ 103858 h 2580358"/>
                <a:gd name="connsiteX352" fmla="*/ 1092725 w 2539572"/>
                <a:gd name="connsiteY352" fmla="*/ 18133 h 2580358"/>
                <a:gd name="connsiteX353" fmla="*/ 1248102 w 2539572"/>
                <a:gd name="connsiteY353" fmla="*/ 1583 h 258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2539572" h="2580358">
                  <a:moveTo>
                    <a:pt x="83529" y="1757461"/>
                  </a:moveTo>
                  <a:lnTo>
                    <a:pt x="92056" y="1778680"/>
                  </a:lnTo>
                  <a:lnTo>
                    <a:pt x="93553" y="1784068"/>
                  </a:lnTo>
                  <a:cubicBezTo>
                    <a:pt x="99268" y="1797403"/>
                    <a:pt x="104030" y="1811690"/>
                    <a:pt x="109745" y="1825025"/>
                  </a:cubicBezTo>
                  <a:cubicBezTo>
                    <a:pt x="104030" y="1811690"/>
                    <a:pt x="99268" y="1798355"/>
                    <a:pt x="93553" y="1785020"/>
                  </a:cubicBezTo>
                  <a:cubicBezTo>
                    <a:pt x="91648" y="1778353"/>
                    <a:pt x="88790" y="1771685"/>
                    <a:pt x="85933" y="1765018"/>
                  </a:cubicBezTo>
                  <a:close/>
                  <a:moveTo>
                    <a:pt x="208" y="1280195"/>
                  </a:moveTo>
                  <a:cubicBezTo>
                    <a:pt x="208" y="1344489"/>
                    <a:pt x="4494" y="1408307"/>
                    <a:pt x="13305" y="1471767"/>
                  </a:cubicBezTo>
                  <a:lnTo>
                    <a:pt x="31565" y="1557721"/>
                  </a:lnTo>
                  <a:lnTo>
                    <a:pt x="35450" y="1582138"/>
                  </a:lnTo>
                  <a:cubicBezTo>
                    <a:pt x="38308" y="1595473"/>
                    <a:pt x="42118" y="1609760"/>
                    <a:pt x="44975" y="1623095"/>
                  </a:cubicBezTo>
                  <a:lnTo>
                    <a:pt x="47799" y="1634133"/>
                  </a:lnTo>
                  <a:lnTo>
                    <a:pt x="53548" y="1661195"/>
                  </a:lnTo>
                  <a:cubicBezTo>
                    <a:pt x="57358" y="1675483"/>
                    <a:pt x="61168" y="1689770"/>
                    <a:pt x="64978" y="1703105"/>
                  </a:cubicBezTo>
                  <a:cubicBezTo>
                    <a:pt x="69740" y="1717393"/>
                    <a:pt x="74503" y="1730728"/>
                    <a:pt x="79265" y="1744063"/>
                  </a:cubicBezTo>
                  <a:lnTo>
                    <a:pt x="83529" y="1757461"/>
                  </a:lnTo>
                  <a:lnTo>
                    <a:pt x="73550" y="1732633"/>
                  </a:lnTo>
                  <a:cubicBezTo>
                    <a:pt x="24020" y="1589758"/>
                    <a:pt x="-2650" y="1437358"/>
                    <a:pt x="208" y="1280195"/>
                  </a:cubicBezTo>
                  <a:close/>
                  <a:moveTo>
                    <a:pt x="18782" y="1278529"/>
                  </a:moveTo>
                  <a:cubicBezTo>
                    <a:pt x="16877" y="1277814"/>
                    <a:pt x="14495" y="1281148"/>
                    <a:pt x="11638" y="1288768"/>
                  </a:cubicBezTo>
                  <a:cubicBezTo>
                    <a:pt x="12590" y="1384970"/>
                    <a:pt x="23068" y="1486888"/>
                    <a:pt x="44975" y="1584043"/>
                  </a:cubicBezTo>
                  <a:cubicBezTo>
                    <a:pt x="66883" y="1681198"/>
                    <a:pt x="99268" y="1774543"/>
                    <a:pt x="136415" y="1857410"/>
                  </a:cubicBezTo>
                  <a:cubicBezTo>
                    <a:pt x="151655" y="1890748"/>
                    <a:pt x="176420" y="1937420"/>
                    <a:pt x="207853" y="1986950"/>
                  </a:cubicBezTo>
                  <a:cubicBezTo>
                    <a:pt x="239285" y="2036480"/>
                    <a:pt x="278338" y="2086010"/>
                    <a:pt x="316438" y="2127920"/>
                  </a:cubicBezTo>
                  <a:cubicBezTo>
                    <a:pt x="355490" y="2168878"/>
                    <a:pt x="391685" y="2202215"/>
                    <a:pt x="416450" y="2220313"/>
                  </a:cubicBezTo>
                  <a:cubicBezTo>
                    <a:pt x="441215" y="2238410"/>
                    <a:pt x="453598" y="2243173"/>
                    <a:pt x="445025" y="2226980"/>
                  </a:cubicBezTo>
                  <a:cubicBezTo>
                    <a:pt x="405973" y="2205073"/>
                    <a:pt x="332630" y="2140303"/>
                    <a:pt x="263098" y="2046005"/>
                  </a:cubicBezTo>
                  <a:cubicBezTo>
                    <a:pt x="227855" y="1998380"/>
                    <a:pt x="193565" y="1944088"/>
                    <a:pt x="164038" y="1885985"/>
                  </a:cubicBezTo>
                  <a:cubicBezTo>
                    <a:pt x="134510" y="1826930"/>
                    <a:pt x="108793" y="1765018"/>
                    <a:pt x="89743" y="1703105"/>
                  </a:cubicBezTo>
                  <a:cubicBezTo>
                    <a:pt x="70693" y="1641193"/>
                    <a:pt x="56405" y="1580233"/>
                    <a:pt x="46880" y="1524988"/>
                  </a:cubicBezTo>
                  <a:cubicBezTo>
                    <a:pt x="44975" y="1510700"/>
                    <a:pt x="43070" y="1497365"/>
                    <a:pt x="41165" y="1484030"/>
                  </a:cubicBezTo>
                  <a:cubicBezTo>
                    <a:pt x="39260" y="1470695"/>
                    <a:pt x="37355" y="1458313"/>
                    <a:pt x="36403" y="1445930"/>
                  </a:cubicBezTo>
                  <a:cubicBezTo>
                    <a:pt x="35450" y="1433548"/>
                    <a:pt x="34498" y="1422118"/>
                    <a:pt x="32593" y="1410688"/>
                  </a:cubicBezTo>
                  <a:cubicBezTo>
                    <a:pt x="31640" y="1404973"/>
                    <a:pt x="31640" y="1399258"/>
                    <a:pt x="30688" y="1394495"/>
                  </a:cubicBezTo>
                  <a:cubicBezTo>
                    <a:pt x="30688" y="1388780"/>
                    <a:pt x="29735" y="1384018"/>
                    <a:pt x="29735" y="1379255"/>
                  </a:cubicBezTo>
                  <a:cubicBezTo>
                    <a:pt x="28783" y="1359253"/>
                    <a:pt x="26878" y="1342108"/>
                    <a:pt x="25925" y="1326868"/>
                  </a:cubicBezTo>
                  <a:cubicBezTo>
                    <a:pt x="24973" y="1312580"/>
                    <a:pt x="24020" y="1301150"/>
                    <a:pt x="23068" y="1292578"/>
                  </a:cubicBezTo>
                  <a:cubicBezTo>
                    <a:pt x="22115" y="1284006"/>
                    <a:pt x="20687" y="1279243"/>
                    <a:pt x="18782" y="1278529"/>
                  </a:cubicBezTo>
                  <a:close/>
                  <a:moveTo>
                    <a:pt x="200352" y="622568"/>
                  </a:moveTo>
                  <a:lnTo>
                    <a:pt x="197535" y="622949"/>
                  </a:lnTo>
                  <a:lnTo>
                    <a:pt x="153917" y="696269"/>
                  </a:lnTo>
                  <a:cubicBezTo>
                    <a:pt x="116531" y="766307"/>
                    <a:pt x="85337" y="840453"/>
                    <a:pt x="61286" y="917874"/>
                  </a:cubicBezTo>
                  <a:lnTo>
                    <a:pt x="34698" y="1020824"/>
                  </a:lnTo>
                  <a:lnTo>
                    <a:pt x="36283" y="1016472"/>
                  </a:lnTo>
                  <a:cubicBezTo>
                    <a:pt x="38069" y="1012067"/>
                    <a:pt x="39736" y="1007781"/>
                    <a:pt x="42118" y="999208"/>
                  </a:cubicBezTo>
                  <a:cubicBezTo>
                    <a:pt x="58310" y="936343"/>
                    <a:pt x="81170" y="875383"/>
                    <a:pt x="104983" y="818233"/>
                  </a:cubicBezTo>
                  <a:cubicBezTo>
                    <a:pt x="128795" y="761083"/>
                    <a:pt x="156418" y="707743"/>
                    <a:pt x="182135" y="657260"/>
                  </a:cubicBezTo>
                  <a:cubicBezTo>
                    <a:pt x="180706" y="656546"/>
                    <a:pt x="197494" y="630114"/>
                    <a:pt x="200352" y="622568"/>
                  </a:cubicBezTo>
                  <a:close/>
                  <a:moveTo>
                    <a:pt x="243577" y="554053"/>
                  </a:moveTo>
                  <a:lnTo>
                    <a:pt x="214520" y="594396"/>
                  </a:lnTo>
                  <a:lnTo>
                    <a:pt x="199898" y="618976"/>
                  </a:lnTo>
                  <a:lnTo>
                    <a:pt x="208805" y="604873"/>
                  </a:lnTo>
                  <a:cubicBezTo>
                    <a:pt x="212615" y="599158"/>
                    <a:pt x="217378" y="593443"/>
                    <a:pt x="221188" y="586775"/>
                  </a:cubicBezTo>
                  <a:close/>
                  <a:moveTo>
                    <a:pt x="2007705" y="351233"/>
                  </a:moveTo>
                  <a:lnTo>
                    <a:pt x="2008155" y="351570"/>
                  </a:lnTo>
                  <a:lnTo>
                    <a:pt x="2015698" y="356270"/>
                  </a:lnTo>
                  <a:close/>
                  <a:moveTo>
                    <a:pt x="504641" y="345323"/>
                  </a:moveTo>
                  <a:lnTo>
                    <a:pt x="504080" y="345793"/>
                  </a:lnTo>
                  <a:cubicBezTo>
                    <a:pt x="485030" y="361985"/>
                    <a:pt x="469790" y="378178"/>
                    <a:pt x="457407" y="391513"/>
                  </a:cubicBezTo>
                  <a:cubicBezTo>
                    <a:pt x="444072" y="402943"/>
                    <a:pt x="429785" y="414373"/>
                    <a:pt x="416450" y="426755"/>
                  </a:cubicBezTo>
                  <a:cubicBezTo>
                    <a:pt x="437167" y="404610"/>
                    <a:pt x="460146" y="382524"/>
                    <a:pt x="485015" y="360869"/>
                  </a:cubicBezTo>
                  <a:close/>
                  <a:moveTo>
                    <a:pt x="550941" y="308646"/>
                  </a:moveTo>
                  <a:lnTo>
                    <a:pt x="504641" y="345323"/>
                  </a:lnTo>
                  <a:lnTo>
                    <a:pt x="533607" y="321028"/>
                  </a:lnTo>
                  <a:close/>
                  <a:moveTo>
                    <a:pt x="484512" y="297418"/>
                  </a:moveTo>
                  <a:lnTo>
                    <a:pt x="443968" y="329988"/>
                  </a:lnTo>
                  <a:cubicBezTo>
                    <a:pt x="385657" y="381245"/>
                    <a:pt x="331692" y="437859"/>
                    <a:pt x="283145" y="499116"/>
                  </a:cubicBezTo>
                  <a:lnTo>
                    <a:pt x="247248" y="548956"/>
                  </a:lnTo>
                  <a:lnTo>
                    <a:pt x="302150" y="480095"/>
                  </a:lnTo>
                  <a:cubicBezTo>
                    <a:pt x="321200" y="456283"/>
                    <a:pt x="342155" y="434375"/>
                    <a:pt x="362158" y="412468"/>
                  </a:cubicBezTo>
                  <a:cubicBezTo>
                    <a:pt x="372635" y="401990"/>
                    <a:pt x="383113" y="391513"/>
                    <a:pt x="393590" y="381035"/>
                  </a:cubicBezTo>
                  <a:cubicBezTo>
                    <a:pt x="398353" y="376273"/>
                    <a:pt x="404068" y="370558"/>
                    <a:pt x="408830" y="365795"/>
                  </a:cubicBezTo>
                  <a:cubicBezTo>
                    <a:pt x="414545" y="361033"/>
                    <a:pt x="419308" y="356270"/>
                    <a:pt x="424070" y="351508"/>
                  </a:cubicBezTo>
                  <a:cubicBezTo>
                    <a:pt x="432643" y="342935"/>
                    <a:pt x="442168" y="335315"/>
                    <a:pt x="450740" y="326743"/>
                  </a:cubicBezTo>
                  <a:lnTo>
                    <a:pt x="478363" y="302930"/>
                  </a:lnTo>
                  <a:close/>
                  <a:moveTo>
                    <a:pt x="2013752" y="242312"/>
                  </a:moveTo>
                  <a:cubicBezTo>
                    <a:pt x="2013717" y="241695"/>
                    <a:pt x="2015185" y="241807"/>
                    <a:pt x="2018645" y="242923"/>
                  </a:cubicBezTo>
                  <a:cubicBezTo>
                    <a:pt x="2023259" y="244411"/>
                    <a:pt x="2031414" y="247685"/>
                    <a:pt x="2044273" y="253400"/>
                  </a:cubicBezTo>
                  <a:cubicBezTo>
                    <a:pt x="2091898" y="285785"/>
                    <a:pt x="2065228" y="274355"/>
                    <a:pt x="2041415" y="260068"/>
                  </a:cubicBezTo>
                  <a:cubicBezTo>
                    <a:pt x="2027485" y="252567"/>
                    <a:pt x="2013856" y="244162"/>
                    <a:pt x="2013752" y="242312"/>
                  </a:cubicBezTo>
                  <a:close/>
                  <a:moveTo>
                    <a:pt x="1728809" y="191917"/>
                  </a:moveTo>
                  <a:lnTo>
                    <a:pt x="1760428" y="204823"/>
                  </a:lnTo>
                  <a:lnTo>
                    <a:pt x="1809006" y="226730"/>
                  </a:lnTo>
                  <a:lnTo>
                    <a:pt x="1855678" y="250543"/>
                  </a:lnTo>
                  <a:cubicBezTo>
                    <a:pt x="1841390" y="242923"/>
                    <a:pt x="1827103" y="235303"/>
                    <a:pt x="1812815" y="226730"/>
                  </a:cubicBezTo>
                  <a:lnTo>
                    <a:pt x="1796238" y="218802"/>
                  </a:lnTo>
                  <a:lnTo>
                    <a:pt x="1759055" y="202956"/>
                  </a:lnTo>
                  <a:lnTo>
                    <a:pt x="1741377" y="196251"/>
                  </a:lnTo>
                  <a:close/>
                  <a:moveTo>
                    <a:pt x="749825" y="187678"/>
                  </a:moveTo>
                  <a:cubicBezTo>
                    <a:pt x="686960" y="219110"/>
                    <a:pt x="625047" y="256258"/>
                    <a:pt x="566945" y="297215"/>
                  </a:cubicBezTo>
                  <a:lnTo>
                    <a:pt x="550941" y="308646"/>
                  </a:lnTo>
                  <a:lnTo>
                    <a:pt x="564921" y="297573"/>
                  </a:lnTo>
                  <a:cubicBezTo>
                    <a:pt x="621476" y="256734"/>
                    <a:pt x="684103" y="219111"/>
                    <a:pt x="749825" y="187678"/>
                  </a:cubicBezTo>
                  <a:close/>
                  <a:moveTo>
                    <a:pt x="880093" y="178541"/>
                  </a:moveTo>
                  <a:lnTo>
                    <a:pt x="862220" y="184820"/>
                  </a:lnTo>
                  <a:lnTo>
                    <a:pt x="858031" y="186616"/>
                  </a:lnTo>
                  <a:close/>
                  <a:moveTo>
                    <a:pt x="662195" y="169581"/>
                  </a:moveTo>
                  <a:cubicBezTo>
                    <a:pt x="646002" y="179106"/>
                    <a:pt x="630762" y="190536"/>
                    <a:pt x="614570" y="200061"/>
                  </a:cubicBezTo>
                  <a:cubicBezTo>
                    <a:pt x="598377" y="208633"/>
                    <a:pt x="584090" y="218158"/>
                    <a:pt x="568850" y="227683"/>
                  </a:cubicBezTo>
                  <a:cubicBezTo>
                    <a:pt x="578375" y="221016"/>
                    <a:pt x="586947" y="214348"/>
                    <a:pt x="596472" y="206728"/>
                  </a:cubicBezTo>
                  <a:cubicBezTo>
                    <a:pt x="612665" y="197203"/>
                    <a:pt x="645050" y="178153"/>
                    <a:pt x="662195" y="169581"/>
                  </a:cubicBezTo>
                  <a:close/>
                  <a:moveTo>
                    <a:pt x="1525269" y="129667"/>
                  </a:moveTo>
                  <a:lnTo>
                    <a:pt x="1666131" y="167675"/>
                  </a:lnTo>
                  <a:cubicBezTo>
                    <a:pt x="1642318" y="160055"/>
                    <a:pt x="1618506" y="154340"/>
                    <a:pt x="1594693" y="148625"/>
                  </a:cubicBezTo>
                  <a:cubicBezTo>
                    <a:pt x="1583263" y="145768"/>
                    <a:pt x="1570881" y="143863"/>
                    <a:pt x="1558498" y="141005"/>
                  </a:cubicBezTo>
                  <a:lnTo>
                    <a:pt x="1538908" y="137397"/>
                  </a:lnTo>
                  <a:lnTo>
                    <a:pt x="1643873" y="164386"/>
                  </a:lnTo>
                  <a:lnTo>
                    <a:pt x="1669839" y="173890"/>
                  </a:lnTo>
                  <a:lnTo>
                    <a:pt x="1703094" y="182888"/>
                  </a:lnTo>
                  <a:lnTo>
                    <a:pt x="1666130" y="169581"/>
                  </a:lnTo>
                  <a:cubicBezTo>
                    <a:pt x="1677560" y="173391"/>
                    <a:pt x="1689942" y="177201"/>
                    <a:pt x="1701372" y="180058"/>
                  </a:cubicBezTo>
                  <a:lnTo>
                    <a:pt x="1706502" y="181860"/>
                  </a:lnTo>
                  <a:lnTo>
                    <a:pt x="1691847" y="176248"/>
                  </a:lnTo>
                  <a:cubicBezTo>
                    <a:pt x="1677560" y="171486"/>
                    <a:pt x="1662320" y="165771"/>
                    <a:pt x="1648032" y="161008"/>
                  </a:cubicBezTo>
                  <a:cubicBezTo>
                    <a:pt x="1618505" y="152436"/>
                    <a:pt x="1588977" y="142911"/>
                    <a:pt x="1558497" y="136243"/>
                  </a:cubicBezTo>
                  <a:close/>
                  <a:moveTo>
                    <a:pt x="1383314" y="109513"/>
                  </a:moveTo>
                  <a:lnTo>
                    <a:pt x="1514856" y="127606"/>
                  </a:lnTo>
                  <a:lnTo>
                    <a:pt x="1467057" y="118146"/>
                  </a:lnTo>
                  <a:close/>
                  <a:moveTo>
                    <a:pt x="1193178" y="109308"/>
                  </a:moveTo>
                  <a:lnTo>
                    <a:pt x="1187975" y="109573"/>
                  </a:lnTo>
                  <a:lnTo>
                    <a:pt x="1160283" y="112682"/>
                  </a:lnTo>
                  <a:lnTo>
                    <a:pt x="1181308" y="110525"/>
                  </a:lnTo>
                  <a:close/>
                  <a:moveTo>
                    <a:pt x="1281320" y="104811"/>
                  </a:moveTo>
                  <a:lnTo>
                    <a:pt x="1241193" y="106858"/>
                  </a:lnTo>
                  <a:lnTo>
                    <a:pt x="1347929" y="107530"/>
                  </a:lnTo>
                  <a:close/>
                  <a:moveTo>
                    <a:pt x="1748045" y="102906"/>
                  </a:moveTo>
                  <a:cubicBezTo>
                    <a:pt x="1762332" y="106716"/>
                    <a:pt x="1778525" y="110526"/>
                    <a:pt x="1794717" y="116241"/>
                  </a:cubicBezTo>
                  <a:cubicBezTo>
                    <a:pt x="1810910" y="122908"/>
                    <a:pt x="1828055" y="128623"/>
                    <a:pt x="1845200" y="135291"/>
                  </a:cubicBezTo>
                  <a:cubicBezTo>
                    <a:pt x="1929020" y="171486"/>
                    <a:pt x="2007125" y="215301"/>
                    <a:pt x="2080467" y="266736"/>
                  </a:cubicBezTo>
                  <a:cubicBezTo>
                    <a:pt x="2084277" y="269593"/>
                    <a:pt x="2089040" y="273403"/>
                    <a:pt x="2092850" y="276261"/>
                  </a:cubicBezTo>
                  <a:cubicBezTo>
                    <a:pt x="2071895" y="264831"/>
                    <a:pt x="2055702" y="258163"/>
                    <a:pt x="2043320" y="252448"/>
                  </a:cubicBezTo>
                  <a:cubicBezTo>
                    <a:pt x="2037605" y="248638"/>
                    <a:pt x="2029985" y="243876"/>
                    <a:pt x="2021412" y="238161"/>
                  </a:cubicBezTo>
                  <a:cubicBezTo>
                    <a:pt x="2012840" y="232446"/>
                    <a:pt x="2002362" y="226731"/>
                    <a:pt x="1990932" y="220063"/>
                  </a:cubicBezTo>
                  <a:cubicBezTo>
                    <a:pt x="1968072" y="205776"/>
                    <a:pt x="1936640" y="190536"/>
                    <a:pt x="1898540" y="172438"/>
                  </a:cubicBezTo>
                  <a:cubicBezTo>
                    <a:pt x="1873775" y="160056"/>
                    <a:pt x="1849962" y="147673"/>
                    <a:pt x="1823292" y="135291"/>
                  </a:cubicBezTo>
                  <a:cubicBezTo>
                    <a:pt x="1810910" y="129576"/>
                    <a:pt x="1798527" y="123861"/>
                    <a:pt x="1786145" y="118146"/>
                  </a:cubicBezTo>
                  <a:close/>
                  <a:moveTo>
                    <a:pt x="849838" y="98143"/>
                  </a:moveTo>
                  <a:cubicBezTo>
                    <a:pt x="773638" y="126718"/>
                    <a:pt x="700295" y="162913"/>
                    <a:pt x="630763" y="204823"/>
                  </a:cubicBezTo>
                  <a:cubicBezTo>
                    <a:pt x="707915" y="161008"/>
                    <a:pt x="776495" y="127670"/>
                    <a:pt x="849838" y="98143"/>
                  </a:cubicBezTo>
                  <a:close/>
                  <a:moveTo>
                    <a:pt x="1143606" y="67159"/>
                  </a:moveTo>
                  <a:lnTo>
                    <a:pt x="1102012" y="71353"/>
                  </a:lnTo>
                  <a:cubicBezTo>
                    <a:pt x="1082963" y="73854"/>
                    <a:pt x="1063198" y="77187"/>
                    <a:pt x="1042243" y="81950"/>
                  </a:cubicBezTo>
                  <a:lnTo>
                    <a:pt x="995297" y="94264"/>
                  </a:lnTo>
                  <a:lnTo>
                    <a:pt x="1073080" y="77664"/>
                  </a:lnTo>
                  <a:close/>
                  <a:moveTo>
                    <a:pt x="1204168" y="62900"/>
                  </a:moveTo>
                  <a:lnTo>
                    <a:pt x="1166571" y="64690"/>
                  </a:lnTo>
                  <a:lnTo>
                    <a:pt x="1173688" y="63853"/>
                  </a:lnTo>
                  <a:cubicBezTo>
                    <a:pt x="1170830" y="63853"/>
                    <a:pt x="1167020" y="64805"/>
                    <a:pt x="1164163" y="64805"/>
                  </a:cubicBezTo>
                  <a:lnTo>
                    <a:pt x="1166571" y="64690"/>
                  </a:lnTo>
                  <a:lnTo>
                    <a:pt x="1165588" y="64806"/>
                  </a:lnTo>
                  <a:lnTo>
                    <a:pt x="1166067" y="64806"/>
                  </a:lnTo>
                  <a:cubicBezTo>
                    <a:pt x="1106060" y="73378"/>
                    <a:pt x="1037480" y="86713"/>
                    <a:pt x="965090" y="106716"/>
                  </a:cubicBezTo>
                  <a:cubicBezTo>
                    <a:pt x="894605" y="126718"/>
                    <a:pt x="820310" y="153388"/>
                    <a:pt x="749825" y="187678"/>
                  </a:cubicBezTo>
                  <a:cubicBezTo>
                    <a:pt x="788401" y="168152"/>
                    <a:pt x="827692" y="150769"/>
                    <a:pt x="867221" y="135529"/>
                  </a:cubicBezTo>
                  <a:lnTo>
                    <a:pt x="981025" y="97898"/>
                  </a:lnTo>
                  <a:lnTo>
                    <a:pt x="963185" y="101953"/>
                  </a:lnTo>
                  <a:lnTo>
                    <a:pt x="945088" y="107668"/>
                  </a:lnTo>
                  <a:cubicBezTo>
                    <a:pt x="931753" y="111478"/>
                    <a:pt x="917465" y="116240"/>
                    <a:pt x="904130" y="120050"/>
                  </a:cubicBezTo>
                  <a:lnTo>
                    <a:pt x="863173" y="134338"/>
                  </a:lnTo>
                  <a:cubicBezTo>
                    <a:pt x="856505" y="137195"/>
                    <a:pt x="849838" y="139100"/>
                    <a:pt x="843170" y="141958"/>
                  </a:cubicBezTo>
                  <a:lnTo>
                    <a:pt x="823168" y="150530"/>
                  </a:lnTo>
                  <a:cubicBezTo>
                    <a:pt x="769828" y="171485"/>
                    <a:pt x="718393" y="198155"/>
                    <a:pt x="669815" y="225778"/>
                  </a:cubicBezTo>
                  <a:cubicBezTo>
                    <a:pt x="657433" y="233398"/>
                    <a:pt x="646003" y="240065"/>
                    <a:pt x="633620" y="247685"/>
                  </a:cubicBezTo>
                  <a:cubicBezTo>
                    <a:pt x="621238" y="255305"/>
                    <a:pt x="610760" y="262925"/>
                    <a:pt x="598378" y="270545"/>
                  </a:cubicBezTo>
                  <a:cubicBezTo>
                    <a:pt x="575518" y="285785"/>
                    <a:pt x="553610" y="302930"/>
                    <a:pt x="531703" y="319123"/>
                  </a:cubicBezTo>
                  <a:cubicBezTo>
                    <a:pt x="489793" y="353413"/>
                    <a:pt x="449788" y="388655"/>
                    <a:pt x="415498" y="426755"/>
                  </a:cubicBezTo>
                  <a:cubicBezTo>
                    <a:pt x="404068" y="438185"/>
                    <a:pt x="393590" y="449615"/>
                    <a:pt x="384065" y="461045"/>
                  </a:cubicBezTo>
                  <a:cubicBezTo>
                    <a:pt x="374540" y="472475"/>
                    <a:pt x="364063" y="483905"/>
                    <a:pt x="354538" y="495335"/>
                  </a:cubicBezTo>
                  <a:cubicBezTo>
                    <a:pt x="336440" y="519148"/>
                    <a:pt x="318343" y="542008"/>
                    <a:pt x="302150" y="565820"/>
                  </a:cubicBezTo>
                  <a:cubicBezTo>
                    <a:pt x="285005" y="589633"/>
                    <a:pt x="270718" y="614398"/>
                    <a:pt x="254525" y="639163"/>
                  </a:cubicBezTo>
                  <a:cubicBezTo>
                    <a:pt x="240238" y="664880"/>
                    <a:pt x="224998" y="690598"/>
                    <a:pt x="210710" y="718220"/>
                  </a:cubicBezTo>
                  <a:cubicBezTo>
                    <a:pt x="215473" y="710600"/>
                    <a:pt x="220235" y="702028"/>
                    <a:pt x="225950" y="692503"/>
                  </a:cubicBezTo>
                  <a:cubicBezTo>
                    <a:pt x="231665" y="683930"/>
                    <a:pt x="237380" y="674405"/>
                    <a:pt x="244048" y="664880"/>
                  </a:cubicBezTo>
                  <a:cubicBezTo>
                    <a:pt x="249763" y="655355"/>
                    <a:pt x="256430" y="646783"/>
                    <a:pt x="262145" y="637258"/>
                  </a:cubicBezTo>
                  <a:cubicBezTo>
                    <a:pt x="270718" y="631543"/>
                    <a:pt x="276433" y="622970"/>
                    <a:pt x="281195" y="615350"/>
                  </a:cubicBezTo>
                  <a:cubicBezTo>
                    <a:pt x="296435" y="590585"/>
                    <a:pt x="313580" y="567725"/>
                    <a:pt x="330725" y="542960"/>
                  </a:cubicBezTo>
                  <a:cubicBezTo>
                    <a:pt x="348823" y="520100"/>
                    <a:pt x="366920" y="496288"/>
                    <a:pt x="386923" y="474380"/>
                  </a:cubicBezTo>
                  <a:cubicBezTo>
                    <a:pt x="405973" y="451520"/>
                    <a:pt x="427880" y="430565"/>
                    <a:pt x="448835" y="409610"/>
                  </a:cubicBezTo>
                  <a:cubicBezTo>
                    <a:pt x="470743" y="389608"/>
                    <a:pt x="492650" y="368653"/>
                    <a:pt x="516463" y="349603"/>
                  </a:cubicBezTo>
                  <a:cubicBezTo>
                    <a:pt x="527893" y="340078"/>
                    <a:pt x="539323" y="330553"/>
                    <a:pt x="551705" y="321028"/>
                  </a:cubicBezTo>
                  <a:cubicBezTo>
                    <a:pt x="564088" y="312455"/>
                    <a:pt x="575518" y="302930"/>
                    <a:pt x="587900" y="294358"/>
                  </a:cubicBezTo>
                  <a:cubicBezTo>
                    <a:pt x="600283" y="285785"/>
                    <a:pt x="612665" y="277213"/>
                    <a:pt x="625048" y="268640"/>
                  </a:cubicBezTo>
                  <a:cubicBezTo>
                    <a:pt x="637430" y="260068"/>
                    <a:pt x="650765" y="252448"/>
                    <a:pt x="663148" y="244828"/>
                  </a:cubicBezTo>
                  <a:lnTo>
                    <a:pt x="682198" y="233398"/>
                  </a:lnTo>
                  <a:cubicBezTo>
                    <a:pt x="688865" y="229588"/>
                    <a:pt x="695533" y="225778"/>
                    <a:pt x="702200" y="222920"/>
                  </a:cubicBezTo>
                  <a:cubicBezTo>
                    <a:pt x="715535" y="216253"/>
                    <a:pt x="727918" y="208633"/>
                    <a:pt x="741253" y="201965"/>
                  </a:cubicBezTo>
                  <a:cubicBezTo>
                    <a:pt x="767923" y="188630"/>
                    <a:pt x="794593" y="175295"/>
                    <a:pt x="821263" y="164818"/>
                  </a:cubicBezTo>
                  <a:cubicBezTo>
                    <a:pt x="904130" y="128623"/>
                    <a:pt x="996523" y="104810"/>
                    <a:pt x="1087963" y="90523"/>
                  </a:cubicBezTo>
                  <a:cubicBezTo>
                    <a:pt x="1179403" y="76235"/>
                    <a:pt x="1269890" y="72425"/>
                    <a:pt x="1351806" y="70520"/>
                  </a:cubicBezTo>
                  <a:lnTo>
                    <a:pt x="1351806" y="64805"/>
                  </a:lnTo>
                  <a:cubicBezTo>
                    <a:pt x="1346090" y="64805"/>
                    <a:pt x="1339423" y="65758"/>
                    <a:pt x="1333708" y="65758"/>
                  </a:cubicBezTo>
                  <a:cubicBezTo>
                    <a:pt x="1317515" y="64805"/>
                    <a:pt x="1302275" y="63853"/>
                    <a:pt x="1287988" y="63853"/>
                  </a:cubicBezTo>
                  <a:cubicBezTo>
                    <a:pt x="1273700" y="62900"/>
                    <a:pt x="1259413" y="62900"/>
                    <a:pt x="1245125" y="62900"/>
                  </a:cubicBezTo>
                  <a:cubicBezTo>
                    <a:pt x="1230838" y="62900"/>
                    <a:pt x="1217503" y="61948"/>
                    <a:pt x="1204168" y="62900"/>
                  </a:cubicBezTo>
                  <a:close/>
                  <a:moveTo>
                    <a:pt x="1248102" y="1583"/>
                  </a:moveTo>
                  <a:cubicBezTo>
                    <a:pt x="1300609" y="-917"/>
                    <a:pt x="1353710" y="-441"/>
                    <a:pt x="1407050" y="2893"/>
                  </a:cubicBezTo>
                  <a:cubicBezTo>
                    <a:pt x="1513731" y="10513"/>
                    <a:pt x="1621363" y="31468"/>
                    <a:pt x="1727090" y="65758"/>
                  </a:cubicBezTo>
                  <a:cubicBezTo>
                    <a:pt x="1832818" y="100048"/>
                    <a:pt x="1947118" y="159103"/>
                    <a:pt x="2039511" y="222920"/>
                  </a:cubicBezTo>
                  <a:cubicBezTo>
                    <a:pt x="1900445" y="134338"/>
                    <a:pt x="1741378" y="68615"/>
                    <a:pt x="1573738" y="36230"/>
                  </a:cubicBezTo>
                  <a:cubicBezTo>
                    <a:pt x="1492775" y="17180"/>
                    <a:pt x="1412765" y="6703"/>
                    <a:pt x="1335613" y="4798"/>
                  </a:cubicBezTo>
                  <a:cubicBezTo>
                    <a:pt x="1259413" y="1940"/>
                    <a:pt x="1187023" y="9560"/>
                    <a:pt x="1123205" y="21943"/>
                  </a:cubicBezTo>
                  <a:cubicBezTo>
                    <a:pt x="1107965" y="24800"/>
                    <a:pt x="1093678" y="27658"/>
                    <a:pt x="1078438" y="30515"/>
                  </a:cubicBezTo>
                  <a:cubicBezTo>
                    <a:pt x="1064150" y="34325"/>
                    <a:pt x="1048911" y="37183"/>
                    <a:pt x="1034623" y="40993"/>
                  </a:cubicBezTo>
                  <a:cubicBezTo>
                    <a:pt x="1212740" y="2893"/>
                    <a:pt x="1397525" y="1940"/>
                    <a:pt x="1573738" y="37183"/>
                  </a:cubicBezTo>
                  <a:cubicBezTo>
                    <a:pt x="1668988" y="59090"/>
                    <a:pt x="1763286" y="93380"/>
                    <a:pt x="1851868" y="136243"/>
                  </a:cubicBezTo>
                  <a:cubicBezTo>
                    <a:pt x="1849963" y="135290"/>
                    <a:pt x="1848058" y="135290"/>
                    <a:pt x="1846153" y="134338"/>
                  </a:cubicBezTo>
                  <a:cubicBezTo>
                    <a:pt x="1775668" y="102905"/>
                    <a:pt x="1702325" y="79093"/>
                    <a:pt x="1626125" y="60043"/>
                  </a:cubicBezTo>
                  <a:cubicBezTo>
                    <a:pt x="1555640" y="40040"/>
                    <a:pt x="1485156" y="27658"/>
                    <a:pt x="1416575" y="20990"/>
                  </a:cubicBezTo>
                  <a:cubicBezTo>
                    <a:pt x="1347995" y="15275"/>
                    <a:pt x="1283225" y="15275"/>
                    <a:pt x="1223218" y="20990"/>
                  </a:cubicBezTo>
                  <a:cubicBezTo>
                    <a:pt x="1207978" y="21943"/>
                    <a:pt x="1193690" y="24800"/>
                    <a:pt x="1179403" y="26705"/>
                  </a:cubicBezTo>
                  <a:cubicBezTo>
                    <a:pt x="1149875" y="30515"/>
                    <a:pt x="1120348" y="36230"/>
                    <a:pt x="1090820" y="40993"/>
                  </a:cubicBezTo>
                  <a:cubicBezTo>
                    <a:pt x="1200358" y="22895"/>
                    <a:pt x="1312753" y="18133"/>
                    <a:pt x="1423243" y="26705"/>
                  </a:cubicBezTo>
                  <a:cubicBezTo>
                    <a:pt x="1491823" y="32420"/>
                    <a:pt x="1559450" y="43850"/>
                    <a:pt x="1626125" y="60043"/>
                  </a:cubicBezTo>
                  <a:cubicBezTo>
                    <a:pt x="1667083" y="71473"/>
                    <a:pt x="1708993" y="85760"/>
                    <a:pt x="1748998" y="101000"/>
                  </a:cubicBezTo>
                  <a:cubicBezTo>
                    <a:pt x="1744236" y="100048"/>
                    <a:pt x="1739473" y="98143"/>
                    <a:pt x="1735663" y="97190"/>
                  </a:cubicBezTo>
                  <a:cubicBezTo>
                    <a:pt x="1727090" y="94333"/>
                    <a:pt x="1712803" y="91475"/>
                    <a:pt x="1698515" y="89570"/>
                  </a:cubicBezTo>
                  <a:cubicBezTo>
                    <a:pt x="1684228" y="87665"/>
                    <a:pt x="1668988" y="84808"/>
                    <a:pt x="1656606" y="84808"/>
                  </a:cubicBezTo>
                  <a:cubicBezTo>
                    <a:pt x="1631840" y="84808"/>
                    <a:pt x="1618506" y="87665"/>
                    <a:pt x="1644223" y="98143"/>
                  </a:cubicBezTo>
                  <a:cubicBezTo>
                    <a:pt x="1712803" y="118145"/>
                    <a:pt x="1786145" y="145768"/>
                    <a:pt x="1855678" y="180058"/>
                  </a:cubicBezTo>
                  <a:cubicBezTo>
                    <a:pt x="1925211" y="214348"/>
                    <a:pt x="1990933" y="254353"/>
                    <a:pt x="2046178" y="293405"/>
                  </a:cubicBezTo>
                  <a:cubicBezTo>
                    <a:pt x="2072848" y="313408"/>
                    <a:pt x="2098566" y="332458"/>
                    <a:pt x="2120473" y="351508"/>
                  </a:cubicBezTo>
                  <a:cubicBezTo>
                    <a:pt x="2130950" y="361033"/>
                    <a:pt x="2141428" y="368653"/>
                    <a:pt x="2150953" y="377225"/>
                  </a:cubicBezTo>
                  <a:cubicBezTo>
                    <a:pt x="2160478" y="385798"/>
                    <a:pt x="2169050" y="393418"/>
                    <a:pt x="2176671" y="401038"/>
                  </a:cubicBezTo>
                  <a:cubicBezTo>
                    <a:pt x="2191911" y="415325"/>
                    <a:pt x="2203341" y="427708"/>
                    <a:pt x="2211913" y="435328"/>
                  </a:cubicBezTo>
                  <a:cubicBezTo>
                    <a:pt x="2215723" y="439138"/>
                    <a:pt x="2218581" y="442948"/>
                    <a:pt x="2221438" y="444853"/>
                  </a:cubicBezTo>
                  <a:cubicBezTo>
                    <a:pt x="2223343" y="446758"/>
                    <a:pt x="2224296" y="448663"/>
                    <a:pt x="2224296" y="448663"/>
                  </a:cubicBezTo>
                  <a:cubicBezTo>
                    <a:pt x="2225248" y="450568"/>
                    <a:pt x="2220486" y="447710"/>
                    <a:pt x="2211913" y="440090"/>
                  </a:cubicBezTo>
                  <a:cubicBezTo>
                    <a:pt x="2203341" y="432470"/>
                    <a:pt x="2190958" y="420088"/>
                    <a:pt x="2174766" y="406753"/>
                  </a:cubicBezTo>
                  <a:cubicBezTo>
                    <a:pt x="2167146" y="400085"/>
                    <a:pt x="2157621" y="392465"/>
                    <a:pt x="2148096" y="383893"/>
                  </a:cubicBezTo>
                  <a:cubicBezTo>
                    <a:pt x="2138571" y="375320"/>
                    <a:pt x="2128093" y="367700"/>
                    <a:pt x="2117616" y="359128"/>
                  </a:cubicBezTo>
                  <a:cubicBezTo>
                    <a:pt x="2096661" y="341983"/>
                    <a:pt x="2072848" y="324838"/>
                    <a:pt x="2049036" y="307693"/>
                  </a:cubicBezTo>
                  <a:cubicBezTo>
                    <a:pt x="2001411" y="274355"/>
                    <a:pt x="1951881" y="243875"/>
                    <a:pt x="1913781" y="223873"/>
                  </a:cubicBezTo>
                  <a:cubicBezTo>
                    <a:pt x="1904256" y="219110"/>
                    <a:pt x="1895683" y="214348"/>
                    <a:pt x="1888063" y="210538"/>
                  </a:cubicBezTo>
                  <a:cubicBezTo>
                    <a:pt x="1880443" y="206728"/>
                    <a:pt x="1873775" y="203870"/>
                    <a:pt x="1869013" y="201013"/>
                  </a:cubicBezTo>
                  <a:cubicBezTo>
                    <a:pt x="1858536" y="196250"/>
                    <a:pt x="1853773" y="194345"/>
                    <a:pt x="1855678" y="195298"/>
                  </a:cubicBezTo>
                  <a:cubicBezTo>
                    <a:pt x="1867108" y="201965"/>
                    <a:pt x="1879490" y="207680"/>
                    <a:pt x="1890920" y="215300"/>
                  </a:cubicBezTo>
                  <a:cubicBezTo>
                    <a:pt x="1902350" y="221968"/>
                    <a:pt x="1913781" y="229588"/>
                    <a:pt x="1925211" y="236255"/>
                  </a:cubicBezTo>
                  <a:cubicBezTo>
                    <a:pt x="1902350" y="224825"/>
                    <a:pt x="1879490" y="213395"/>
                    <a:pt x="1858536" y="204823"/>
                  </a:cubicBezTo>
                  <a:cubicBezTo>
                    <a:pt x="1846153" y="199108"/>
                    <a:pt x="1832818" y="192440"/>
                    <a:pt x="1819483" y="185773"/>
                  </a:cubicBezTo>
                  <a:cubicBezTo>
                    <a:pt x="1806148" y="180058"/>
                    <a:pt x="1791861" y="173390"/>
                    <a:pt x="1778525" y="167675"/>
                  </a:cubicBezTo>
                  <a:cubicBezTo>
                    <a:pt x="1765190" y="161960"/>
                    <a:pt x="1751856" y="157198"/>
                    <a:pt x="1739473" y="152435"/>
                  </a:cubicBezTo>
                  <a:cubicBezTo>
                    <a:pt x="1727090" y="148625"/>
                    <a:pt x="1716613" y="143863"/>
                    <a:pt x="1708040" y="141958"/>
                  </a:cubicBezTo>
                  <a:cubicBezTo>
                    <a:pt x="1646128" y="125765"/>
                    <a:pt x="1580406" y="109573"/>
                    <a:pt x="1511825" y="98143"/>
                  </a:cubicBezTo>
                  <a:cubicBezTo>
                    <a:pt x="1503253" y="97190"/>
                    <a:pt x="1494681" y="95285"/>
                    <a:pt x="1486108" y="94333"/>
                  </a:cubicBezTo>
                  <a:cubicBezTo>
                    <a:pt x="1477536" y="92428"/>
                    <a:pt x="1468963" y="91475"/>
                    <a:pt x="1459438" y="90523"/>
                  </a:cubicBezTo>
                  <a:cubicBezTo>
                    <a:pt x="1442293" y="88618"/>
                    <a:pt x="1424195" y="86713"/>
                    <a:pt x="1406098" y="84808"/>
                  </a:cubicBezTo>
                  <a:cubicBezTo>
                    <a:pt x="1388000" y="83855"/>
                    <a:pt x="1370856" y="82903"/>
                    <a:pt x="1352758" y="81950"/>
                  </a:cubicBezTo>
                  <a:cubicBezTo>
                    <a:pt x="1334661" y="80998"/>
                    <a:pt x="1316563" y="81950"/>
                    <a:pt x="1299418" y="82903"/>
                  </a:cubicBezTo>
                  <a:cubicBezTo>
                    <a:pt x="1293703" y="82903"/>
                    <a:pt x="1287988" y="82903"/>
                    <a:pt x="1282273" y="83855"/>
                  </a:cubicBezTo>
                  <a:cubicBezTo>
                    <a:pt x="1276558" y="84808"/>
                    <a:pt x="1270843" y="84808"/>
                    <a:pt x="1265128" y="85760"/>
                  </a:cubicBezTo>
                  <a:cubicBezTo>
                    <a:pt x="1253698" y="86713"/>
                    <a:pt x="1241315" y="87665"/>
                    <a:pt x="1229886" y="88618"/>
                  </a:cubicBezTo>
                  <a:cubicBezTo>
                    <a:pt x="1217503" y="89570"/>
                    <a:pt x="1205120" y="91475"/>
                    <a:pt x="1192738" y="93380"/>
                  </a:cubicBezTo>
                  <a:cubicBezTo>
                    <a:pt x="1180355" y="95285"/>
                    <a:pt x="1167973" y="97190"/>
                    <a:pt x="1155590" y="99095"/>
                  </a:cubicBezTo>
                  <a:cubicBezTo>
                    <a:pt x="1105108" y="108620"/>
                    <a:pt x="1052720" y="120050"/>
                    <a:pt x="1002238" y="136243"/>
                  </a:cubicBezTo>
                  <a:cubicBezTo>
                    <a:pt x="1002238" y="138148"/>
                    <a:pt x="989855" y="141005"/>
                    <a:pt x="979378" y="144815"/>
                  </a:cubicBezTo>
                  <a:cubicBezTo>
                    <a:pt x="968900" y="147673"/>
                    <a:pt x="960328" y="151483"/>
                    <a:pt x="969853" y="150530"/>
                  </a:cubicBezTo>
                  <a:lnTo>
                    <a:pt x="954028" y="155319"/>
                  </a:lnTo>
                  <a:lnTo>
                    <a:pt x="1035609" y="134343"/>
                  </a:lnTo>
                  <a:lnTo>
                    <a:pt x="1049467" y="132228"/>
                  </a:lnTo>
                  <a:lnTo>
                    <a:pt x="1071770" y="126718"/>
                  </a:lnTo>
                  <a:lnTo>
                    <a:pt x="1141506" y="114789"/>
                  </a:lnTo>
                  <a:lnTo>
                    <a:pt x="1094630" y="120051"/>
                  </a:lnTo>
                  <a:cubicBezTo>
                    <a:pt x="1063197" y="125766"/>
                    <a:pt x="1031765" y="130528"/>
                    <a:pt x="1001285" y="138148"/>
                  </a:cubicBezTo>
                  <a:cubicBezTo>
                    <a:pt x="1170830" y="88618"/>
                    <a:pt x="1352757" y="81951"/>
                    <a:pt x="1530875" y="106716"/>
                  </a:cubicBezTo>
                  <a:cubicBezTo>
                    <a:pt x="1620410" y="120051"/>
                    <a:pt x="1720422" y="150531"/>
                    <a:pt x="1810910" y="191488"/>
                  </a:cubicBezTo>
                  <a:cubicBezTo>
                    <a:pt x="1902350" y="231493"/>
                    <a:pt x="1983312" y="281976"/>
                    <a:pt x="2044272" y="321981"/>
                  </a:cubicBezTo>
                  <a:cubicBezTo>
                    <a:pt x="2046177" y="323886"/>
                    <a:pt x="2049035" y="324838"/>
                    <a:pt x="2050940" y="326743"/>
                  </a:cubicBezTo>
                  <a:cubicBezTo>
                    <a:pt x="2185242" y="431518"/>
                    <a:pt x="2300495" y="561058"/>
                    <a:pt x="2385267" y="709648"/>
                  </a:cubicBezTo>
                  <a:cubicBezTo>
                    <a:pt x="2470992" y="857286"/>
                    <a:pt x="2525285" y="1023973"/>
                    <a:pt x="2539572" y="1194471"/>
                  </a:cubicBezTo>
                  <a:cubicBezTo>
                    <a:pt x="2535762" y="1206853"/>
                    <a:pt x="2530047" y="1205901"/>
                    <a:pt x="2523380" y="1197328"/>
                  </a:cubicBezTo>
                  <a:cubicBezTo>
                    <a:pt x="2506235" y="1043023"/>
                    <a:pt x="2457657" y="885861"/>
                    <a:pt x="2382410" y="745843"/>
                  </a:cubicBezTo>
                  <a:cubicBezTo>
                    <a:pt x="2307162" y="605826"/>
                    <a:pt x="2204292" y="483906"/>
                    <a:pt x="2092850" y="394371"/>
                  </a:cubicBezTo>
                  <a:cubicBezTo>
                    <a:pt x="2069037" y="375321"/>
                    <a:pt x="2044272" y="358176"/>
                    <a:pt x="2020460" y="341031"/>
                  </a:cubicBezTo>
                  <a:lnTo>
                    <a:pt x="1977026" y="313885"/>
                  </a:lnTo>
                  <a:lnTo>
                    <a:pt x="2054751" y="366986"/>
                  </a:lnTo>
                  <a:cubicBezTo>
                    <a:pt x="2090231" y="394370"/>
                    <a:pt x="2124283" y="423898"/>
                    <a:pt x="2156668" y="455330"/>
                  </a:cubicBezTo>
                  <a:cubicBezTo>
                    <a:pt x="2221438" y="518195"/>
                    <a:pt x="2279541" y="589633"/>
                    <a:pt x="2329071" y="665833"/>
                  </a:cubicBezTo>
                  <a:cubicBezTo>
                    <a:pt x="2429083" y="818233"/>
                    <a:pt x="2491948" y="996350"/>
                    <a:pt x="2511950" y="1176373"/>
                  </a:cubicBezTo>
                  <a:cubicBezTo>
                    <a:pt x="2509093" y="1169705"/>
                    <a:pt x="2505283" y="1162085"/>
                    <a:pt x="2502425" y="1153513"/>
                  </a:cubicBezTo>
                  <a:cubicBezTo>
                    <a:pt x="2490043" y="1067788"/>
                    <a:pt x="2468135" y="983015"/>
                    <a:pt x="2438608" y="904910"/>
                  </a:cubicBezTo>
                  <a:cubicBezTo>
                    <a:pt x="2409081" y="827758"/>
                    <a:pt x="2371933" y="757273"/>
                    <a:pt x="2330975" y="700123"/>
                  </a:cubicBezTo>
                  <a:cubicBezTo>
                    <a:pt x="2343358" y="722030"/>
                    <a:pt x="2355741" y="741080"/>
                    <a:pt x="2365266" y="761083"/>
                  </a:cubicBezTo>
                  <a:cubicBezTo>
                    <a:pt x="2375743" y="780133"/>
                    <a:pt x="2386221" y="799183"/>
                    <a:pt x="2394793" y="818233"/>
                  </a:cubicBezTo>
                  <a:cubicBezTo>
                    <a:pt x="2399556" y="827758"/>
                    <a:pt x="2403366" y="837283"/>
                    <a:pt x="2408128" y="846808"/>
                  </a:cubicBezTo>
                  <a:cubicBezTo>
                    <a:pt x="2412891" y="856333"/>
                    <a:pt x="2416700" y="865858"/>
                    <a:pt x="2420511" y="876335"/>
                  </a:cubicBezTo>
                  <a:cubicBezTo>
                    <a:pt x="2424321" y="885860"/>
                    <a:pt x="2429083" y="896338"/>
                    <a:pt x="2432893" y="906815"/>
                  </a:cubicBezTo>
                  <a:cubicBezTo>
                    <a:pt x="2436703" y="917293"/>
                    <a:pt x="2440513" y="928723"/>
                    <a:pt x="2444323" y="940153"/>
                  </a:cubicBezTo>
                  <a:cubicBezTo>
                    <a:pt x="2443371" y="940153"/>
                    <a:pt x="2442418" y="942058"/>
                    <a:pt x="2438608" y="934438"/>
                  </a:cubicBezTo>
                  <a:cubicBezTo>
                    <a:pt x="2460516" y="991588"/>
                    <a:pt x="2481471" y="1061120"/>
                    <a:pt x="2492900" y="1130653"/>
                  </a:cubicBezTo>
                  <a:lnTo>
                    <a:pt x="2477116" y="1092007"/>
                  </a:lnTo>
                  <a:lnTo>
                    <a:pt x="2494226" y="1204117"/>
                  </a:lnTo>
                  <a:cubicBezTo>
                    <a:pt x="2498388" y="1245103"/>
                    <a:pt x="2500520" y="1286689"/>
                    <a:pt x="2500520" y="1328773"/>
                  </a:cubicBezTo>
                  <a:cubicBezTo>
                    <a:pt x="2500520" y="1497109"/>
                    <a:pt x="2466404" y="1657477"/>
                    <a:pt x="2404709" y="1803341"/>
                  </a:cubicBezTo>
                  <a:lnTo>
                    <a:pt x="2390217" y="1833425"/>
                  </a:lnTo>
                  <a:lnTo>
                    <a:pt x="2385149" y="1849791"/>
                  </a:lnTo>
                  <a:cubicBezTo>
                    <a:pt x="2382649" y="1859316"/>
                    <a:pt x="2382887" y="1863126"/>
                    <a:pt x="2387173" y="1858363"/>
                  </a:cubicBezTo>
                  <a:cubicBezTo>
                    <a:pt x="2392888" y="1850743"/>
                    <a:pt x="2401461" y="1832645"/>
                    <a:pt x="2410986" y="1808833"/>
                  </a:cubicBezTo>
                  <a:cubicBezTo>
                    <a:pt x="2415748" y="1796450"/>
                    <a:pt x="2420511" y="1783115"/>
                    <a:pt x="2425273" y="1768828"/>
                  </a:cubicBezTo>
                  <a:cubicBezTo>
                    <a:pt x="2428131" y="1761208"/>
                    <a:pt x="2430988" y="1754540"/>
                    <a:pt x="2432893" y="1745968"/>
                  </a:cubicBezTo>
                  <a:cubicBezTo>
                    <a:pt x="2434798" y="1738348"/>
                    <a:pt x="2437656" y="1730728"/>
                    <a:pt x="2439561" y="1722155"/>
                  </a:cubicBezTo>
                  <a:cubicBezTo>
                    <a:pt x="2441466" y="1718345"/>
                    <a:pt x="2443371" y="1714535"/>
                    <a:pt x="2445275" y="1709773"/>
                  </a:cubicBezTo>
                  <a:cubicBezTo>
                    <a:pt x="2431941" y="1751683"/>
                    <a:pt x="2434798" y="1752635"/>
                    <a:pt x="2439561" y="1749778"/>
                  </a:cubicBezTo>
                  <a:cubicBezTo>
                    <a:pt x="2443371" y="1746920"/>
                    <a:pt x="2450991" y="1739300"/>
                    <a:pt x="2441466" y="1765018"/>
                  </a:cubicBezTo>
                  <a:cubicBezTo>
                    <a:pt x="2416700" y="1831693"/>
                    <a:pt x="2387173" y="1897415"/>
                    <a:pt x="2350025" y="1959328"/>
                  </a:cubicBezTo>
                  <a:cubicBezTo>
                    <a:pt x="2312878" y="2022193"/>
                    <a:pt x="2271921" y="2079343"/>
                    <a:pt x="2228106" y="2131730"/>
                  </a:cubicBezTo>
                  <a:cubicBezTo>
                    <a:pt x="2216675" y="2145065"/>
                    <a:pt x="2206198" y="2158400"/>
                    <a:pt x="2194768" y="2169830"/>
                  </a:cubicBezTo>
                  <a:cubicBezTo>
                    <a:pt x="2183338" y="2182213"/>
                    <a:pt x="2171908" y="2194595"/>
                    <a:pt x="2159525" y="2206978"/>
                  </a:cubicBezTo>
                  <a:cubicBezTo>
                    <a:pt x="2147143" y="2218408"/>
                    <a:pt x="2135713" y="2230790"/>
                    <a:pt x="2123331" y="2242220"/>
                  </a:cubicBezTo>
                  <a:cubicBezTo>
                    <a:pt x="2110948" y="2253650"/>
                    <a:pt x="2098566" y="2264128"/>
                    <a:pt x="2086183" y="2275558"/>
                  </a:cubicBezTo>
                  <a:cubicBezTo>
                    <a:pt x="2035700" y="2319373"/>
                    <a:pt x="1981408" y="2359378"/>
                    <a:pt x="1924258" y="2395573"/>
                  </a:cubicBezTo>
                  <a:cubicBezTo>
                    <a:pt x="1866156" y="2431768"/>
                    <a:pt x="1804243" y="2463200"/>
                    <a:pt x="1737568" y="2491775"/>
                  </a:cubicBezTo>
                  <a:cubicBezTo>
                    <a:pt x="1726138" y="2496538"/>
                    <a:pt x="1714708" y="2502253"/>
                    <a:pt x="1702325" y="2506063"/>
                  </a:cubicBezTo>
                  <a:cubicBezTo>
                    <a:pt x="1636603" y="2530828"/>
                    <a:pt x="1570881" y="2548925"/>
                    <a:pt x="1504206" y="2561308"/>
                  </a:cubicBezTo>
                  <a:cubicBezTo>
                    <a:pt x="1470868" y="2567975"/>
                    <a:pt x="1437531" y="2571785"/>
                    <a:pt x="1403240" y="2575595"/>
                  </a:cubicBezTo>
                  <a:cubicBezTo>
                    <a:pt x="1386095" y="2576548"/>
                    <a:pt x="1368950" y="2578453"/>
                    <a:pt x="1352758" y="2579405"/>
                  </a:cubicBezTo>
                  <a:cubicBezTo>
                    <a:pt x="1335613" y="2580358"/>
                    <a:pt x="1318468" y="2580358"/>
                    <a:pt x="1301323" y="2580358"/>
                  </a:cubicBezTo>
                  <a:cubicBezTo>
                    <a:pt x="1309895" y="2579405"/>
                    <a:pt x="1319420" y="2577500"/>
                    <a:pt x="1327993" y="2575595"/>
                  </a:cubicBezTo>
                  <a:cubicBezTo>
                    <a:pt x="1218455" y="2578453"/>
                    <a:pt x="1107965" y="2568928"/>
                    <a:pt x="999380" y="2546068"/>
                  </a:cubicBezTo>
                  <a:cubicBezTo>
                    <a:pt x="866983" y="2520350"/>
                    <a:pt x="738395" y="2470820"/>
                    <a:pt x="618380" y="2401288"/>
                  </a:cubicBezTo>
                  <a:cubicBezTo>
                    <a:pt x="498365" y="2330803"/>
                    <a:pt x="388828" y="2239363"/>
                    <a:pt x="295483" y="2126968"/>
                  </a:cubicBezTo>
                  <a:cubicBezTo>
                    <a:pt x="222617" y="2038386"/>
                    <a:pt x="162609" y="1941231"/>
                    <a:pt x="115862" y="1837914"/>
                  </a:cubicBezTo>
                  <a:lnTo>
                    <a:pt x="92056" y="1778680"/>
                  </a:lnTo>
                  <a:lnTo>
                    <a:pt x="88790" y="1766923"/>
                  </a:lnTo>
                  <a:lnTo>
                    <a:pt x="82123" y="1745968"/>
                  </a:lnTo>
                  <a:cubicBezTo>
                    <a:pt x="77360" y="1732633"/>
                    <a:pt x="72598" y="1718345"/>
                    <a:pt x="67835" y="1705010"/>
                  </a:cubicBezTo>
                  <a:cubicBezTo>
                    <a:pt x="64025" y="1691675"/>
                    <a:pt x="60215" y="1677388"/>
                    <a:pt x="55453" y="1664053"/>
                  </a:cubicBezTo>
                  <a:lnTo>
                    <a:pt x="47799" y="1634133"/>
                  </a:lnTo>
                  <a:lnTo>
                    <a:pt x="31565" y="1557721"/>
                  </a:lnTo>
                  <a:lnTo>
                    <a:pt x="22115" y="1498318"/>
                  </a:lnTo>
                  <a:cubicBezTo>
                    <a:pt x="20210" y="1484030"/>
                    <a:pt x="18305" y="1470695"/>
                    <a:pt x="17353" y="1456408"/>
                  </a:cubicBezTo>
                  <a:cubicBezTo>
                    <a:pt x="16400" y="1442120"/>
                    <a:pt x="15448" y="1428785"/>
                    <a:pt x="14495" y="1414498"/>
                  </a:cubicBezTo>
                  <a:cubicBezTo>
                    <a:pt x="13543" y="1407830"/>
                    <a:pt x="13543" y="1401163"/>
                    <a:pt x="12590" y="1393543"/>
                  </a:cubicBezTo>
                  <a:cubicBezTo>
                    <a:pt x="12590" y="1386875"/>
                    <a:pt x="12590" y="1380208"/>
                    <a:pt x="11638" y="1372588"/>
                  </a:cubicBezTo>
                  <a:cubicBezTo>
                    <a:pt x="10685" y="1359253"/>
                    <a:pt x="10685" y="1344965"/>
                    <a:pt x="9733" y="1331630"/>
                  </a:cubicBezTo>
                  <a:cubicBezTo>
                    <a:pt x="8780" y="1277814"/>
                    <a:pt x="10923" y="1225427"/>
                    <a:pt x="14733" y="1175539"/>
                  </a:cubicBezTo>
                  <a:lnTo>
                    <a:pt x="28991" y="1041443"/>
                  </a:lnTo>
                  <a:lnTo>
                    <a:pt x="28782" y="1042071"/>
                  </a:lnTo>
                  <a:cubicBezTo>
                    <a:pt x="12590" y="1123033"/>
                    <a:pt x="4017" y="1203043"/>
                    <a:pt x="3065" y="1282101"/>
                  </a:cubicBezTo>
                  <a:cubicBezTo>
                    <a:pt x="4017" y="1117318"/>
                    <a:pt x="35450" y="948726"/>
                    <a:pt x="107840" y="787753"/>
                  </a:cubicBezTo>
                  <a:cubicBezTo>
                    <a:pt x="123080" y="754416"/>
                    <a:pt x="144987" y="702028"/>
                    <a:pt x="162132" y="668691"/>
                  </a:cubicBezTo>
                  <a:cubicBezTo>
                    <a:pt x="205947" y="583918"/>
                    <a:pt x="263097" y="502003"/>
                    <a:pt x="331677" y="426756"/>
                  </a:cubicBezTo>
                  <a:cubicBezTo>
                    <a:pt x="340250" y="418183"/>
                    <a:pt x="347870" y="407706"/>
                    <a:pt x="357395" y="399133"/>
                  </a:cubicBezTo>
                  <a:cubicBezTo>
                    <a:pt x="366920" y="390561"/>
                    <a:pt x="375492" y="381036"/>
                    <a:pt x="385017" y="372463"/>
                  </a:cubicBezTo>
                  <a:lnTo>
                    <a:pt x="399305" y="359128"/>
                  </a:lnTo>
                  <a:lnTo>
                    <a:pt x="413592" y="346746"/>
                  </a:lnTo>
                  <a:cubicBezTo>
                    <a:pt x="424070" y="338173"/>
                    <a:pt x="433595" y="329601"/>
                    <a:pt x="443120" y="321028"/>
                  </a:cubicBezTo>
                  <a:cubicBezTo>
                    <a:pt x="452645" y="312456"/>
                    <a:pt x="463122" y="304836"/>
                    <a:pt x="473600" y="296263"/>
                  </a:cubicBezTo>
                  <a:cubicBezTo>
                    <a:pt x="484077" y="288643"/>
                    <a:pt x="494555" y="280071"/>
                    <a:pt x="505032" y="272451"/>
                  </a:cubicBezTo>
                  <a:cubicBezTo>
                    <a:pt x="526940" y="258163"/>
                    <a:pt x="547895" y="241971"/>
                    <a:pt x="569802" y="228636"/>
                  </a:cubicBezTo>
                  <a:lnTo>
                    <a:pt x="554387" y="240806"/>
                  </a:lnTo>
                  <a:lnTo>
                    <a:pt x="660529" y="171604"/>
                  </a:lnTo>
                  <a:cubicBezTo>
                    <a:pt x="704582" y="146482"/>
                    <a:pt x="750302" y="123861"/>
                    <a:pt x="797450" y="103858"/>
                  </a:cubicBezTo>
                  <a:cubicBezTo>
                    <a:pt x="890795" y="63853"/>
                    <a:pt x="989855" y="34325"/>
                    <a:pt x="1092725" y="18133"/>
                  </a:cubicBezTo>
                  <a:cubicBezTo>
                    <a:pt x="1143684" y="9560"/>
                    <a:pt x="1195596" y="4083"/>
                    <a:pt x="1248102" y="1583"/>
                  </a:cubicBezTo>
                  <a:close/>
                </a:path>
              </a:pathLst>
            </a:custGeom>
            <a:noFill/>
            <a:ln w="12700" cap="flat">
              <a:solidFill>
                <a:srgbClr val="2194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141" name="Group 140"/>
          <p:cNvGrpSpPr/>
          <p:nvPr userDrawn="1"/>
        </p:nvGrpSpPr>
        <p:grpSpPr>
          <a:xfrm>
            <a:off x="5553529" y="1628374"/>
            <a:ext cx="1111949" cy="1097280"/>
            <a:chOff x="5386157" y="2139233"/>
            <a:chExt cx="1111949" cy="1097280"/>
          </a:xfrm>
        </p:grpSpPr>
        <p:sp>
          <p:nvSpPr>
            <p:cNvPr id="130" name="Freeform: Shape 29">
              <a:extLst>
                <a:ext uri="{FF2B5EF4-FFF2-40B4-BE49-F238E27FC236}">
                  <a16:creationId xmlns:a16="http://schemas.microsoft.com/office/drawing/2014/main" id="{B58F67BC-9F07-41AA-9DF1-9BD4B1B12B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55653" y="2207812"/>
              <a:ext cx="972956" cy="960120"/>
            </a:xfrm>
            <a:custGeom>
              <a:avLst/>
              <a:gdLst>
                <a:gd name="connsiteX0" fmla="*/ 1439383 w 2647519"/>
                <a:gd name="connsiteY0" fmla="*/ 2598425 h 2612594"/>
                <a:gd name="connsiteX1" fmla="*/ 1427010 w 2647519"/>
                <a:gd name="connsiteY1" fmla="*/ 2605087 h 2612594"/>
                <a:gd name="connsiteX2" fmla="*/ 1427751 w 2647519"/>
                <a:gd name="connsiteY2" fmla="*/ 2605405 h 2612594"/>
                <a:gd name="connsiteX3" fmla="*/ 1542263 w 2647519"/>
                <a:gd name="connsiteY3" fmla="*/ 2530792 h 2612594"/>
                <a:gd name="connsiteX4" fmla="*/ 1502258 w 2647519"/>
                <a:gd name="connsiteY4" fmla="*/ 2540317 h 2612594"/>
                <a:gd name="connsiteX5" fmla="*/ 1442250 w 2647519"/>
                <a:gd name="connsiteY5" fmla="*/ 2547937 h 2612594"/>
                <a:gd name="connsiteX6" fmla="*/ 1439393 w 2647519"/>
                <a:gd name="connsiteY6" fmla="*/ 2540317 h 2612594"/>
                <a:gd name="connsiteX7" fmla="*/ 1481303 w 2647519"/>
                <a:gd name="connsiteY7" fmla="*/ 2536507 h 2612594"/>
                <a:gd name="connsiteX8" fmla="*/ 1542263 w 2647519"/>
                <a:gd name="connsiteY8" fmla="*/ 2530792 h 2612594"/>
                <a:gd name="connsiteX9" fmla="*/ 1646323 w 2647519"/>
                <a:gd name="connsiteY9" fmla="*/ 2520821 h 2612594"/>
                <a:gd name="connsiteX10" fmla="*/ 1643881 w 2647519"/>
                <a:gd name="connsiteY10" fmla="*/ 2521511 h 2612594"/>
                <a:gd name="connsiteX11" fmla="*/ 1645133 w 2647519"/>
                <a:gd name="connsiteY11" fmla="*/ 2521267 h 2612594"/>
                <a:gd name="connsiteX12" fmla="*/ 899801 w 2647519"/>
                <a:gd name="connsiteY12" fmla="*/ 2506503 h 2612594"/>
                <a:gd name="connsiteX13" fmla="*/ 942187 w 2647519"/>
                <a:gd name="connsiteY13" fmla="*/ 2517457 h 2612594"/>
                <a:gd name="connsiteX14" fmla="*/ 960285 w 2647519"/>
                <a:gd name="connsiteY14" fmla="*/ 2518409 h 2612594"/>
                <a:gd name="connsiteX15" fmla="*/ 1010767 w 2647519"/>
                <a:gd name="connsiteY15" fmla="*/ 2543175 h 2612594"/>
                <a:gd name="connsiteX16" fmla="*/ 1033627 w 2647519"/>
                <a:gd name="connsiteY16" fmla="*/ 2547937 h 2612594"/>
                <a:gd name="connsiteX17" fmla="*/ 1035057 w 2647519"/>
                <a:gd name="connsiteY17" fmla="*/ 2548414 h 2612594"/>
                <a:gd name="connsiteX18" fmla="*/ 1040295 w 2647519"/>
                <a:gd name="connsiteY18" fmla="*/ 2543175 h 2612594"/>
                <a:gd name="connsiteX19" fmla="*/ 1060297 w 2647519"/>
                <a:gd name="connsiteY19" fmla="*/ 2548890 h 2612594"/>
                <a:gd name="connsiteX20" fmla="*/ 1080300 w 2647519"/>
                <a:gd name="connsiteY20" fmla="*/ 2553652 h 2612594"/>
                <a:gd name="connsiteX21" fmla="*/ 1119712 w 2647519"/>
                <a:gd name="connsiteY21" fmla="*/ 2562818 h 2612594"/>
                <a:gd name="connsiteX22" fmla="*/ 1120305 w 2647519"/>
                <a:gd name="connsiteY22" fmla="*/ 2562225 h 2612594"/>
                <a:gd name="connsiteX23" fmla="*/ 1166025 w 2647519"/>
                <a:gd name="connsiteY23" fmla="*/ 2569845 h 2612594"/>
                <a:gd name="connsiteX24" fmla="*/ 1187932 w 2647519"/>
                <a:gd name="connsiteY24" fmla="*/ 2573655 h 2612594"/>
                <a:gd name="connsiteX25" fmla="*/ 1209840 w 2647519"/>
                <a:gd name="connsiteY25" fmla="*/ 2575560 h 2612594"/>
                <a:gd name="connsiteX26" fmla="*/ 1254607 w 2647519"/>
                <a:gd name="connsiteY26" fmla="*/ 2577465 h 2612594"/>
                <a:gd name="connsiteX27" fmla="*/ 1315567 w 2647519"/>
                <a:gd name="connsiteY27" fmla="*/ 2576512 h 2612594"/>
                <a:gd name="connsiteX28" fmla="*/ 1318213 w 2647519"/>
                <a:gd name="connsiteY28" fmla="*/ 2576512 h 2612594"/>
                <a:gd name="connsiteX29" fmla="*/ 1324140 w 2647519"/>
                <a:gd name="connsiteY29" fmla="*/ 2573178 h 2612594"/>
                <a:gd name="connsiteX30" fmla="*/ 1337475 w 2647519"/>
                <a:gd name="connsiteY30" fmla="*/ 2568892 h 2612594"/>
                <a:gd name="connsiteX31" fmla="*/ 1351048 w 2647519"/>
                <a:gd name="connsiteY31" fmla="*/ 2568654 h 2612594"/>
                <a:gd name="connsiteX32" fmla="*/ 1360335 w 2647519"/>
                <a:gd name="connsiteY32" fmla="*/ 2569844 h 2612594"/>
                <a:gd name="connsiteX33" fmla="*/ 1362835 w 2647519"/>
                <a:gd name="connsiteY33" fmla="*/ 2576512 h 2612594"/>
                <a:gd name="connsiteX34" fmla="*/ 1384147 w 2647519"/>
                <a:gd name="connsiteY34" fmla="*/ 2576512 h 2612594"/>
                <a:gd name="connsiteX35" fmla="*/ 1377480 w 2647519"/>
                <a:gd name="connsiteY35" fmla="*/ 2586037 h 2612594"/>
                <a:gd name="connsiteX36" fmla="*/ 1373670 w 2647519"/>
                <a:gd name="connsiteY36" fmla="*/ 2590800 h 2612594"/>
                <a:gd name="connsiteX37" fmla="*/ 1361287 w 2647519"/>
                <a:gd name="connsiteY37" fmla="*/ 2596515 h 2612594"/>
                <a:gd name="connsiteX38" fmla="*/ 1338427 w 2647519"/>
                <a:gd name="connsiteY38" fmla="*/ 2596515 h 2612594"/>
                <a:gd name="connsiteX39" fmla="*/ 1308900 w 2647519"/>
                <a:gd name="connsiteY39" fmla="*/ 2594610 h 2612594"/>
                <a:gd name="connsiteX40" fmla="*/ 1245082 w 2647519"/>
                <a:gd name="connsiteY40" fmla="*/ 2592705 h 2612594"/>
                <a:gd name="connsiteX41" fmla="*/ 1197457 w 2647519"/>
                <a:gd name="connsiteY41" fmla="*/ 2588895 h 2612594"/>
                <a:gd name="connsiteX42" fmla="*/ 1155547 w 2647519"/>
                <a:gd name="connsiteY42" fmla="*/ 2583180 h 2612594"/>
                <a:gd name="connsiteX43" fmla="*/ 1113637 w 2647519"/>
                <a:gd name="connsiteY43" fmla="*/ 2576512 h 2612594"/>
                <a:gd name="connsiteX44" fmla="*/ 1049820 w 2647519"/>
                <a:gd name="connsiteY44" fmla="*/ 2566987 h 2612594"/>
                <a:gd name="connsiteX45" fmla="*/ 1000290 w 2647519"/>
                <a:gd name="connsiteY45" fmla="*/ 2550795 h 2612594"/>
                <a:gd name="connsiteX46" fmla="*/ 1000863 w 2647519"/>
                <a:gd name="connsiteY46" fmla="*/ 2550379 h 2612594"/>
                <a:gd name="connsiteX47" fmla="*/ 971715 w 2647519"/>
                <a:gd name="connsiteY47" fmla="*/ 2541270 h 2612594"/>
                <a:gd name="connsiteX48" fmla="*/ 945997 w 2647519"/>
                <a:gd name="connsiteY48" fmla="*/ 2529840 h 2612594"/>
                <a:gd name="connsiteX49" fmla="*/ 916470 w 2647519"/>
                <a:gd name="connsiteY49" fmla="*/ 2520315 h 2612594"/>
                <a:gd name="connsiteX50" fmla="*/ 885990 w 2647519"/>
                <a:gd name="connsiteY50" fmla="*/ 2509837 h 2612594"/>
                <a:gd name="connsiteX51" fmla="*/ 899801 w 2647519"/>
                <a:gd name="connsiteY51" fmla="*/ 2506503 h 2612594"/>
                <a:gd name="connsiteX52" fmla="*/ 1460491 w 2647519"/>
                <a:gd name="connsiteY52" fmla="*/ 2486082 h 2612594"/>
                <a:gd name="connsiteX53" fmla="*/ 1445939 w 2647519"/>
                <a:gd name="connsiteY53" fmla="*/ 2488303 h 2612594"/>
                <a:gd name="connsiteX54" fmla="*/ 1345293 w 2647519"/>
                <a:gd name="connsiteY54" fmla="*/ 2493385 h 2612594"/>
                <a:gd name="connsiteX55" fmla="*/ 1378432 w 2647519"/>
                <a:gd name="connsiteY55" fmla="*/ 2497454 h 2612594"/>
                <a:gd name="connsiteX56" fmla="*/ 1387005 w 2647519"/>
                <a:gd name="connsiteY56" fmla="*/ 2495549 h 2612594"/>
                <a:gd name="connsiteX57" fmla="*/ 1446060 w 2647519"/>
                <a:gd name="connsiteY57" fmla="*/ 2488882 h 2612594"/>
                <a:gd name="connsiteX58" fmla="*/ 1455778 w 2647519"/>
                <a:gd name="connsiteY58" fmla="*/ 2486992 h 2612594"/>
                <a:gd name="connsiteX59" fmla="*/ 1550918 w 2647519"/>
                <a:gd name="connsiteY59" fmla="*/ 2472281 h 2612594"/>
                <a:gd name="connsiteX60" fmla="*/ 1501488 w 2647519"/>
                <a:gd name="connsiteY60" fmla="*/ 2479825 h 2612594"/>
                <a:gd name="connsiteX61" fmla="*/ 1518450 w 2647519"/>
                <a:gd name="connsiteY61" fmla="*/ 2480309 h 2612594"/>
                <a:gd name="connsiteX62" fmla="*/ 1542858 w 2647519"/>
                <a:gd name="connsiteY62" fmla="*/ 2475785 h 2612594"/>
                <a:gd name="connsiteX63" fmla="*/ 1731355 w 2647519"/>
                <a:gd name="connsiteY63" fmla="*/ 2470078 h 2612594"/>
                <a:gd name="connsiteX64" fmla="*/ 1576322 w 2647519"/>
                <a:gd name="connsiteY64" fmla="*/ 2511364 h 2612594"/>
                <a:gd name="connsiteX65" fmla="*/ 1654777 w 2647519"/>
                <a:gd name="connsiteY65" fmla="*/ 2493883 h 2612594"/>
                <a:gd name="connsiteX66" fmla="*/ 737400 w 2647519"/>
                <a:gd name="connsiteY66" fmla="*/ 2450782 h 2612594"/>
                <a:gd name="connsiteX67" fmla="*/ 846937 w 2647519"/>
                <a:gd name="connsiteY67" fmla="*/ 2497454 h 2612594"/>
                <a:gd name="connsiteX68" fmla="*/ 885990 w 2647519"/>
                <a:gd name="connsiteY68" fmla="*/ 2509837 h 2612594"/>
                <a:gd name="connsiteX69" fmla="*/ 915517 w 2647519"/>
                <a:gd name="connsiteY69" fmla="*/ 2520314 h 2612594"/>
                <a:gd name="connsiteX70" fmla="*/ 945045 w 2647519"/>
                <a:gd name="connsiteY70" fmla="*/ 2529839 h 2612594"/>
                <a:gd name="connsiteX71" fmla="*/ 970762 w 2647519"/>
                <a:gd name="connsiteY71" fmla="*/ 2541269 h 2612594"/>
                <a:gd name="connsiteX72" fmla="*/ 965047 w 2647519"/>
                <a:gd name="connsiteY72" fmla="*/ 2546032 h 2612594"/>
                <a:gd name="connsiteX73" fmla="*/ 949807 w 2647519"/>
                <a:gd name="connsiteY73" fmla="*/ 2543174 h 2612594"/>
                <a:gd name="connsiteX74" fmla="*/ 895515 w 2647519"/>
                <a:gd name="connsiteY74" fmla="*/ 2523172 h 2612594"/>
                <a:gd name="connsiteX75" fmla="*/ 868845 w 2647519"/>
                <a:gd name="connsiteY75" fmla="*/ 2512694 h 2612594"/>
                <a:gd name="connsiteX76" fmla="*/ 842175 w 2647519"/>
                <a:gd name="connsiteY76" fmla="*/ 2501264 h 2612594"/>
                <a:gd name="connsiteX77" fmla="*/ 806932 w 2647519"/>
                <a:gd name="connsiteY77" fmla="*/ 2488882 h 2612594"/>
                <a:gd name="connsiteX78" fmla="*/ 776452 w 2647519"/>
                <a:gd name="connsiteY78" fmla="*/ 2475547 h 2612594"/>
                <a:gd name="connsiteX79" fmla="*/ 752640 w 2647519"/>
                <a:gd name="connsiteY79" fmla="*/ 2463164 h 2612594"/>
                <a:gd name="connsiteX80" fmla="*/ 737400 w 2647519"/>
                <a:gd name="connsiteY80" fmla="*/ 2450782 h 2612594"/>
                <a:gd name="connsiteX81" fmla="*/ 782168 w 2647519"/>
                <a:gd name="connsiteY81" fmla="*/ 2426970 h 2612594"/>
                <a:gd name="connsiteX82" fmla="*/ 834555 w 2647519"/>
                <a:gd name="connsiteY82" fmla="*/ 2453640 h 2612594"/>
                <a:gd name="connsiteX83" fmla="*/ 827888 w 2647519"/>
                <a:gd name="connsiteY83" fmla="*/ 2457450 h 2612594"/>
                <a:gd name="connsiteX84" fmla="*/ 766928 w 2647519"/>
                <a:gd name="connsiteY84" fmla="*/ 2427922 h 2612594"/>
                <a:gd name="connsiteX85" fmla="*/ 782168 w 2647519"/>
                <a:gd name="connsiteY85" fmla="*/ 2426970 h 2612594"/>
                <a:gd name="connsiteX86" fmla="*/ 588810 w 2647519"/>
                <a:gd name="connsiteY86" fmla="*/ 2362200 h 2612594"/>
                <a:gd name="connsiteX87" fmla="*/ 653580 w 2647519"/>
                <a:gd name="connsiteY87" fmla="*/ 2398395 h 2612594"/>
                <a:gd name="connsiteX88" fmla="*/ 666915 w 2647519"/>
                <a:gd name="connsiteY88" fmla="*/ 2413635 h 2612594"/>
                <a:gd name="connsiteX89" fmla="*/ 636435 w 2647519"/>
                <a:gd name="connsiteY89" fmla="*/ 2397442 h 2612594"/>
                <a:gd name="connsiteX90" fmla="*/ 613575 w 2647519"/>
                <a:gd name="connsiteY90" fmla="*/ 2383155 h 2612594"/>
                <a:gd name="connsiteX91" fmla="*/ 588810 w 2647519"/>
                <a:gd name="connsiteY91" fmla="*/ 2362200 h 2612594"/>
                <a:gd name="connsiteX92" fmla="*/ 702387 w 2647519"/>
                <a:gd name="connsiteY92" fmla="*/ 2337759 h 2612594"/>
                <a:gd name="connsiteX93" fmla="*/ 702396 w 2647519"/>
                <a:gd name="connsiteY93" fmla="*/ 2338030 h 2612594"/>
                <a:gd name="connsiteX94" fmla="*/ 705613 w 2647519"/>
                <a:gd name="connsiteY94" fmla="*/ 2341923 h 2612594"/>
                <a:gd name="connsiteX95" fmla="*/ 705967 w 2647519"/>
                <a:gd name="connsiteY95" fmla="*/ 2340292 h 2612594"/>
                <a:gd name="connsiteX96" fmla="*/ 2093409 w 2647519"/>
                <a:gd name="connsiteY96" fmla="*/ 2275234 h 2612594"/>
                <a:gd name="connsiteX97" fmla="*/ 2089950 w 2647519"/>
                <a:gd name="connsiteY97" fmla="*/ 2275522 h 2612594"/>
                <a:gd name="connsiteX98" fmla="*/ 2032800 w 2647519"/>
                <a:gd name="connsiteY98" fmla="*/ 2316480 h 2612594"/>
                <a:gd name="connsiteX99" fmla="*/ 1976602 w 2647519"/>
                <a:gd name="connsiteY99" fmla="*/ 2346960 h 2612594"/>
                <a:gd name="connsiteX100" fmla="*/ 1936597 w 2647519"/>
                <a:gd name="connsiteY100" fmla="*/ 2370772 h 2612594"/>
                <a:gd name="connsiteX101" fmla="*/ 1914690 w 2647519"/>
                <a:gd name="connsiteY101" fmla="*/ 2380297 h 2612594"/>
                <a:gd name="connsiteX102" fmla="*/ 1891830 w 2647519"/>
                <a:gd name="connsiteY102" fmla="*/ 2389822 h 2612594"/>
                <a:gd name="connsiteX103" fmla="*/ 1864207 w 2647519"/>
                <a:gd name="connsiteY103" fmla="*/ 2404110 h 2612594"/>
                <a:gd name="connsiteX104" fmla="*/ 1843252 w 2647519"/>
                <a:gd name="connsiteY104" fmla="*/ 2416492 h 2612594"/>
                <a:gd name="connsiteX105" fmla="*/ 1812772 w 2647519"/>
                <a:gd name="connsiteY105" fmla="*/ 2428875 h 2612594"/>
                <a:gd name="connsiteX106" fmla="*/ 1781340 w 2647519"/>
                <a:gd name="connsiteY106" fmla="*/ 2440305 h 2612594"/>
                <a:gd name="connsiteX107" fmla="*/ 1772767 w 2647519"/>
                <a:gd name="connsiteY107" fmla="*/ 2448877 h 2612594"/>
                <a:gd name="connsiteX108" fmla="*/ 1759432 w 2647519"/>
                <a:gd name="connsiteY108" fmla="*/ 2453640 h 2612594"/>
                <a:gd name="connsiteX109" fmla="*/ 1726095 w 2647519"/>
                <a:gd name="connsiteY109" fmla="*/ 2459355 h 2612594"/>
                <a:gd name="connsiteX110" fmla="*/ 1683232 w 2647519"/>
                <a:gd name="connsiteY110" fmla="*/ 2472690 h 2612594"/>
                <a:gd name="connsiteX111" fmla="*/ 1644180 w 2647519"/>
                <a:gd name="connsiteY111" fmla="*/ 2485072 h 2612594"/>
                <a:gd name="connsiteX112" fmla="*/ 1601317 w 2647519"/>
                <a:gd name="connsiteY112" fmla="*/ 2497455 h 2612594"/>
                <a:gd name="connsiteX113" fmla="*/ 1547977 w 2647519"/>
                <a:gd name="connsiteY113" fmla="*/ 2510790 h 2612594"/>
                <a:gd name="connsiteX114" fmla="*/ 1472730 w 2647519"/>
                <a:gd name="connsiteY114" fmla="*/ 2523172 h 2612594"/>
                <a:gd name="connsiteX115" fmla="*/ 1470825 w 2647519"/>
                <a:gd name="connsiteY115" fmla="*/ 2526030 h 2612594"/>
                <a:gd name="connsiteX116" fmla="*/ 1434645 w 2647519"/>
                <a:gd name="connsiteY116" fmla="*/ 2535075 h 2612594"/>
                <a:gd name="connsiteX117" fmla="*/ 1435583 w 2647519"/>
                <a:gd name="connsiteY117" fmla="*/ 2535555 h 2612594"/>
                <a:gd name="connsiteX118" fmla="*/ 1475761 w 2647519"/>
                <a:gd name="connsiteY118" fmla="*/ 2525510 h 2612594"/>
                <a:gd name="connsiteX119" fmla="*/ 1476540 w 2647519"/>
                <a:gd name="connsiteY119" fmla="*/ 2523172 h 2612594"/>
                <a:gd name="connsiteX120" fmla="*/ 1551788 w 2647519"/>
                <a:gd name="connsiteY120" fmla="*/ 2510790 h 2612594"/>
                <a:gd name="connsiteX121" fmla="*/ 1605128 w 2647519"/>
                <a:gd name="connsiteY121" fmla="*/ 2497455 h 2612594"/>
                <a:gd name="connsiteX122" fmla="*/ 1647990 w 2647519"/>
                <a:gd name="connsiteY122" fmla="*/ 2485072 h 2612594"/>
                <a:gd name="connsiteX123" fmla="*/ 1687043 w 2647519"/>
                <a:gd name="connsiteY123" fmla="*/ 2472690 h 2612594"/>
                <a:gd name="connsiteX124" fmla="*/ 1729905 w 2647519"/>
                <a:gd name="connsiteY124" fmla="*/ 2459355 h 2612594"/>
                <a:gd name="connsiteX125" fmla="*/ 1763243 w 2647519"/>
                <a:gd name="connsiteY125" fmla="*/ 2453640 h 2612594"/>
                <a:gd name="connsiteX126" fmla="*/ 1740675 w 2647519"/>
                <a:gd name="connsiteY126" fmla="*/ 2467181 h 2612594"/>
                <a:gd name="connsiteX127" fmla="*/ 1741335 w 2647519"/>
                <a:gd name="connsiteY127" fmla="*/ 2466975 h 2612594"/>
                <a:gd name="connsiteX128" fmla="*/ 1765148 w 2647519"/>
                <a:gd name="connsiteY128" fmla="*/ 2452687 h 2612594"/>
                <a:gd name="connsiteX129" fmla="*/ 1778483 w 2647519"/>
                <a:gd name="connsiteY129" fmla="*/ 2447925 h 2612594"/>
                <a:gd name="connsiteX130" fmla="*/ 1779371 w 2647519"/>
                <a:gd name="connsiteY130" fmla="*/ 2447679 h 2612594"/>
                <a:gd name="connsiteX131" fmla="*/ 1785150 w 2647519"/>
                <a:gd name="connsiteY131" fmla="*/ 2441257 h 2612594"/>
                <a:gd name="connsiteX132" fmla="*/ 1816583 w 2647519"/>
                <a:gd name="connsiteY132" fmla="*/ 2429827 h 2612594"/>
                <a:gd name="connsiteX133" fmla="*/ 1847063 w 2647519"/>
                <a:gd name="connsiteY133" fmla="*/ 2417445 h 2612594"/>
                <a:gd name="connsiteX134" fmla="*/ 1868018 w 2647519"/>
                <a:gd name="connsiteY134" fmla="*/ 2405062 h 2612594"/>
                <a:gd name="connsiteX135" fmla="*/ 1895640 w 2647519"/>
                <a:gd name="connsiteY135" fmla="*/ 2390775 h 2612594"/>
                <a:gd name="connsiteX136" fmla="*/ 1918500 w 2647519"/>
                <a:gd name="connsiteY136" fmla="*/ 2381250 h 2612594"/>
                <a:gd name="connsiteX137" fmla="*/ 1934176 w 2647519"/>
                <a:gd name="connsiteY137" fmla="*/ 2374435 h 2612594"/>
                <a:gd name="connsiteX138" fmla="*/ 1942313 w 2647519"/>
                <a:gd name="connsiteY138" fmla="*/ 2368867 h 2612594"/>
                <a:gd name="connsiteX139" fmla="*/ 1982318 w 2647519"/>
                <a:gd name="connsiteY139" fmla="*/ 2345055 h 2612594"/>
                <a:gd name="connsiteX140" fmla="*/ 2038515 w 2647519"/>
                <a:gd name="connsiteY140" fmla="*/ 2314575 h 2612594"/>
                <a:gd name="connsiteX141" fmla="*/ 460060 w 2647519"/>
                <a:gd name="connsiteY141" fmla="*/ 2262062 h 2612594"/>
                <a:gd name="connsiteX142" fmla="*/ 463676 w 2647519"/>
                <a:gd name="connsiteY142" fmla="*/ 2265164 h 2612594"/>
                <a:gd name="connsiteX143" fmla="*/ 464910 w 2647519"/>
                <a:gd name="connsiteY143" fmla="*/ 2265793 h 2612594"/>
                <a:gd name="connsiteX144" fmla="*/ 2099801 w 2647519"/>
                <a:gd name="connsiteY144" fmla="*/ 2237197 h 2612594"/>
                <a:gd name="connsiteX145" fmla="*/ 2099475 w 2647519"/>
                <a:gd name="connsiteY145" fmla="*/ 2237422 h 2612594"/>
                <a:gd name="connsiteX146" fmla="*/ 2099475 w 2647519"/>
                <a:gd name="connsiteY146" fmla="*/ 2237694 h 2612594"/>
                <a:gd name="connsiteX147" fmla="*/ 2100989 w 2647519"/>
                <a:gd name="connsiteY147" fmla="*/ 2237910 h 2612594"/>
                <a:gd name="connsiteX148" fmla="*/ 2101380 w 2647519"/>
                <a:gd name="connsiteY148" fmla="*/ 2237422 h 2612594"/>
                <a:gd name="connsiteX149" fmla="*/ 2120379 w 2647519"/>
                <a:gd name="connsiteY149" fmla="*/ 2222979 h 2612594"/>
                <a:gd name="connsiteX150" fmla="*/ 2114756 w 2647519"/>
                <a:gd name="connsiteY150" fmla="*/ 2226864 h 2612594"/>
                <a:gd name="connsiteX151" fmla="*/ 2113762 w 2647519"/>
                <a:gd name="connsiteY151" fmla="*/ 2227897 h 2612594"/>
                <a:gd name="connsiteX152" fmla="*/ 2117618 w 2647519"/>
                <a:gd name="connsiteY152" fmla="*/ 2225429 h 2612594"/>
                <a:gd name="connsiteX153" fmla="*/ 382287 w 2647519"/>
                <a:gd name="connsiteY153" fmla="*/ 2175002 h 2612594"/>
                <a:gd name="connsiteX154" fmla="*/ 418259 w 2647519"/>
                <a:gd name="connsiteY154" fmla="*/ 2217355 h 2612594"/>
                <a:gd name="connsiteX155" fmla="*/ 389737 w 2647519"/>
                <a:gd name="connsiteY155" fmla="*/ 2183129 h 2612594"/>
                <a:gd name="connsiteX156" fmla="*/ 2187820 w 2647519"/>
                <a:gd name="connsiteY156" fmla="*/ 2174974 h 2612594"/>
                <a:gd name="connsiteX157" fmla="*/ 2187735 w 2647519"/>
                <a:gd name="connsiteY157" fmla="*/ 2175004 h 2612594"/>
                <a:gd name="connsiteX158" fmla="*/ 2187105 w 2647519"/>
                <a:gd name="connsiteY158" fmla="*/ 2179320 h 2612594"/>
                <a:gd name="connsiteX159" fmla="*/ 2171865 w 2647519"/>
                <a:gd name="connsiteY159" fmla="*/ 2196465 h 2612594"/>
                <a:gd name="connsiteX160" fmla="*/ 2153767 w 2647519"/>
                <a:gd name="connsiteY160" fmla="*/ 2216467 h 2612594"/>
                <a:gd name="connsiteX161" fmla="*/ 2154858 w 2647519"/>
                <a:gd name="connsiteY161" fmla="*/ 2216215 h 2612594"/>
                <a:gd name="connsiteX162" fmla="*/ 2171865 w 2647519"/>
                <a:gd name="connsiteY162" fmla="*/ 2197417 h 2612594"/>
                <a:gd name="connsiteX163" fmla="*/ 2187105 w 2647519"/>
                <a:gd name="connsiteY163" fmla="*/ 2180272 h 2612594"/>
                <a:gd name="connsiteX164" fmla="*/ 2187820 w 2647519"/>
                <a:gd name="connsiteY164" fmla="*/ 2174974 h 2612594"/>
                <a:gd name="connsiteX165" fmla="*/ 475386 w 2647519"/>
                <a:gd name="connsiteY165" fmla="*/ 2153526 h 2612594"/>
                <a:gd name="connsiteX166" fmla="*/ 477272 w 2647519"/>
                <a:gd name="connsiteY166" fmla="*/ 2155821 h 2612594"/>
                <a:gd name="connsiteX167" fmla="*/ 477367 w 2647519"/>
                <a:gd name="connsiteY167" fmla="*/ 2155507 h 2612594"/>
                <a:gd name="connsiteX168" fmla="*/ 334493 w 2647519"/>
                <a:gd name="connsiteY168" fmla="*/ 2131694 h 2612594"/>
                <a:gd name="connsiteX169" fmla="*/ 359258 w 2647519"/>
                <a:gd name="connsiteY169" fmla="*/ 2147887 h 2612594"/>
                <a:gd name="connsiteX170" fmla="*/ 360474 w 2647519"/>
                <a:gd name="connsiteY170" fmla="*/ 2149319 h 2612594"/>
                <a:gd name="connsiteX171" fmla="*/ 371759 w 2647519"/>
                <a:gd name="connsiteY171" fmla="*/ 2151816 h 2612594"/>
                <a:gd name="connsiteX172" fmla="*/ 397357 w 2647519"/>
                <a:gd name="connsiteY172" fmla="*/ 2175509 h 2612594"/>
                <a:gd name="connsiteX173" fmla="*/ 432600 w 2647519"/>
                <a:gd name="connsiteY173" fmla="*/ 2204084 h 2612594"/>
                <a:gd name="connsiteX174" fmla="*/ 447840 w 2647519"/>
                <a:gd name="connsiteY174" fmla="*/ 2225039 h 2612594"/>
                <a:gd name="connsiteX175" fmla="*/ 456412 w 2647519"/>
                <a:gd name="connsiteY175" fmla="*/ 2235517 h 2612594"/>
                <a:gd name="connsiteX176" fmla="*/ 492607 w 2647519"/>
                <a:gd name="connsiteY176" fmla="*/ 2265997 h 2612594"/>
                <a:gd name="connsiteX177" fmla="*/ 482130 w 2647519"/>
                <a:gd name="connsiteY177" fmla="*/ 2274569 h 2612594"/>
                <a:gd name="connsiteX178" fmla="*/ 448422 w 2647519"/>
                <a:gd name="connsiteY178" fmla="*/ 2237115 h 2612594"/>
                <a:gd name="connsiteX179" fmla="*/ 446888 w 2647519"/>
                <a:gd name="connsiteY179" fmla="*/ 2237422 h 2612594"/>
                <a:gd name="connsiteX180" fmla="*/ 446888 w 2647519"/>
                <a:gd name="connsiteY180" fmla="*/ 2237422 h 2612594"/>
                <a:gd name="connsiteX181" fmla="*/ 478787 w 2647519"/>
                <a:gd name="connsiteY181" fmla="*/ 2272865 h 2612594"/>
                <a:gd name="connsiteX182" fmla="*/ 482130 w 2647519"/>
                <a:gd name="connsiteY182" fmla="*/ 2274569 h 2612594"/>
                <a:gd name="connsiteX183" fmla="*/ 492608 w 2647519"/>
                <a:gd name="connsiteY183" fmla="*/ 2265997 h 2612594"/>
                <a:gd name="connsiteX184" fmla="*/ 583095 w 2647519"/>
                <a:gd name="connsiteY184" fmla="*/ 2337434 h 2612594"/>
                <a:gd name="connsiteX185" fmla="*/ 564998 w 2647519"/>
                <a:gd name="connsiteY185" fmla="*/ 2343149 h 2612594"/>
                <a:gd name="connsiteX186" fmla="*/ 571665 w 2647519"/>
                <a:gd name="connsiteY186" fmla="*/ 2347912 h 2612594"/>
                <a:gd name="connsiteX187" fmla="*/ 544995 w 2647519"/>
                <a:gd name="connsiteY187" fmla="*/ 2348864 h 2612594"/>
                <a:gd name="connsiteX188" fmla="*/ 527850 w 2647519"/>
                <a:gd name="connsiteY188" fmla="*/ 2337434 h 2612594"/>
                <a:gd name="connsiteX189" fmla="*/ 511658 w 2647519"/>
                <a:gd name="connsiteY189" fmla="*/ 2325052 h 2612594"/>
                <a:gd name="connsiteX190" fmla="*/ 471653 w 2647519"/>
                <a:gd name="connsiteY190" fmla="*/ 2291714 h 2612594"/>
                <a:gd name="connsiteX191" fmla="*/ 434505 w 2647519"/>
                <a:gd name="connsiteY191" fmla="*/ 2258377 h 2612594"/>
                <a:gd name="connsiteX192" fmla="*/ 400215 w 2647519"/>
                <a:gd name="connsiteY192" fmla="*/ 2225039 h 2612594"/>
                <a:gd name="connsiteX193" fmla="*/ 384023 w 2647519"/>
                <a:gd name="connsiteY193" fmla="*/ 2208847 h 2612594"/>
                <a:gd name="connsiteX194" fmla="*/ 368783 w 2647519"/>
                <a:gd name="connsiteY194" fmla="*/ 2191702 h 2612594"/>
                <a:gd name="connsiteX195" fmla="*/ 374498 w 2647519"/>
                <a:gd name="connsiteY195" fmla="*/ 2184082 h 2612594"/>
                <a:gd name="connsiteX196" fmla="*/ 393548 w 2647519"/>
                <a:gd name="connsiteY196" fmla="*/ 2201227 h 2612594"/>
                <a:gd name="connsiteX197" fmla="*/ 414503 w 2647519"/>
                <a:gd name="connsiteY197" fmla="*/ 2217419 h 2612594"/>
                <a:gd name="connsiteX198" fmla="*/ 440220 w 2647519"/>
                <a:gd name="connsiteY198" fmla="*/ 2245042 h 2612594"/>
                <a:gd name="connsiteX199" fmla="*/ 442406 w 2647519"/>
                <a:gd name="connsiteY199" fmla="*/ 2246917 h 2612594"/>
                <a:gd name="connsiteX200" fmla="*/ 414503 w 2647519"/>
                <a:gd name="connsiteY200" fmla="*/ 2217419 h 2612594"/>
                <a:gd name="connsiteX201" fmla="*/ 394500 w 2647519"/>
                <a:gd name="connsiteY201" fmla="*/ 2201227 h 2612594"/>
                <a:gd name="connsiteX202" fmla="*/ 375450 w 2647519"/>
                <a:gd name="connsiteY202" fmla="*/ 2184082 h 2612594"/>
                <a:gd name="connsiteX203" fmla="*/ 354495 w 2647519"/>
                <a:gd name="connsiteY203" fmla="*/ 2158364 h 2612594"/>
                <a:gd name="connsiteX204" fmla="*/ 334493 w 2647519"/>
                <a:gd name="connsiteY204" fmla="*/ 2131694 h 2612594"/>
                <a:gd name="connsiteX205" fmla="*/ 2432850 w 2647519"/>
                <a:gd name="connsiteY205" fmla="*/ 1980247 h 2612594"/>
                <a:gd name="connsiteX206" fmla="*/ 2432367 w 2647519"/>
                <a:gd name="connsiteY206" fmla="*/ 1980454 h 2612594"/>
                <a:gd name="connsiteX207" fmla="*/ 2421963 w 2647519"/>
                <a:gd name="connsiteY207" fmla="*/ 2005422 h 2612594"/>
                <a:gd name="connsiteX208" fmla="*/ 2422850 w 2647519"/>
                <a:gd name="connsiteY208" fmla="*/ 1860918 h 2612594"/>
                <a:gd name="connsiteX209" fmla="*/ 2397608 w 2647519"/>
                <a:gd name="connsiteY209" fmla="*/ 1897379 h 2612594"/>
                <a:gd name="connsiteX210" fmla="*/ 2385225 w 2647519"/>
                <a:gd name="connsiteY210" fmla="*/ 1920239 h 2612594"/>
                <a:gd name="connsiteX211" fmla="*/ 2372843 w 2647519"/>
                <a:gd name="connsiteY211" fmla="*/ 1941194 h 2612594"/>
                <a:gd name="connsiteX212" fmla="*/ 2343315 w 2647519"/>
                <a:gd name="connsiteY212" fmla="*/ 1980247 h 2612594"/>
                <a:gd name="connsiteX213" fmla="*/ 2317598 w 2647519"/>
                <a:gd name="connsiteY213" fmla="*/ 2019299 h 2612594"/>
                <a:gd name="connsiteX214" fmla="*/ 2294738 w 2647519"/>
                <a:gd name="connsiteY214" fmla="*/ 2050732 h 2612594"/>
                <a:gd name="connsiteX215" fmla="*/ 2292831 w 2647519"/>
                <a:gd name="connsiteY215" fmla="*/ 2051897 h 2612594"/>
                <a:gd name="connsiteX216" fmla="*/ 2291271 w 2647519"/>
                <a:gd name="connsiteY216" fmla="*/ 2054208 h 2612594"/>
                <a:gd name="connsiteX217" fmla="*/ 2293785 w 2647519"/>
                <a:gd name="connsiteY217" fmla="*/ 2052637 h 2612594"/>
                <a:gd name="connsiteX218" fmla="*/ 2316645 w 2647519"/>
                <a:gd name="connsiteY218" fmla="*/ 2021205 h 2612594"/>
                <a:gd name="connsiteX219" fmla="*/ 2342363 w 2647519"/>
                <a:gd name="connsiteY219" fmla="*/ 1982152 h 2612594"/>
                <a:gd name="connsiteX220" fmla="*/ 2371890 w 2647519"/>
                <a:gd name="connsiteY220" fmla="*/ 1943100 h 2612594"/>
                <a:gd name="connsiteX221" fmla="*/ 2384273 w 2647519"/>
                <a:gd name="connsiteY221" fmla="*/ 1922145 h 2612594"/>
                <a:gd name="connsiteX222" fmla="*/ 2396655 w 2647519"/>
                <a:gd name="connsiteY222" fmla="*/ 1899285 h 2612594"/>
                <a:gd name="connsiteX223" fmla="*/ 2422373 w 2647519"/>
                <a:gd name="connsiteY223" fmla="*/ 1862137 h 2612594"/>
                <a:gd name="connsiteX224" fmla="*/ 2498930 w 2647519"/>
                <a:gd name="connsiteY224" fmla="*/ 1857612 h 2612594"/>
                <a:gd name="connsiteX225" fmla="*/ 2490953 w 2647519"/>
                <a:gd name="connsiteY225" fmla="*/ 1875472 h 2612594"/>
                <a:gd name="connsiteX226" fmla="*/ 2473808 w 2647519"/>
                <a:gd name="connsiteY226" fmla="*/ 1909762 h 2612594"/>
                <a:gd name="connsiteX227" fmla="*/ 2490953 w 2647519"/>
                <a:gd name="connsiteY227" fmla="*/ 1875472 h 2612594"/>
                <a:gd name="connsiteX228" fmla="*/ 2498930 w 2647519"/>
                <a:gd name="connsiteY228" fmla="*/ 1857612 h 2612594"/>
                <a:gd name="connsiteX229" fmla="*/ 2521433 w 2647519"/>
                <a:gd name="connsiteY229" fmla="*/ 1847850 h 2612594"/>
                <a:gd name="connsiteX230" fmla="*/ 2509050 w 2647519"/>
                <a:gd name="connsiteY230" fmla="*/ 1884997 h 2612594"/>
                <a:gd name="connsiteX231" fmla="*/ 2487143 w 2647519"/>
                <a:gd name="connsiteY231" fmla="*/ 1925002 h 2612594"/>
                <a:gd name="connsiteX232" fmla="*/ 2465235 w 2647519"/>
                <a:gd name="connsiteY232" fmla="*/ 1965960 h 2612594"/>
                <a:gd name="connsiteX233" fmla="*/ 2445233 w 2647519"/>
                <a:gd name="connsiteY233" fmla="*/ 1991677 h 2612594"/>
                <a:gd name="connsiteX234" fmla="*/ 2458568 w 2647519"/>
                <a:gd name="connsiteY234" fmla="*/ 1965007 h 2612594"/>
                <a:gd name="connsiteX235" fmla="*/ 2469998 w 2647519"/>
                <a:gd name="connsiteY235" fmla="*/ 1938337 h 2612594"/>
                <a:gd name="connsiteX236" fmla="*/ 2478570 w 2647519"/>
                <a:gd name="connsiteY236" fmla="*/ 1924050 h 2612594"/>
                <a:gd name="connsiteX237" fmla="*/ 2490000 w 2647519"/>
                <a:gd name="connsiteY237" fmla="*/ 1905000 h 2612594"/>
                <a:gd name="connsiteX238" fmla="*/ 2500478 w 2647519"/>
                <a:gd name="connsiteY238" fmla="*/ 1885950 h 2612594"/>
                <a:gd name="connsiteX239" fmla="*/ 2521433 w 2647519"/>
                <a:gd name="connsiteY239" fmla="*/ 1847850 h 2612594"/>
                <a:gd name="connsiteX240" fmla="*/ 2459780 w 2647519"/>
                <a:gd name="connsiteY240" fmla="*/ 1766202 h 2612594"/>
                <a:gd name="connsiteX241" fmla="*/ 2436660 w 2647519"/>
                <a:gd name="connsiteY241" fmla="*/ 1806892 h 2612594"/>
                <a:gd name="connsiteX242" fmla="*/ 2436235 w 2647519"/>
                <a:gd name="connsiteY242" fmla="*/ 1807870 h 2612594"/>
                <a:gd name="connsiteX243" fmla="*/ 2459520 w 2647519"/>
                <a:gd name="connsiteY243" fmla="*/ 1766887 h 2612594"/>
                <a:gd name="connsiteX244" fmla="*/ 2472460 w 2647519"/>
                <a:gd name="connsiteY244" fmla="*/ 1674043 h 2612594"/>
                <a:gd name="connsiteX245" fmla="*/ 2444672 w 2647519"/>
                <a:gd name="connsiteY245" fmla="*/ 1749965 h 2612594"/>
                <a:gd name="connsiteX246" fmla="*/ 2386218 w 2647519"/>
                <a:gd name="connsiteY246" fmla="*/ 1869449 h 2612594"/>
                <a:gd name="connsiteX247" fmla="*/ 2377659 w 2647519"/>
                <a:gd name="connsiteY247" fmla="*/ 1882980 h 2612594"/>
                <a:gd name="connsiteX248" fmla="*/ 2377605 w 2647519"/>
                <a:gd name="connsiteY248" fmla="*/ 1883092 h 2612594"/>
                <a:gd name="connsiteX249" fmla="*/ 2357602 w 2647519"/>
                <a:gd name="connsiteY249" fmla="*/ 1917382 h 2612594"/>
                <a:gd name="connsiteX250" fmla="*/ 2337600 w 2647519"/>
                <a:gd name="connsiteY250" fmla="*/ 1954530 h 2612594"/>
                <a:gd name="connsiteX251" fmla="*/ 2314740 w 2647519"/>
                <a:gd name="connsiteY251" fmla="*/ 1983105 h 2612594"/>
                <a:gd name="connsiteX252" fmla="*/ 2295690 w 2647519"/>
                <a:gd name="connsiteY252" fmla="*/ 2015490 h 2612594"/>
                <a:gd name="connsiteX253" fmla="*/ 2183295 w 2647519"/>
                <a:gd name="connsiteY253" fmla="*/ 2142172 h 2612594"/>
                <a:gd name="connsiteX254" fmla="*/ 2146147 w 2647519"/>
                <a:gd name="connsiteY254" fmla="*/ 2173605 h 2612594"/>
                <a:gd name="connsiteX255" fmla="*/ 2142583 w 2647519"/>
                <a:gd name="connsiteY255" fmla="*/ 2176314 h 2612594"/>
                <a:gd name="connsiteX256" fmla="*/ 2141045 w 2647519"/>
                <a:gd name="connsiteY256" fmla="*/ 2177871 h 2612594"/>
                <a:gd name="connsiteX257" fmla="*/ 2125512 w 2647519"/>
                <a:gd name="connsiteY257" fmla="*/ 2190534 h 2612594"/>
                <a:gd name="connsiteX258" fmla="*/ 2112810 w 2647519"/>
                <a:gd name="connsiteY258" fmla="*/ 2205037 h 2612594"/>
                <a:gd name="connsiteX259" fmla="*/ 2066137 w 2647519"/>
                <a:gd name="connsiteY259" fmla="*/ 2240280 h 2612594"/>
                <a:gd name="connsiteX260" fmla="*/ 2058824 w 2647519"/>
                <a:gd name="connsiteY260" fmla="*/ 2244899 h 2612594"/>
                <a:gd name="connsiteX261" fmla="*/ 2038960 w 2647519"/>
                <a:gd name="connsiteY261" fmla="*/ 2261093 h 2612594"/>
                <a:gd name="connsiteX262" fmla="*/ 2036091 w 2647519"/>
                <a:gd name="connsiteY262" fmla="*/ 2262956 h 2612594"/>
                <a:gd name="connsiteX263" fmla="*/ 2031847 w 2647519"/>
                <a:gd name="connsiteY263" fmla="*/ 2266950 h 2612594"/>
                <a:gd name="connsiteX264" fmla="*/ 1994700 w 2647519"/>
                <a:gd name="connsiteY264" fmla="*/ 2291715 h 2612594"/>
                <a:gd name="connsiteX265" fmla="*/ 1957552 w 2647519"/>
                <a:gd name="connsiteY265" fmla="*/ 2314575 h 2612594"/>
                <a:gd name="connsiteX266" fmla="*/ 1953301 w 2647519"/>
                <a:gd name="connsiteY266" fmla="*/ 2316730 h 2612594"/>
                <a:gd name="connsiteX267" fmla="*/ 1928148 w 2647519"/>
                <a:gd name="connsiteY267" fmla="*/ 2333067 h 2612594"/>
                <a:gd name="connsiteX268" fmla="*/ 1920350 w 2647519"/>
                <a:gd name="connsiteY268" fmla="*/ 2337000 h 2612594"/>
                <a:gd name="connsiteX269" fmla="*/ 1912785 w 2647519"/>
                <a:gd name="connsiteY269" fmla="*/ 2342197 h 2612594"/>
                <a:gd name="connsiteX270" fmla="*/ 1887067 w 2647519"/>
                <a:gd name="connsiteY270" fmla="*/ 2356485 h 2612594"/>
                <a:gd name="connsiteX271" fmla="*/ 1863039 w 2647519"/>
                <a:gd name="connsiteY271" fmla="*/ 2365908 h 2612594"/>
                <a:gd name="connsiteX272" fmla="*/ 1809482 w 2647519"/>
                <a:gd name="connsiteY272" fmla="*/ 2392922 h 2612594"/>
                <a:gd name="connsiteX273" fmla="*/ 1683836 w 2647519"/>
                <a:gd name="connsiteY273" fmla="*/ 2439784 h 2612594"/>
                <a:gd name="connsiteX274" fmla="*/ 1596280 w 2647519"/>
                <a:gd name="connsiteY274" fmla="*/ 2462297 h 2612594"/>
                <a:gd name="connsiteX275" fmla="*/ 1667040 w 2647519"/>
                <a:gd name="connsiteY275" fmla="*/ 2448877 h 2612594"/>
                <a:gd name="connsiteX276" fmla="*/ 1680375 w 2647519"/>
                <a:gd name="connsiteY276" fmla="*/ 2446019 h 2612594"/>
                <a:gd name="connsiteX277" fmla="*/ 1723237 w 2647519"/>
                <a:gd name="connsiteY277" fmla="*/ 2430779 h 2612594"/>
                <a:gd name="connsiteX278" fmla="*/ 1749907 w 2647519"/>
                <a:gd name="connsiteY278" fmla="*/ 2422207 h 2612594"/>
                <a:gd name="connsiteX279" fmla="*/ 1792770 w 2647519"/>
                <a:gd name="connsiteY279" fmla="*/ 2400299 h 2612594"/>
                <a:gd name="connsiteX280" fmla="*/ 1841347 w 2647519"/>
                <a:gd name="connsiteY280" fmla="*/ 2383154 h 2612594"/>
                <a:gd name="connsiteX281" fmla="*/ 1872470 w 2647519"/>
                <a:gd name="connsiteY281" fmla="*/ 2370949 h 2612594"/>
                <a:gd name="connsiteX282" fmla="*/ 1886115 w 2647519"/>
                <a:gd name="connsiteY282" fmla="*/ 2363152 h 2612594"/>
                <a:gd name="connsiteX283" fmla="*/ 1898496 w 2647519"/>
                <a:gd name="connsiteY283" fmla="*/ 2359343 h 2612594"/>
                <a:gd name="connsiteX284" fmla="*/ 1915642 w 2647519"/>
                <a:gd name="connsiteY284" fmla="*/ 2349817 h 2612594"/>
                <a:gd name="connsiteX285" fmla="*/ 1920147 w 2647519"/>
                <a:gd name="connsiteY285" fmla="*/ 2346686 h 2612594"/>
                <a:gd name="connsiteX286" fmla="*/ 1931835 w 2647519"/>
                <a:gd name="connsiteY286" fmla="*/ 2335530 h 2612594"/>
                <a:gd name="connsiteX287" fmla="*/ 1957552 w 2647519"/>
                <a:gd name="connsiteY287" fmla="*/ 2320290 h 2612594"/>
                <a:gd name="connsiteX288" fmla="*/ 1986810 w 2647519"/>
                <a:gd name="connsiteY288" fmla="*/ 2305948 h 2612594"/>
                <a:gd name="connsiteX289" fmla="*/ 1997557 w 2647519"/>
                <a:gd name="connsiteY289" fmla="*/ 2299334 h 2612594"/>
                <a:gd name="connsiteX290" fmla="*/ 2034705 w 2647519"/>
                <a:gd name="connsiteY290" fmla="*/ 2274569 h 2612594"/>
                <a:gd name="connsiteX291" fmla="*/ 2050897 w 2647519"/>
                <a:gd name="connsiteY291" fmla="*/ 2259329 h 2612594"/>
                <a:gd name="connsiteX292" fmla="*/ 2068995 w 2647519"/>
                <a:gd name="connsiteY292" fmla="*/ 2247899 h 2612594"/>
                <a:gd name="connsiteX293" fmla="*/ 2115667 w 2647519"/>
                <a:gd name="connsiteY293" fmla="*/ 2212657 h 2612594"/>
                <a:gd name="connsiteX294" fmla="*/ 2149005 w 2647519"/>
                <a:gd name="connsiteY294" fmla="*/ 2181224 h 2612594"/>
                <a:gd name="connsiteX295" fmla="*/ 2186152 w 2647519"/>
                <a:gd name="connsiteY295" fmla="*/ 2149792 h 2612594"/>
                <a:gd name="connsiteX296" fmla="*/ 2298547 w 2647519"/>
                <a:gd name="connsiteY296" fmla="*/ 2023109 h 2612594"/>
                <a:gd name="connsiteX297" fmla="*/ 2314015 w 2647519"/>
                <a:gd name="connsiteY297" fmla="*/ 1996814 h 2612594"/>
                <a:gd name="connsiteX298" fmla="*/ 2314740 w 2647519"/>
                <a:gd name="connsiteY298" fmla="*/ 1994534 h 2612594"/>
                <a:gd name="connsiteX299" fmla="*/ 2339505 w 2647519"/>
                <a:gd name="connsiteY299" fmla="*/ 1956434 h 2612594"/>
                <a:gd name="connsiteX300" fmla="*/ 2347125 w 2647519"/>
                <a:gd name="connsiteY300" fmla="*/ 1945004 h 2612594"/>
                <a:gd name="connsiteX301" fmla="*/ 2357257 w 2647519"/>
                <a:gd name="connsiteY301" fmla="*/ 1930951 h 2612594"/>
                <a:gd name="connsiteX302" fmla="*/ 2360460 w 2647519"/>
                <a:gd name="connsiteY302" fmla="*/ 1925002 h 2612594"/>
                <a:gd name="connsiteX303" fmla="*/ 2380462 w 2647519"/>
                <a:gd name="connsiteY303" fmla="*/ 1890712 h 2612594"/>
                <a:gd name="connsiteX304" fmla="*/ 2419515 w 2647519"/>
                <a:gd name="connsiteY304" fmla="*/ 1809749 h 2612594"/>
                <a:gd name="connsiteX305" fmla="*/ 2457615 w 2647519"/>
                <a:gd name="connsiteY305" fmla="*/ 1723072 h 2612594"/>
                <a:gd name="connsiteX306" fmla="*/ 2468807 w 2647519"/>
                <a:gd name="connsiteY306" fmla="*/ 1687829 h 2612594"/>
                <a:gd name="connsiteX307" fmla="*/ 2576677 w 2647519"/>
                <a:gd name="connsiteY307" fmla="*/ 1589722 h 2612594"/>
                <a:gd name="connsiteX308" fmla="*/ 2573820 w 2647519"/>
                <a:gd name="connsiteY308" fmla="*/ 1591627 h 2612594"/>
                <a:gd name="connsiteX309" fmla="*/ 2573820 w 2647519"/>
                <a:gd name="connsiteY309" fmla="*/ 1591627 h 2612594"/>
                <a:gd name="connsiteX310" fmla="*/ 2585674 w 2647519"/>
                <a:gd name="connsiteY310" fmla="*/ 1533271 h 2612594"/>
                <a:gd name="connsiteX311" fmla="*/ 2585332 w 2647519"/>
                <a:gd name="connsiteY311" fmla="*/ 1534956 h 2612594"/>
                <a:gd name="connsiteX312" fmla="*/ 2588107 w 2647519"/>
                <a:gd name="connsiteY312" fmla="*/ 1538287 h 2612594"/>
                <a:gd name="connsiteX313" fmla="*/ 2596680 w 2647519"/>
                <a:gd name="connsiteY313" fmla="*/ 1547812 h 2612594"/>
                <a:gd name="connsiteX314" fmla="*/ 2602395 w 2647519"/>
                <a:gd name="connsiteY314" fmla="*/ 1544002 h 2612594"/>
                <a:gd name="connsiteX315" fmla="*/ 2602539 w 2647519"/>
                <a:gd name="connsiteY315" fmla="*/ 1543271 h 2612594"/>
                <a:gd name="connsiteX316" fmla="*/ 2598585 w 2647519"/>
                <a:gd name="connsiteY316" fmla="*/ 1545907 h 2612594"/>
                <a:gd name="connsiteX317" fmla="*/ 2589060 w 2647519"/>
                <a:gd name="connsiteY317" fmla="*/ 1537334 h 2612594"/>
                <a:gd name="connsiteX318" fmla="*/ 2577184 w 2647519"/>
                <a:gd name="connsiteY318" fmla="*/ 1425070 h 2612594"/>
                <a:gd name="connsiteX319" fmla="*/ 2576519 w 2647519"/>
                <a:gd name="connsiteY319" fmla="*/ 1425107 h 2612594"/>
                <a:gd name="connsiteX320" fmla="*/ 2575314 w 2647519"/>
                <a:gd name="connsiteY320" fmla="*/ 1425174 h 2612594"/>
                <a:gd name="connsiteX321" fmla="*/ 2575725 w 2647519"/>
                <a:gd name="connsiteY321" fmla="*/ 1429702 h 2612594"/>
                <a:gd name="connsiteX322" fmla="*/ 2574773 w 2647519"/>
                <a:gd name="connsiteY322" fmla="*/ 1453515 h 2612594"/>
                <a:gd name="connsiteX323" fmla="*/ 2570963 w 2647519"/>
                <a:gd name="connsiteY323" fmla="*/ 1467802 h 2612594"/>
                <a:gd name="connsiteX324" fmla="*/ 2548103 w 2647519"/>
                <a:gd name="connsiteY324" fmla="*/ 1503997 h 2612594"/>
                <a:gd name="connsiteX325" fmla="*/ 2542388 w 2647519"/>
                <a:gd name="connsiteY325" fmla="*/ 1535430 h 2612594"/>
                <a:gd name="connsiteX326" fmla="*/ 2536673 w 2647519"/>
                <a:gd name="connsiteY326" fmla="*/ 1545907 h 2612594"/>
                <a:gd name="connsiteX327" fmla="*/ 2527148 w 2647519"/>
                <a:gd name="connsiteY327" fmla="*/ 1591627 h 2612594"/>
                <a:gd name="connsiteX328" fmla="*/ 2516670 w 2647519"/>
                <a:gd name="connsiteY328" fmla="*/ 1627822 h 2612594"/>
                <a:gd name="connsiteX329" fmla="*/ 2505240 w 2647519"/>
                <a:gd name="connsiteY329" fmla="*/ 1663065 h 2612594"/>
                <a:gd name="connsiteX330" fmla="*/ 2498573 w 2647519"/>
                <a:gd name="connsiteY330" fmla="*/ 1690687 h 2612594"/>
                <a:gd name="connsiteX331" fmla="*/ 2490953 w 2647519"/>
                <a:gd name="connsiteY331" fmla="*/ 1719262 h 2612594"/>
                <a:gd name="connsiteX332" fmla="*/ 2497030 w 2647519"/>
                <a:gd name="connsiteY332" fmla="*/ 1709809 h 2612594"/>
                <a:gd name="connsiteX333" fmla="*/ 2502383 w 2647519"/>
                <a:gd name="connsiteY333" fmla="*/ 1689734 h 2612594"/>
                <a:gd name="connsiteX334" fmla="*/ 2507145 w 2647519"/>
                <a:gd name="connsiteY334" fmla="*/ 1661159 h 2612594"/>
                <a:gd name="connsiteX335" fmla="*/ 2518575 w 2647519"/>
                <a:gd name="connsiteY335" fmla="*/ 1625917 h 2612594"/>
                <a:gd name="connsiteX336" fmla="*/ 2529053 w 2647519"/>
                <a:gd name="connsiteY336" fmla="*/ 1589722 h 2612594"/>
                <a:gd name="connsiteX337" fmla="*/ 2538578 w 2647519"/>
                <a:gd name="connsiteY337" fmla="*/ 1544002 h 2612594"/>
                <a:gd name="connsiteX338" fmla="*/ 2544293 w 2647519"/>
                <a:gd name="connsiteY338" fmla="*/ 1533524 h 2612594"/>
                <a:gd name="connsiteX339" fmla="*/ 2550008 w 2647519"/>
                <a:gd name="connsiteY339" fmla="*/ 1502092 h 2612594"/>
                <a:gd name="connsiteX340" fmla="*/ 2572868 w 2647519"/>
                <a:gd name="connsiteY340" fmla="*/ 1465897 h 2612594"/>
                <a:gd name="connsiteX341" fmla="*/ 2557628 w 2647519"/>
                <a:gd name="connsiteY341" fmla="*/ 1539239 h 2612594"/>
                <a:gd name="connsiteX342" fmla="*/ 2546198 w 2647519"/>
                <a:gd name="connsiteY342" fmla="*/ 1600199 h 2612594"/>
                <a:gd name="connsiteX343" fmla="*/ 2520480 w 2647519"/>
                <a:gd name="connsiteY343" fmla="*/ 1678304 h 2612594"/>
                <a:gd name="connsiteX344" fmla="*/ 2515392 w 2647519"/>
                <a:gd name="connsiteY344" fmla="*/ 1686218 h 2612594"/>
                <a:gd name="connsiteX345" fmla="*/ 2513217 w 2647519"/>
                <a:gd name="connsiteY345" fmla="*/ 1698069 h 2612594"/>
                <a:gd name="connsiteX346" fmla="*/ 2506193 w 2647519"/>
                <a:gd name="connsiteY346" fmla="*/ 1718310 h 2612594"/>
                <a:gd name="connsiteX347" fmla="*/ 2479523 w 2647519"/>
                <a:gd name="connsiteY347" fmla="*/ 1776412 h 2612594"/>
                <a:gd name="connsiteX348" fmla="*/ 2467140 w 2647519"/>
                <a:gd name="connsiteY348" fmla="*/ 1806892 h 2612594"/>
                <a:gd name="connsiteX349" fmla="*/ 2459520 w 2647519"/>
                <a:gd name="connsiteY349" fmla="*/ 1823085 h 2612594"/>
                <a:gd name="connsiteX350" fmla="*/ 2449995 w 2647519"/>
                <a:gd name="connsiteY350" fmla="*/ 1840230 h 2612594"/>
                <a:gd name="connsiteX351" fmla="*/ 2424278 w 2647519"/>
                <a:gd name="connsiteY351" fmla="*/ 1885950 h 2612594"/>
                <a:gd name="connsiteX352" fmla="*/ 2396655 w 2647519"/>
                <a:gd name="connsiteY352" fmla="*/ 1930717 h 2612594"/>
                <a:gd name="connsiteX353" fmla="*/ 2361413 w 2647519"/>
                <a:gd name="connsiteY353" fmla="*/ 1990725 h 2612594"/>
                <a:gd name="connsiteX354" fmla="*/ 2322360 w 2647519"/>
                <a:gd name="connsiteY354" fmla="*/ 2049780 h 2612594"/>
                <a:gd name="connsiteX355" fmla="*/ 2296643 w 2647519"/>
                <a:gd name="connsiteY355" fmla="*/ 2083117 h 2612594"/>
                <a:gd name="connsiteX356" fmla="*/ 2269020 w 2647519"/>
                <a:gd name="connsiteY356" fmla="*/ 2115502 h 2612594"/>
                <a:gd name="connsiteX357" fmla="*/ 2259495 w 2647519"/>
                <a:gd name="connsiteY357" fmla="*/ 2128837 h 2612594"/>
                <a:gd name="connsiteX358" fmla="*/ 2249018 w 2647519"/>
                <a:gd name="connsiteY358" fmla="*/ 2142172 h 2612594"/>
                <a:gd name="connsiteX359" fmla="*/ 2232825 w 2647519"/>
                <a:gd name="connsiteY359" fmla="*/ 2155507 h 2612594"/>
                <a:gd name="connsiteX360" fmla="*/ 2206342 w 2647519"/>
                <a:gd name="connsiteY360" fmla="*/ 2184829 h 2612594"/>
                <a:gd name="connsiteX361" fmla="*/ 2207107 w 2647519"/>
                <a:gd name="connsiteY361" fmla="*/ 2187892 h 2612594"/>
                <a:gd name="connsiteX362" fmla="*/ 2179485 w 2647519"/>
                <a:gd name="connsiteY362" fmla="*/ 2216467 h 2612594"/>
                <a:gd name="connsiteX363" fmla="*/ 2149957 w 2647519"/>
                <a:gd name="connsiteY363" fmla="*/ 2237422 h 2612594"/>
                <a:gd name="connsiteX364" fmla="*/ 2126145 w 2647519"/>
                <a:gd name="connsiteY364" fmla="*/ 2256472 h 2612594"/>
                <a:gd name="connsiteX365" fmla="*/ 2103587 w 2647519"/>
                <a:gd name="connsiteY365" fmla="*/ 2272957 h 2612594"/>
                <a:gd name="connsiteX366" fmla="*/ 2107095 w 2647519"/>
                <a:gd name="connsiteY366" fmla="*/ 2272665 h 2612594"/>
                <a:gd name="connsiteX367" fmla="*/ 2131860 w 2647519"/>
                <a:gd name="connsiteY367" fmla="*/ 2254567 h 2612594"/>
                <a:gd name="connsiteX368" fmla="*/ 2155673 w 2647519"/>
                <a:gd name="connsiteY368" fmla="*/ 2235517 h 2612594"/>
                <a:gd name="connsiteX369" fmla="*/ 2185200 w 2647519"/>
                <a:gd name="connsiteY369" fmla="*/ 2214562 h 2612594"/>
                <a:gd name="connsiteX370" fmla="*/ 2212823 w 2647519"/>
                <a:gd name="connsiteY370" fmla="*/ 2185987 h 2612594"/>
                <a:gd name="connsiteX371" fmla="*/ 2211870 w 2647519"/>
                <a:gd name="connsiteY371" fmla="*/ 2182177 h 2612594"/>
                <a:gd name="connsiteX372" fmla="*/ 2238540 w 2647519"/>
                <a:gd name="connsiteY372" fmla="*/ 2152650 h 2612594"/>
                <a:gd name="connsiteX373" fmla="*/ 2254733 w 2647519"/>
                <a:gd name="connsiteY373" fmla="*/ 2139315 h 2612594"/>
                <a:gd name="connsiteX374" fmla="*/ 2265210 w 2647519"/>
                <a:gd name="connsiteY374" fmla="*/ 2125980 h 2612594"/>
                <a:gd name="connsiteX375" fmla="*/ 2274735 w 2647519"/>
                <a:gd name="connsiteY375" fmla="*/ 2112645 h 2612594"/>
                <a:gd name="connsiteX376" fmla="*/ 2302358 w 2647519"/>
                <a:gd name="connsiteY376" fmla="*/ 2080260 h 2612594"/>
                <a:gd name="connsiteX377" fmla="*/ 2328075 w 2647519"/>
                <a:gd name="connsiteY377" fmla="*/ 2046922 h 2612594"/>
                <a:gd name="connsiteX378" fmla="*/ 2367128 w 2647519"/>
                <a:gd name="connsiteY378" fmla="*/ 1987867 h 2612594"/>
                <a:gd name="connsiteX379" fmla="*/ 2402370 w 2647519"/>
                <a:gd name="connsiteY379" fmla="*/ 1927860 h 2612594"/>
                <a:gd name="connsiteX380" fmla="*/ 2429993 w 2647519"/>
                <a:gd name="connsiteY380" fmla="*/ 1883092 h 2612594"/>
                <a:gd name="connsiteX381" fmla="*/ 2455710 w 2647519"/>
                <a:gd name="connsiteY381" fmla="*/ 1837372 h 2612594"/>
                <a:gd name="connsiteX382" fmla="*/ 2465235 w 2647519"/>
                <a:gd name="connsiteY382" fmla="*/ 1820227 h 2612594"/>
                <a:gd name="connsiteX383" fmla="*/ 2472855 w 2647519"/>
                <a:gd name="connsiteY383" fmla="*/ 1804035 h 2612594"/>
                <a:gd name="connsiteX384" fmla="*/ 2485238 w 2647519"/>
                <a:gd name="connsiteY384" fmla="*/ 1773555 h 2612594"/>
                <a:gd name="connsiteX385" fmla="*/ 2511908 w 2647519"/>
                <a:gd name="connsiteY385" fmla="*/ 1715452 h 2612594"/>
                <a:gd name="connsiteX386" fmla="*/ 2522385 w 2647519"/>
                <a:gd name="connsiteY386" fmla="*/ 1676400 h 2612594"/>
                <a:gd name="connsiteX387" fmla="*/ 2548103 w 2647519"/>
                <a:gd name="connsiteY387" fmla="*/ 1598295 h 2612594"/>
                <a:gd name="connsiteX388" fmla="*/ 2559533 w 2647519"/>
                <a:gd name="connsiteY388" fmla="*/ 1537335 h 2612594"/>
                <a:gd name="connsiteX389" fmla="*/ 2574773 w 2647519"/>
                <a:gd name="connsiteY389" fmla="*/ 1463992 h 2612594"/>
                <a:gd name="connsiteX390" fmla="*/ 2578209 w 2647519"/>
                <a:gd name="connsiteY390" fmla="*/ 1451109 h 2612594"/>
                <a:gd name="connsiteX391" fmla="*/ 2575725 w 2647519"/>
                <a:gd name="connsiteY391" fmla="*/ 1450657 h 2612594"/>
                <a:gd name="connsiteX392" fmla="*/ 2576677 w 2647519"/>
                <a:gd name="connsiteY392" fmla="*/ 1426845 h 2612594"/>
                <a:gd name="connsiteX393" fmla="*/ 2597632 w 2647519"/>
                <a:gd name="connsiteY393" fmla="*/ 1404937 h 2612594"/>
                <a:gd name="connsiteX394" fmla="*/ 2586540 w 2647519"/>
                <a:gd name="connsiteY394" fmla="*/ 1451152 h 2612594"/>
                <a:gd name="connsiteX395" fmla="*/ 2586541 w 2647519"/>
                <a:gd name="connsiteY395" fmla="*/ 1451152 h 2612594"/>
                <a:gd name="connsiteX396" fmla="*/ 2597633 w 2647519"/>
                <a:gd name="connsiteY396" fmla="*/ 1404938 h 2612594"/>
                <a:gd name="connsiteX397" fmla="*/ 2606205 w 2647519"/>
                <a:gd name="connsiteY397" fmla="*/ 1395412 h 2612594"/>
                <a:gd name="connsiteX398" fmla="*/ 2600490 w 2647519"/>
                <a:gd name="connsiteY398" fmla="*/ 1407795 h 2612594"/>
                <a:gd name="connsiteX399" fmla="*/ 2600490 w 2647519"/>
                <a:gd name="connsiteY399" fmla="*/ 1407795 h 2612594"/>
                <a:gd name="connsiteX400" fmla="*/ 2599180 w 2647519"/>
                <a:gd name="connsiteY400" fmla="*/ 1433750 h 2612594"/>
                <a:gd name="connsiteX401" fmla="*/ 2598585 w 2647519"/>
                <a:gd name="connsiteY401" fmla="*/ 1458277 h 2612594"/>
                <a:gd name="connsiteX402" fmla="*/ 2589060 w 2647519"/>
                <a:gd name="connsiteY402" fmla="*/ 1487586 h 2612594"/>
                <a:gd name="connsiteX403" fmla="*/ 2589060 w 2647519"/>
                <a:gd name="connsiteY403" fmla="*/ 1490934 h 2612594"/>
                <a:gd name="connsiteX404" fmla="*/ 2600490 w 2647519"/>
                <a:gd name="connsiteY404" fmla="*/ 1458277 h 2612594"/>
                <a:gd name="connsiteX405" fmla="*/ 2602395 w 2647519"/>
                <a:gd name="connsiteY405" fmla="*/ 1407794 h 2612594"/>
                <a:gd name="connsiteX406" fmla="*/ 2606836 w 2647519"/>
                <a:gd name="connsiteY406" fmla="*/ 1398173 h 2612594"/>
                <a:gd name="connsiteX407" fmla="*/ 2565247 w 2647519"/>
                <a:gd name="connsiteY407" fmla="*/ 1354454 h 2612594"/>
                <a:gd name="connsiteX408" fmla="*/ 2559005 w 2647519"/>
                <a:gd name="connsiteY408" fmla="*/ 1369208 h 2612594"/>
                <a:gd name="connsiteX409" fmla="*/ 2556675 w 2647519"/>
                <a:gd name="connsiteY409" fmla="*/ 1390650 h 2612594"/>
                <a:gd name="connsiteX410" fmla="*/ 2553670 w 2647519"/>
                <a:gd name="connsiteY410" fmla="*/ 1380633 h 2612594"/>
                <a:gd name="connsiteX411" fmla="*/ 2552571 w 2647519"/>
                <a:gd name="connsiteY411" fmla="*/ 1382047 h 2612594"/>
                <a:gd name="connsiteX412" fmla="*/ 2555723 w 2647519"/>
                <a:gd name="connsiteY412" fmla="*/ 1392555 h 2612594"/>
                <a:gd name="connsiteX413" fmla="*/ 2553818 w 2647519"/>
                <a:gd name="connsiteY413" fmla="*/ 1407795 h 2612594"/>
                <a:gd name="connsiteX414" fmla="*/ 2557628 w 2647519"/>
                <a:gd name="connsiteY414" fmla="*/ 1420177 h 2612594"/>
                <a:gd name="connsiteX415" fmla="*/ 2560581 w 2647519"/>
                <a:gd name="connsiteY415" fmla="*/ 1420013 h 2612594"/>
                <a:gd name="connsiteX416" fmla="*/ 2558580 w 2647519"/>
                <a:gd name="connsiteY416" fmla="*/ 1413509 h 2612594"/>
                <a:gd name="connsiteX417" fmla="*/ 2560485 w 2647519"/>
                <a:gd name="connsiteY417" fmla="*/ 1398269 h 2612594"/>
                <a:gd name="connsiteX418" fmla="*/ 2565247 w 2647519"/>
                <a:gd name="connsiteY418" fmla="*/ 1354454 h 2612594"/>
                <a:gd name="connsiteX419" fmla="*/ 2645258 w 2647519"/>
                <a:gd name="connsiteY419" fmla="*/ 1328737 h 2612594"/>
                <a:gd name="connsiteX420" fmla="*/ 2647163 w 2647519"/>
                <a:gd name="connsiteY420" fmla="*/ 1329689 h 2612594"/>
                <a:gd name="connsiteX421" fmla="*/ 2646210 w 2647519"/>
                <a:gd name="connsiteY421" fmla="*/ 1369694 h 2612594"/>
                <a:gd name="connsiteX422" fmla="*/ 2647163 w 2647519"/>
                <a:gd name="connsiteY422" fmla="*/ 1397317 h 2612594"/>
                <a:gd name="connsiteX423" fmla="*/ 2644305 w 2647519"/>
                <a:gd name="connsiteY423" fmla="*/ 1447799 h 2612594"/>
                <a:gd name="connsiteX424" fmla="*/ 2641448 w 2647519"/>
                <a:gd name="connsiteY424" fmla="*/ 1476374 h 2612594"/>
                <a:gd name="connsiteX425" fmla="*/ 2632875 w 2647519"/>
                <a:gd name="connsiteY425" fmla="*/ 1518284 h 2612594"/>
                <a:gd name="connsiteX426" fmla="*/ 2630018 w 2647519"/>
                <a:gd name="connsiteY426" fmla="*/ 1553527 h 2612594"/>
                <a:gd name="connsiteX427" fmla="*/ 2615730 w 2647519"/>
                <a:gd name="connsiteY427" fmla="*/ 1618297 h 2612594"/>
                <a:gd name="connsiteX428" fmla="*/ 2602395 w 2647519"/>
                <a:gd name="connsiteY428" fmla="*/ 1674494 h 2612594"/>
                <a:gd name="connsiteX429" fmla="*/ 2578583 w 2647519"/>
                <a:gd name="connsiteY429" fmla="*/ 1684972 h 2612594"/>
                <a:gd name="connsiteX430" fmla="*/ 2580488 w 2647519"/>
                <a:gd name="connsiteY430" fmla="*/ 1679257 h 2612594"/>
                <a:gd name="connsiteX431" fmla="*/ 2584298 w 2647519"/>
                <a:gd name="connsiteY431" fmla="*/ 1639252 h 2612594"/>
                <a:gd name="connsiteX432" fmla="*/ 2598585 w 2647519"/>
                <a:gd name="connsiteY432" fmla="*/ 1597342 h 2612594"/>
                <a:gd name="connsiteX433" fmla="*/ 2610015 w 2647519"/>
                <a:gd name="connsiteY433" fmla="*/ 1590675 h 2612594"/>
                <a:gd name="connsiteX434" fmla="*/ 2610015 w 2647519"/>
                <a:gd name="connsiteY434" fmla="*/ 1590674 h 2612594"/>
                <a:gd name="connsiteX435" fmla="*/ 2622398 w 2647519"/>
                <a:gd name="connsiteY435" fmla="*/ 1518284 h 2612594"/>
                <a:gd name="connsiteX436" fmla="*/ 2629065 w 2647519"/>
                <a:gd name="connsiteY436" fmla="*/ 1483994 h 2612594"/>
                <a:gd name="connsiteX437" fmla="*/ 2634780 w 2647519"/>
                <a:gd name="connsiteY437" fmla="*/ 1448752 h 2612594"/>
                <a:gd name="connsiteX438" fmla="*/ 2639543 w 2647519"/>
                <a:gd name="connsiteY438" fmla="*/ 1415414 h 2612594"/>
                <a:gd name="connsiteX439" fmla="*/ 2641448 w 2647519"/>
                <a:gd name="connsiteY439" fmla="*/ 1383982 h 2612594"/>
                <a:gd name="connsiteX440" fmla="*/ 2642400 w 2647519"/>
                <a:gd name="connsiteY440" fmla="*/ 1357312 h 2612594"/>
                <a:gd name="connsiteX441" fmla="*/ 2644305 w 2647519"/>
                <a:gd name="connsiteY441" fmla="*/ 1343024 h 2612594"/>
                <a:gd name="connsiteX442" fmla="*/ 2645258 w 2647519"/>
                <a:gd name="connsiteY442" fmla="*/ 1328737 h 2612594"/>
                <a:gd name="connsiteX443" fmla="*/ 134151 w 2647519"/>
                <a:gd name="connsiteY443" fmla="*/ 887095 h 2612594"/>
                <a:gd name="connsiteX444" fmla="*/ 134625 w 2647519"/>
                <a:gd name="connsiteY444" fmla="*/ 887332 h 2612594"/>
                <a:gd name="connsiteX445" fmla="*/ 134670 w 2647519"/>
                <a:gd name="connsiteY445" fmla="*/ 887199 h 2612594"/>
                <a:gd name="connsiteX446" fmla="*/ 191618 w 2647519"/>
                <a:gd name="connsiteY446" fmla="*/ 750570 h 2612594"/>
                <a:gd name="connsiteX447" fmla="*/ 170663 w 2647519"/>
                <a:gd name="connsiteY447" fmla="*/ 789622 h 2612594"/>
                <a:gd name="connsiteX448" fmla="*/ 153518 w 2647519"/>
                <a:gd name="connsiteY448" fmla="*/ 803910 h 2612594"/>
                <a:gd name="connsiteX449" fmla="*/ 153477 w 2647519"/>
                <a:gd name="connsiteY449" fmla="*/ 804822 h 2612594"/>
                <a:gd name="connsiteX450" fmla="*/ 151819 w 2647519"/>
                <a:gd name="connsiteY450" fmla="*/ 841286 h 2612594"/>
                <a:gd name="connsiteX451" fmla="*/ 151866 w 2647519"/>
                <a:gd name="connsiteY451" fmla="*/ 841199 h 2612594"/>
                <a:gd name="connsiteX452" fmla="*/ 153518 w 2647519"/>
                <a:gd name="connsiteY452" fmla="*/ 804862 h 2612594"/>
                <a:gd name="connsiteX453" fmla="*/ 170663 w 2647519"/>
                <a:gd name="connsiteY453" fmla="*/ 790574 h 2612594"/>
                <a:gd name="connsiteX454" fmla="*/ 191618 w 2647519"/>
                <a:gd name="connsiteY454" fmla="*/ 751522 h 2612594"/>
                <a:gd name="connsiteX455" fmla="*/ 192332 w 2647519"/>
                <a:gd name="connsiteY455" fmla="*/ 751998 h 2612594"/>
                <a:gd name="connsiteX456" fmla="*/ 192689 w 2647519"/>
                <a:gd name="connsiteY456" fmla="*/ 751284 h 2612594"/>
                <a:gd name="connsiteX457" fmla="*/ 203047 w 2647519"/>
                <a:gd name="connsiteY457" fmla="*/ 667702 h 2612594"/>
                <a:gd name="connsiteX458" fmla="*/ 189712 w 2647519"/>
                <a:gd name="connsiteY458" fmla="*/ 677227 h 2612594"/>
                <a:gd name="connsiteX459" fmla="*/ 169710 w 2647519"/>
                <a:gd name="connsiteY459" fmla="*/ 719137 h 2612594"/>
                <a:gd name="connsiteX460" fmla="*/ 174286 w 2647519"/>
                <a:gd name="connsiteY460" fmla="*/ 722798 h 2612594"/>
                <a:gd name="connsiteX461" fmla="*/ 174435 w 2647519"/>
                <a:gd name="connsiteY461" fmla="*/ 722155 h 2612594"/>
                <a:gd name="connsiteX462" fmla="*/ 170663 w 2647519"/>
                <a:gd name="connsiteY462" fmla="*/ 719137 h 2612594"/>
                <a:gd name="connsiteX463" fmla="*/ 190665 w 2647519"/>
                <a:gd name="connsiteY463" fmla="*/ 677227 h 2612594"/>
                <a:gd name="connsiteX464" fmla="*/ 202473 w 2647519"/>
                <a:gd name="connsiteY464" fmla="*/ 668793 h 2612594"/>
                <a:gd name="connsiteX465" fmla="*/ 276390 w 2647519"/>
                <a:gd name="connsiteY465" fmla="*/ 613410 h 2612594"/>
                <a:gd name="connsiteX466" fmla="*/ 275187 w 2647519"/>
                <a:gd name="connsiteY466" fmla="*/ 614373 h 2612594"/>
                <a:gd name="connsiteX467" fmla="*/ 270080 w 2647519"/>
                <a:gd name="connsiteY467" fmla="*/ 634008 h 2612594"/>
                <a:gd name="connsiteX468" fmla="*/ 266865 w 2647519"/>
                <a:gd name="connsiteY468" fmla="*/ 643890 h 2612594"/>
                <a:gd name="connsiteX469" fmla="*/ 179235 w 2647519"/>
                <a:gd name="connsiteY469" fmla="*/ 803910 h 2612594"/>
                <a:gd name="connsiteX470" fmla="*/ 166852 w 2647519"/>
                <a:gd name="connsiteY470" fmla="*/ 842962 h 2612594"/>
                <a:gd name="connsiteX471" fmla="*/ 155422 w 2647519"/>
                <a:gd name="connsiteY471" fmla="*/ 882967 h 2612594"/>
                <a:gd name="connsiteX472" fmla="*/ 130657 w 2647519"/>
                <a:gd name="connsiteY472" fmla="*/ 966787 h 2612594"/>
                <a:gd name="connsiteX473" fmla="*/ 114465 w 2647519"/>
                <a:gd name="connsiteY473" fmla="*/ 1023937 h 2612594"/>
                <a:gd name="connsiteX474" fmla="*/ 106845 w 2647519"/>
                <a:gd name="connsiteY474" fmla="*/ 1066800 h 2612594"/>
                <a:gd name="connsiteX475" fmla="*/ 103035 w 2647519"/>
                <a:gd name="connsiteY475" fmla="*/ 1088707 h 2612594"/>
                <a:gd name="connsiteX476" fmla="*/ 100177 w 2647519"/>
                <a:gd name="connsiteY476" fmla="*/ 1110615 h 2612594"/>
                <a:gd name="connsiteX477" fmla="*/ 91605 w 2647519"/>
                <a:gd name="connsiteY477" fmla="*/ 1169670 h 2612594"/>
                <a:gd name="connsiteX478" fmla="*/ 88747 w 2647519"/>
                <a:gd name="connsiteY478" fmla="*/ 1205865 h 2612594"/>
                <a:gd name="connsiteX479" fmla="*/ 93510 w 2647519"/>
                <a:gd name="connsiteY479" fmla="*/ 1243965 h 2612594"/>
                <a:gd name="connsiteX480" fmla="*/ 95742 w 2647519"/>
                <a:gd name="connsiteY480" fmla="*/ 1223205 h 2612594"/>
                <a:gd name="connsiteX481" fmla="*/ 95415 w 2647519"/>
                <a:gd name="connsiteY481" fmla="*/ 1216342 h 2612594"/>
                <a:gd name="connsiteX482" fmla="*/ 99225 w 2647519"/>
                <a:gd name="connsiteY482" fmla="*/ 1176337 h 2612594"/>
                <a:gd name="connsiteX483" fmla="*/ 107797 w 2647519"/>
                <a:gd name="connsiteY483" fmla="*/ 1117282 h 2612594"/>
                <a:gd name="connsiteX484" fmla="*/ 114596 w 2647519"/>
                <a:gd name="connsiteY484" fmla="*/ 1109123 h 2612594"/>
                <a:gd name="connsiteX485" fmla="*/ 124469 w 2647519"/>
                <a:gd name="connsiteY485" fmla="*/ 1043051 h 2612594"/>
                <a:gd name="connsiteX486" fmla="*/ 123990 w 2647519"/>
                <a:gd name="connsiteY486" fmla="*/ 1031557 h 2612594"/>
                <a:gd name="connsiteX487" fmla="*/ 133400 w 2647519"/>
                <a:gd name="connsiteY487" fmla="*/ 1004581 h 2612594"/>
                <a:gd name="connsiteX488" fmla="*/ 138999 w 2647519"/>
                <a:gd name="connsiteY488" fmla="*/ 981931 h 2612594"/>
                <a:gd name="connsiteX489" fmla="*/ 137325 w 2647519"/>
                <a:gd name="connsiteY489" fmla="*/ 985837 h 2612594"/>
                <a:gd name="connsiteX490" fmla="*/ 131610 w 2647519"/>
                <a:gd name="connsiteY490" fmla="*/ 983932 h 2612594"/>
                <a:gd name="connsiteX491" fmla="*/ 117322 w 2647519"/>
                <a:gd name="connsiteY491" fmla="*/ 1024890 h 2612594"/>
                <a:gd name="connsiteX492" fmla="*/ 118275 w 2647519"/>
                <a:gd name="connsiteY492" fmla="*/ 1047750 h 2612594"/>
                <a:gd name="connsiteX493" fmla="*/ 111607 w 2647519"/>
                <a:gd name="connsiteY493" fmla="*/ 1091565 h 2612594"/>
                <a:gd name="connsiteX494" fmla="*/ 110655 w 2647519"/>
                <a:gd name="connsiteY494" fmla="*/ 1099185 h 2612594"/>
                <a:gd name="connsiteX495" fmla="*/ 101130 w 2647519"/>
                <a:gd name="connsiteY495" fmla="*/ 1110615 h 2612594"/>
                <a:gd name="connsiteX496" fmla="*/ 103987 w 2647519"/>
                <a:gd name="connsiteY496" fmla="*/ 1088707 h 2612594"/>
                <a:gd name="connsiteX497" fmla="*/ 107797 w 2647519"/>
                <a:gd name="connsiteY497" fmla="*/ 1066800 h 2612594"/>
                <a:gd name="connsiteX498" fmla="*/ 115417 w 2647519"/>
                <a:gd name="connsiteY498" fmla="*/ 1023937 h 2612594"/>
                <a:gd name="connsiteX499" fmla="*/ 131610 w 2647519"/>
                <a:gd name="connsiteY499" fmla="*/ 966787 h 2612594"/>
                <a:gd name="connsiteX500" fmla="*/ 156375 w 2647519"/>
                <a:gd name="connsiteY500" fmla="*/ 882967 h 2612594"/>
                <a:gd name="connsiteX501" fmla="*/ 167805 w 2647519"/>
                <a:gd name="connsiteY501" fmla="*/ 842962 h 2612594"/>
                <a:gd name="connsiteX502" fmla="*/ 180187 w 2647519"/>
                <a:gd name="connsiteY502" fmla="*/ 803910 h 2612594"/>
                <a:gd name="connsiteX503" fmla="*/ 267817 w 2647519"/>
                <a:gd name="connsiteY503" fmla="*/ 643890 h 2612594"/>
                <a:gd name="connsiteX504" fmla="*/ 276390 w 2647519"/>
                <a:gd name="connsiteY504" fmla="*/ 613410 h 2612594"/>
                <a:gd name="connsiteX505" fmla="*/ 293536 w 2647519"/>
                <a:gd name="connsiteY505" fmla="*/ 518160 h 2612594"/>
                <a:gd name="connsiteX506" fmla="*/ 293535 w 2647519"/>
                <a:gd name="connsiteY506" fmla="*/ 518160 h 2612594"/>
                <a:gd name="connsiteX507" fmla="*/ 298297 w 2647519"/>
                <a:gd name="connsiteY507" fmla="*/ 521970 h 2612594"/>
                <a:gd name="connsiteX508" fmla="*/ 298297 w 2647519"/>
                <a:gd name="connsiteY508" fmla="*/ 521969 h 2612594"/>
                <a:gd name="connsiteX509" fmla="*/ 465169 w 2647519"/>
                <a:gd name="connsiteY509" fmla="*/ 382550 h 2612594"/>
                <a:gd name="connsiteX510" fmla="*/ 464986 w 2647519"/>
                <a:gd name="connsiteY510" fmla="*/ 382696 h 2612594"/>
                <a:gd name="connsiteX511" fmla="*/ 464431 w 2647519"/>
                <a:gd name="connsiteY511" fmla="*/ 383323 h 2612594"/>
                <a:gd name="connsiteX512" fmla="*/ 456650 w 2647519"/>
                <a:gd name="connsiteY512" fmla="*/ 391477 h 2612594"/>
                <a:gd name="connsiteX513" fmla="*/ 454683 w 2647519"/>
                <a:gd name="connsiteY513" fmla="*/ 394339 h 2612594"/>
                <a:gd name="connsiteX514" fmla="*/ 453399 w 2647519"/>
                <a:gd name="connsiteY514" fmla="*/ 395790 h 2612594"/>
                <a:gd name="connsiteX515" fmla="*/ 447840 w 2647519"/>
                <a:gd name="connsiteY515" fmla="*/ 403860 h 2612594"/>
                <a:gd name="connsiteX516" fmla="*/ 389738 w 2647519"/>
                <a:gd name="connsiteY516" fmla="*/ 472440 h 2612594"/>
                <a:gd name="connsiteX517" fmla="*/ 373545 w 2647519"/>
                <a:gd name="connsiteY517" fmla="*/ 491490 h 2612594"/>
                <a:gd name="connsiteX518" fmla="*/ 357353 w 2647519"/>
                <a:gd name="connsiteY518" fmla="*/ 511492 h 2612594"/>
                <a:gd name="connsiteX519" fmla="*/ 285782 w 2647519"/>
                <a:gd name="connsiteY519" fmla="*/ 590597 h 2612594"/>
                <a:gd name="connsiteX520" fmla="*/ 358305 w 2647519"/>
                <a:gd name="connsiteY520" fmla="*/ 510540 h 2612594"/>
                <a:gd name="connsiteX521" fmla="*/ 374497 w 2647519"/>
                <a:gd name="connsiteY521" fmla="*/ 490537 h 2612594"/>
                <a:gd name="connsiteX522" fmla="*/ 390690 w 2647519"/>
                <a:gd name="connsiteY522" fmla="*/ 471487 h 2612594"/>
                <a:gd name="connsiteX523" fmla="*/ 448792 w 2647519"/>
                <a:gd name="connsiteY523" fmla="*/ 402907 h 2612594"/>
                <a:gd name="connsiteX524" fmla="*/ 454683 w 2647519"/>
                <a:gd name="connsiteY524" fmla="*/ 394339 h 2612594"/>
                <a:gd name="connsiteX525" fmla="*/ 464431 w 2647519"/>
                <a:gd name="connsiteY525" fmla="*/ 383323 h 2612594"/>
                <a:gd name="connsiteX526" fmla="*/ 489348 w 2647519"/>
                <a:gd name="connsiteY526" fmla="*/ 316869 h 2612594"/>
                <a:gd name="connsiteX527" fmla="*/ 481127 w 2647519"/>
                <a:gd name="connsiteY527" fmla="*/ 319733 h 2612594"/>
                <a:gd name="connsiteX528" fmla="*/ 475013 w 2647519"/>
                <a:gd name="connsiteY528" fmla="*/ 322003 h 2612594"/>
                <a:gd name="connsiteX529" fmla="*/ 473558 w 2647519"/>
                <a:gd name="connsiteY529" fmla="*/ 323849 h 2612594"/>
                <a:gd name="connsiteX530" fmla="*/ 463080 w 2647519"/>
                <a:gd name="connsiteY530" fmla="*/ 333374 h 2612594"/>
                <a:gd name="connsiteX531" fmla="*/ 436410 w 2647519"/>
                <a:gd name="connsiteY531" fmla="*/ 350519 h 2612594"/>
                <a:gd name="connsiteX532" fmla="*/ 418313 w 2647519"/>
                <a:gd name="connsiteY532" fmla="*/ 370522 h 2612594"/>
                <a:gd name="connsiteX533" fmla="*/ 401168 w 2647519"/>
                <a:gd name="connsiteY533" fmla="*/ 390524 h 2612594"/>
                <a:gd name="connsiteX534" fmla="*/ 389738 w 2647519"/>
                <a:gd name="connsiteY534" fmla="*/ 401002 h 2612594"/>
                <a:gd name="connsiteX535" fmla="*/ 389349 w 2647519"/>
                <a:gd name="connsiteY535" fmla="*/ 400516 h 2612594"/>
                <a:gd name="connsiteX536" fmla="*/ 378546 w 2647519"/>
                <a:gd name="connsiteY536" fmla="*/ 413504 h 2612594"/>
                <a:gd name="connsiteX537" fmla="*/ 360210 w 2647519"/>
                <a:gd name="connsiteY537" fmla="*/ 436245 h 2612594"/>
                <a:gd name="connsiteX538" fmla="*/ 330683 w 2647519"/>
                <a:gd name="connsiteY538" fmla="*/ 468630 h 2612594"/>
                <a:gd name="connsiteX539" fmla="*/ 335445 w 2647519"/>
                <a:gd name="connsiteY539" fmla="*/ 474344 h 2612594"/>
                <a:gd name="connsiteX540" fmla="*/ 335536 w 2647519"/>
                <a:gd name="connsiteY540" fmla="*/ 474264 h 2612594"/>
                <a:gd name="connsiteX541" fmla="*/ 331635 w 2647519"/>
                <a:gd name="connsiteY541" fmla="*/ 469582 h 2612594"/>
                <a:gd name="connsiteX542" fmla="*/ 361162 w 2647519"/>
                <a:gd name="connsiteY542" fmla="*/ 437197 h 2612594"/>
                <a:gd name="connsiteX543" fmla="*/ 390690 w 2647519"/>
                <a:gd name="connsiteY543" fmla="*/ 401002 h 2612594"/>
                <a:gd name="connsiteX544" fmla="*/ 402120 w 2647519"/>
                <a:gd name="connsiteY544" fmla="*/ 390525 h 2612594"/>
                <a:gd name="connsiteX545" fmla="*/ 419265 w 2647519"/>
                <a:gd name="connsiteY545" fmla="*/ 370522 h 2612594"/>
                <a:gd name="connsiteX546" fmla="*/ 437362 w 2647519"/>
                <a:gd name="connsiteY546" fmla="*/ 350520 h 2612594"/>
                <a:gd name="connsiteX547" fmla="*/ 464032 w 2647519"/>
                <a:gd name="connsiteY547" fmla="*/ 333375 h 2612594"/>
                <a:gd name="connsiteX548" fmla="*/ 474510 w 2647519"/>
                <a:gd name="connsiteY548" fmla="*/ 323850 h 2612594"/>
                <a:gd name="connsiteX549" fmla="*/ 485940 w 2647519"/>
                <a:gd name="connsiteY549" fmla="*/ 319564 h 2612594"/>
                <a:gd name="connsiteX550" fmla="*/ 489548 w 2647519"/>
                <a:gd name="connsiteY550" fmla="*/ 318444 h 2612594"/>
                <a:gd name="connsiteX551" fmla="*/ 1868970 w 2647519"/>
                <a:gd name="connsiteY551" fmla="*/ 144780 h 2612594"/>
                <a:gd name="connsiteX552" fmla="*/ 1917547 w 2647519"/>
                <a:gd name="connsiteY552" fmla="*/ 166687 h 2612594"/>
                <a:gd name="connsiteX553" fmla="*/ 1938502 w 2647519"/>
                <a:gd name="connsiteY553" fmla="*/ 183832 h 2612594"/>
                <a:gd name="connsiteX554" fmla="*/ 1891830 w 2647519"/>
                <a:gd name="connsiteY554" fmla="*/ 160972 h 2612594"/>
                <a:gd name="connsiteX555" fmla="*/ 1868970 w 2647519"/>
                <a:gd name="connsiteY555" fmla="*/ 144780 h 2612594"/>
                <a:gd name="connsiteX556" fmla="*/ 1710855 w 2647519"/>
                <a:gd name="connsiteY556" fmla="*/ 75247 h 2612594"/>
                <a:gd name="connsiteX557" fmla="*/ 1748955 w 2647519"/>
                <a:gd name="connsiteY557" fmla="*/ 83819 h 2612594"/>
                <a:gd name="connsiteX558" fmla="*/ 1802295 w 2647519"/>
                <a:gd name="connsiteY558" fmla="*/ 110489 h 2612594"/>
                <a:gd name="connsiteX559" fmla="*/ 1710855 w 2647519"/>
                <a:gd name="connsiteY559" fmla="*/ 75247 h 2612594"/>
                <a:gd name="connsiteX560" fmla="*/ 1137451 w 2647519"/>
                <a:gd name="connsiteY560" fmla="*/ 68937 h 2612594"/>
                <a:gd name="connsiteX561" fmla="*/ 1117448 w 2647519"/>
                <a:gd name="connsiteY561" fmla="*/ 71437 h 2612594"/>
                <a:gd name="connsiteX562" fmla="*/ 1074585 w 2647519"/>
                <a:gd name="connsiteY562" fmla="*/ 77152 h 2612594"/>
                <a:gd name="connsiteX563" fmla="*/ 1032675 w 2647519"/>
                <a:gd name="connsiteY563" fmla="*/ 86677 h 2612594"/>
                <a:gd name="connsiteX564" fmla="*/ 1014578 w 2647519"/>
                <a:gd name="connsiteY564" fmla="*/ 92392 h 2612594"/>
                <a:gd name="connsiteX565" fmla="*/ 993623 w 2647519"/>
                <a:gd name="connsiteY565" fmla="*/ 98107 h 2612594"/>
                <a:gd name="connsiteX566" fmla="*/ 947769 w 2647519"/>
                <a:gd name="connsiteY566" fmla="*/ 107115 h 2612594"/>
                <a:gd name="connsiteX567" fmla="*/ 939330 w 2647519"/>
                <a:gd name="connsiteY567" fmla="*/ 110490 h 2612594"/>
                <a:gd name="connsiteX568" fmla="*/ 881228 w 2647519"/>
                <a:gd name="connsiteY568" fmla="*/ 130492 h 2612594"/>
                <a:gd name="connsiteX569" fmla="*/ 824078 w 2647519"/>
                <a:gd name="connsiteY569" fmla="*/ 153352 h 2612594"/>
                <a:gd name="connsiteX570" fmla="*/ 784073 w 2647519"/>
                <a:gd name="connsiteY570" fmla="*/ 171450 h 2612594"/>
                <a:gd name="connsiteX571" fmla="*/ 757403 w 2647519"/>
                <a:gd name="connsiteY571" fmla="*/ 181927 h 2612594"/>
                <a:gd name="connsiteX572" fmla="*/ 691680 w 2647519"/>
                <a:gd name="connsiteY572" fmla="*/ 212407 h 2612594"/>
                <a:gd name="connsiteX573" fmla="*/ 660248 w 2647519"/>
                <a:gd name="connsiteY573" fmla="*/ 232410 h 2612594"/>
                <a:gd name="connsiteX574" fmla="*/ 629768 w 2647519"/>
                <a:gd name="connsiteY574" fmla="*/ 252412 h 2612594"/>
                <a:gd name="connsiteX575" fmla="*/ 581190 w 2647519"/>
                <a:gd name="connsiteY575" fmla="*/ 288607 h 2612594"/>
                <a:gd name="connsiteX576" fmla="*/ 535470 w 2647519"/>
                <a:gd name="connsiteY576" fmla="*/ 324802 h 2612594"/>
                <a:gd name="connsiteX577" fmla="*/ 491713 w 2647519"/>
                <a:gd name="connsiteY577" fmla="*/ 362974 h 2612594"/>
                <a:gd name="connsiteX578" fmla="*/ 495465 w 2647519"/>
                <a:gd name="connsiteY578" fmla="*/ 367665 h 2612594"/>
                <a:gd name="connsiteX579" fmla="*/ 504752 w 2647519"/>
                <a:gd name="connsiteY579" fmla="*/ 361295 h 2612594"/>
                <a:gd name="connsiteX580" fmla="*/ 512656 w 2647519"/>
                <a:gd name="connsiteY580" fmla="*/ 355403 h 2612594"/>
                <a:gd name="connsiteX581" fmla="*/ 541185 w 2647519"/>
                <a:gd name="connsiteY581" fmla="*/ 330517 h 2612594"/>
                <a:gd name="connsiteX582" fmla="*/ 586905 w 2647519"/>
                <a:gd name="connsiteY582" fmla="*/ 294322 h 2612594"/>
                <a:gd name="connsiteX583" fmla="*/ 635482 w 2647519"/>
                <a:gd name="connsiteY583" fmla="*/ 258127 h 2612594"/>
                <a:gd name="connsiteX584" fmla="*/ 665962 w 2647519"/>
                <a:gd name="connsiteY584" fmla="*/ 238124 h 2612594"/>
                <a:gd name="connsiteX585" fmla="*/ 697395 w 2647519"/>
                <a:gd name="connsiteY585" fmla="*/ 218122 h 2612594"/>
                <a:gd name="connsiteX586" fmla="*/ 763117 w 2647519"/>
                <a:gd name="connsiteY586" fmla="*/ 187642 h 2612594"/>
                <a:gd name="connsiteX587" fmla="*/ 788835 w 2647519"/>
                <a:gd name="connsiteY587" fmla="*/ 174307 h 2612594"/>
                <a:gd name="connsiteX588" fmla="*/ 828840 w 2647519"/>
                <a:gd name="connsiteY588" fmla="*/ 156209 h 2612594"/>
                <a:gd name="connsiteX589" fmla="*/ 885990 w 2647519"/>
                <a:gd name="connsiteY589" fmla="*/ 133349 h 2612594"/>
                <a:gd name="connsiteX590" fmla="*/ 944092 w 2647519"/>
                <a:gd name="connsiteY590" fmla="*/ 113347 h 2612594"/>
                <a:gd name="connsiteX591" fmla="*/ 968499 w 2647519"/>
                <a:gd name="connsiteY591" fmla="*/ 108553 h 2612594"/>
                <a:gd name="connsiteX592" fmla="*/ 980289 w 2647519"/>
                <a:gd name="connsiteY592" fmla="*/ 104524 h 2612594"/>
                <a:gd name="connsiteX593" fmla="*/ 1140765 w 2647519"/>
                <a:gd name="connsiteY593" fmla="*/ 69904 h 2612594"/>
                <a:gd name="connsiteX594" fmla="*/ 1478087 w 2647519"/>
                <a:gd name="connsiteY594" fmla="*/ 48458 h 2612594"/>
                <a:gd name="connsiteX595" fmla="*/ 1498447 w 2647519"/>
                <a:gd name="connsiteY595" fmla="*/ 50482 h 2612594"/>
                <a:gd name="connsiteX596" fmla="*/ 1526070 w 2647519"/>
                <a:gd name="connsiteY596" fmla="*/ 60007 h 2612594"/>
                <a:gd name="connsiteX597" fmla="*/ 1505115 w 2647519"/>
                <a:gd name="connsiteY597" fmla="*/ 57150 h 2612594"/>
                <a:gd name="connsiteX598" fmla="*/ 1461300 w 2647519"/>
                <a:gd name="connsiteY598" fmla="*/ 48577 h 2612594"/>
                <a:gd name="connsiteX599" fmla="*/ 1478087 w 2647519"/>
                <a:gd name="connsiteY599" fmla="*/ 48458 h 2612594"/>
                <a:gd name="connsiteX600" fmla="*/ 1588935 w 2647519"/>
                <a:gd name="connsiteY600" fmla="*/ 40957 h 2612594"/>
                <a:gd name="connsiteX601" fmla="*/ 1627987 w 2647519"/>
                <a:gd name="connsiteY601" fmla="*/ 43814 h 2612594"/>
                <a:gd name="connsiteX602" fmla="*/ 1675612 w 2647519"/>
                <a:gd name="connsiteY602" fmla="*/ 62864 h 2612594"/>
                <a:gd name="connsiteX603" fmla="*/ 1616557 w 2647519"/>
                <a:gd name="connsiteY603" fmla="*/ 52387 h 2612594"/>
                <a:gd name="connsiteX604" fmla="*/ 1588935 w 2647519"/>
                <a:gd name="connsiteY604" fmla="*/ 40957 h 2612594"/>
                <a:gd name="connsiteX605" fmla="*/ 1270324 w 2647519"/>
                <a:gd name="connsiteY605" fmla="*/ 40719 h 2612594"/>
                <a:gd name="connsiteX606" fmla="*/ 1160310 w 2647519"/>
                <a:gd name="connsiteY606" fmla="*/ 46672 h 2612594"/>
                <a:gd name="connsiteX607" fmla="*/ 1084110 w 2647519"/>
                <a:gd name="connsiteY607" fmla="*/ 57149 h 2612594"/>
                <a:gd name="connsiteX608" fmla="*/ 1047915 w 2647519"/>
                <a:gd name="connsiteY608" fmla="*/ 66674 h 2612594"/>
                <a:gd name="connsiteX609" fmla="*/ 1016482 w 2647519"/>
                <a:gd name="connsiteY609" fmla="*/ 78104 h 2612594"/>
                <a:gd name="connsiteX610" fmla="*/ 972667 w 2647519"/>
                <a:gd name="connsiteY610" fmla="*/ 83819 h 2612594"/>
                <a:gd name="connsiteX611" fmla="*/ 806932 w 2647519"/>
                <a:gd name="connsiteY611" fmla="*/ 147637 h 2612594"/>
                <a:gd name="connsiteX612" fmla="*/ 746925 w 2647519"/>
                <a:gd name="connsiteY612" fmla="*/ 174307 h 2612594"/>
                <a:gd name="connsiteX613" fmla="*/ 728827 w 2647519"/>
                <a:gd name="connsiteY613" fmla="*/ 180974 h 2612594"/>
                <a:gd name="connsiteX614" fmla="*/ 712635 w 2647519"/>
                <a:gd name="connsiteY614" fmla="*/ 189547 h 2612594"/>
                <a:gd name="connsiteX615" fmla="*/ 682155 w 2647519"/>
                <a:gd name="connsiteY615" fmla="*/ 205739 h 2612594"/>
                <a:gd name="connsiteX616" fmla="*/ 634530 w 2647519"/>
                <a:gd name="connsiteY616" fmla="*/ 230504 h 2612594"/>
                <a:gd name="connsiteX617" fmla="*/ 598335 w 2647519"/>
                <a:gd name="connsiteY617" fmla="*/ 259079 h 2612594"/>
                <a:gd name="connsiteX618" fmla="*/ 493560 w 2647519"/>
                <a:gd name="connsiteY618" fmla="*/ 340994 h 2612594"/>
                <a:gd name="connsiteX619" fmla="*/ 471664 w 2647519"/>
                <a:gd name="connsiteY619" fmla="*/ 360034 h 2612594"/>
                <a:gd name="connsiteX620" fmla="*/ 450243 w 2647519"/>
                <a:gd name="connsiteY620" fmla="*/ 379593 h 2612594"/>
                <a:gd name="connsiteX621" fmla="*/ 450697 w 2647519"/>
                <a:gd name="connsiteY621" fmla="*/ 380047 h 2612594"/>
                <a:gd name="connsiteX622" fmla="*/ 285915 w 2647519"/>
                <a:gd name="connsiteY622" fmla="*/ 573404 h 2612594"/>
                <a:gd name="connsiteX623" fmla="*/ 252577 w 2647519"/>
                <a:gd name="connsiteY623" fmla="*/ 619124 h 2612594"/>
                <a:gd name="connsiteX624" fmla="*/ 237337 w 2647519"/>
                <a:gd name="connsiteY624" fmla="*/ 646747 h 2612594"/>
                <a:gd name="connsiteX625" fmla="*/ 222097 w 2647519"/>
                <a:gd name="connsiteY625" fmla="*/ 672464 h 2612594"/>
                <a:gd name="connsiteX626" fmla="*/ 193522 w 2647519"/>
                <a:gd name="connsiteY626" fmla="*/ 725804 h 2612594"/>
                <a:gd name="connsiteX627" fmla="*/ 162439 w 2647519"/>
                <a:gd name="connsiteY627" fmla="*/ 774784 h 2612594"/>
                <a:gd name="connsiteX628" fmla="*/ 162090 w 2647519"/>
                <a:gd name="connsiteY628" fmla="*/ 776287 h 2612594"/>
                <a:gd name="connsiteX629" fmla="*/ 151612 w 2647519"/>
                <a:gd name="connsiteY629" fmla="*/ 804862 h 2612594"/>
                <a:gd name="connsiteX630" fmla="*/ 143992 w 2647519"/>
                <a:gd name="connsiteY630" fmla="*/ 818197 h 2612594"/>
                <a:gd name="connsiteX631" fmla="*/ 142087 w 2647519"/>
                <a:gd name="connsiteY631" fmla="*/ 820102 h 2612594"/>
                <a:gd name="connsiteX632" fmla="*/ 133634 w 2647519"/>
                <a:gd name="connsiteY632" fmla="*/ 848201 h 2612594"/>
                <a:gd name="connsiteX633" fmla="*/ 131610 w 2647519"/>
                <a:gd name="connsiteY633" fmla="*/ 864870 h 2612594"/>
                <a:gd name="connsiteX634" fmla="*/ 129705 w 2647519"/>
                <a:gd name="connsiteY634" fmla="*/ 888682 h 2612594"/>
                <a:gd name="connsiteX635" fmla="*/ 116370 w 2647519"/>
                <a:gd name="connsiteY635" fmla="*/ 927735 h 2612594"/>
                <a:gd name="connsiteX636" fmla="*/ 103987 w 2647519"/>
                <a:gd name="connsiteY636" fmla="*/ 966787 h 2612594"/>
                <a:gd name="connsiteX637" fmla="*/ 90652 w 2647519"/>
                <a:gd name="connsiteY637" fmla="*/ 1023937 h 2612594"/>
                <a:gd name="connsiteX638" fmla="*/ 83032 w 2647519"/>
                <a:gd name="connsiteY638" fmla="*/ 1076325 h 2612594"/>
                <a:gd name="connsiteX639" fmla="*/ 78270 w 2647519"/>
                <a:gd name="connsiteY639" fmla="*/ 1128712 h 2612594"/>
                <a:gd name="connsiteX640" fmla="*/ 84937 w 2647519"/>
                <a:gd name="connsiteY640" fmla="*/ 1092517 h 2612594"/>
                <a:gd name="connsiteX641" fmla="*/ 85555 w 2647519"/>
                <a:gd name="connsiteY641" fmla="*/ 1089530 h 2612594"/>
                <a:gd name="connsiteX642" fmla="*/ 86842 w 2647519"/>
                <a:gd name="connsiteY642" fmla="*/ 1075372 h 2612594"/>
                <a:gd name="connsiteX643" fmla="*/ 94462 w 2647519"/>
                <a:gd name="connsiteY643" fmla="*/ 1022985 h 2612594"/>
                <a:gd name="connsiteX644" fmla="*/ 96848 w 2647519"/>
                <a:gd name="connsiteY644" fmla="*/ 1023781 h 2612594"/>
                <a:gd name="connsiteX645" fmla="*/ 97055 w 2647519"/>
                <a:gd name="connsiteY645" fmla="*/ 1022896 h 2612594"/>
                <a:gd name="connsiteX646" fmla="*/ 94463 w 2647519"/>
                <a:gd name="connsiteY646" fmla="*/ 1022032 h 2612594"/>
                <a:gd name="connsiteX647" fmla="*/ 107798 w 2647519"/>
                <a:gd name="connsiteY647" fmla="*/ 964882 h 2612594"/>
                <a:gd name="connsiteX648" fmla="*/ 120180 w 2647519"/>
                <a:gd name="connsiteY648" fmla="*/ 925829 h 2612594"/>
                <a:gd name="connsiteX649" fmla="*/ 133454 w 2647519"/>
                <a:gd name="connsiteY649" fmla="*/ 886956 h 2612594"/>
                <a:gd name="connsiteX650" fmla="*/ 132563 w 2647519"/>
                <a:gd name="connsiteY650" fmla="*/ 886777 h 2612594"/>
                <a:gd name="connsiteX651" fmla="*/ 134468 w 2647519"/>
                <a:gd name="connsiteY651" fmla="*/ 862965 h 2612594"/>
                <a:gd name="connsiteX652" fmla="*/ 144945 w 2647519"/>
                <a:gd name="connsiteY652" fmla="*/ 818197 h 2612594"/>
                <a:gd name="connsiteX653" fmla="*/ 152565 w 2647519"/>
                <a:gd name="connsiteY653" fmla="*/ 804862 h 2612594"/>
                <a:gd name="connsiteX654" fmla="*/ 152821 w 2647519"/>
                <a:gd name="connsiteY654" fmla="*/ 804166 h 2612594"/>
                <a:gd name="connsiteX655" fmla="*/ 163043 w 2647519"/>
                <a:gd name="connsiteY655" fmla="*/ 776287 h 2612594"/>
                <a:gd name="connsiteX656" fmla="*/ 194475 w 2647519"/>
                <a:gd name="connsiteY656" fmla="*/ 726757 h 2612594"/>
                <a:gd name="connsiteX657" fmla="*/ 223050 w 2647519"/>
                <a:gd name="connsiteY657" fmla="*/ 673417 h 2612594"/>
                <a:gd name="connsiteX658" fmla="*/ 238290 w 2647519"/>
                <a:gd name="connsiteY658" fmla="*/ 647700 h 2612594"/>
                <a:gd name="connsiteX659" fmla="*/ 253530 w 2647519"/>
                <a:gd name="connsiteY659" fmla="*/ 620077 h 2612594"/>
                <a:gd name="connsiteX660" fmla="*/ 286868 w 2647519"/>
                <a:gd name="connsiteY660" fmla="*/ 574357 h 2612594"/>
                <a:gd name="connsiteX661" fmla="*/ 451650 w 2647519"/>
                <a:gd name="connsiteY661" fmla="*/ 381000 h 2612594"/>
                <a:gd name="connsiteX662" fmla="*/ 495465 w 2647519"/>
                <a:gd name="connsiteY662" fmla="*/ 340995 h 2612594"/>
                <a:gd name="connsiteX663" fmla="*/ 600240 w 2647519"/>
                <a:gd name="connsiteY663" fmla="*/ 259080 h 2612594"/>
                <a:gd name="connsiteX664" fmla="*/ 636435 w 2647519"/>
                <a:gd name="connsiteY664" fmla="*/ 230505 h 2612594"/>
                <a:gd name="connsiteX665" fmla="*/ 684060 w 2647519"/>
                <a:gd name="connsiteY665" fmla="*/ 205740 h 2612594"/>
                <a:gd name="connsiteX666" fmla="*/ 714540 w 2647519"/>
                <a:gd name="connsiteY666" fmla="*/ 189547 h 2612594"/>
                <a:gd name="connsiteX667" fmla="*/ 730733 w 2647519"/>
                <a:gd name="connsiteY667" fmla="*/ 180975 h 2612594"/>
                <a:gd name="connsiteX668" fmla="*/ 748830 w 2647519"/>
                <a:gd name="connsiteY668" fmla="*/ 174307 h 2612594"/>
                <a:gd name="connsiteX669" fmla="*/ 808838 w 2647519"/>
                <a:gd name="connsiteY669" fmla="*/ 147637 h 2612594"/>
                <a:gd name="connsiteX670" fmla="*/ 974573 w 2647519"/>
                <a:gd name="connsiteY670" fmla="*/ 83820 h 2612594"/>
                <a:gd name="connsiteX671" fmla="*/ 1018388 w 2647519"/>
                <a:gd name="connsiteY671" fmla="*/ 78105 h 2612594"/>
                <a:gd name="connsiteX672" fmla="*/ 1049820 w 2647519"/>
                <a:gd name="connsiteY672" fmla="*/ 66675 h 2612594"/>
                <a:gd name="connsiteX673" fmla="*/ 1086015 w 2647519"/>
                <a:gd name="connsiteY673" fmla="*/ 57150 h 2612594"/>
                <a:gd name="connsiteX674" fmla="*/ 1162215 w 2647519"/>
                <a:gd name="connsiteY674" fmla="*/ 46672 h 2612594"/>
                <a:gd name="connsiteX675" fmla="*/ 1272229 w 2647519"/>
                <a:gd name="connsiteY675" fmla="*/ 41076 h 2612594"/>
                <a:gd name="connsiteX676" fmla="*/ 1360655 w 2647519"/>
                <a:gd name="connsiteY676" fmla="*/ 44043 h 2612594"/>
                <a:gd name="connsiteX677" fmla="*/ 1404150 w 2647519"/>
                <a:gd name="connsiteY677" fmla="*/ 0 h 2612594"/>
                <a:gd name="connsiteX678" fmla="*/ 1448917 w 2647519"/>
                <a:gd name="connsiteY678" fmla="*/ 2857 h 2612594"/>
                <a:gd name="connsiteX679" fmla="*/ 1494637 w 2647519"/>
                <a:gd name="connsiteY679" fmla="*/ 7620 h 2612594"/>
                <a:gd name="connsiteX680" fmla="*/ 1525117 w 2647519"/>
                <a:gd name="connsiteY680" fmla="*/ 15240 h 2612594"/>
                <a:gd name="connsiteX681" fmla="*/ 1545120 w 2647519"/>
                <a:gd name="connsiteY681" fmla="*/ 24765 h 2612594"/>
                <a:gd name="connsiteX682" fmla="*/ 1569885 w 2647519"/>
                <a:gd name="connsiteY682" fmla="*/ 20002 h 2612594"/>
                <a:gd name="connsiteX683" fmla="*/ 1607032 w 2647519"/>
                <a:gd name="connsiteY683" fmla="*/ 28575 h 2612594"/>
                <a:gd name="connsiteX684" fmla="*/ 1629892 w 2647519"/>
                <a:gd name="connsiteY684" fmla="*/ 35242 h 2612594"/>
                <a:gd name="connsiteX685" fmla="*/ 1628940 w 2647519"/>
                <a:gd name="connsiteY685" fmla="*/ 36195 h 2612594"/>
                <a:gd name="connsiteX686" fmla="*/ 1627987 w 2647519"/>
                <a:gd name="connsiteY686" fmla="*/ 42862 h 2612594"/>
                <a:gd name="connsiteX687" fmla="*/ 1588935 w 2647519"/>
                <a:gd name="connsiteY687" fmla="*/ 40005 h 2612594"/>
                <a:gd name="connsiteX688" fmla="*/ 1575600 w 2647519"/>
                <a:gd name="connsiteY688" fmla="*/ 36195 h 2612594"/>
                <a:gd name="connsiteX689" fmla="*/ 1562265 w 2647519"/>
                <a:gd name="connsiteY689" fmla="*/ 33337 h 2612594"/>
                <a:gd name="connsiteX690" fmla="*/ 1536547 w 2647519"/>
                <a:gd name="connsiteY690" fmla="*/ 27622 h 2612594"/>
                <a:gd name="connsiteX691" fmla="*/ 1510830 w 2647519"/>
                <a:gd name="connsiteY691" fmla="*/ 21907 h 2612594"/>
                <a:gd name="connsiteX692" fmla="*/ 1484160 w 2647519"/>
                <a:gd name="connsiteY692" fmla="*/ 18097 h 2612594"/>
                <a:gd name="connsiteX693" fmla="*/ 1454633 w 2647519"/>
                <a:gd name="connsiteY693" fmla="*/ 18097 h 2612594"/>
                <a:gd name="connsiteX694" fmla="*/ 1430820 w 2647519"/>
                <a:gd name="connsiteY694" fmla="*/ 18097 h 2612594"/>
                <a:gd name="connsiteX695" fmla="*/ 1393673 w 2647519"/>
                <a:gd name="connsiteY695" fmla="*/ 18097 h 2612594"/>
                <a:gd name="connsiteX696" fmla="*/ 1391928 w 2647519"/>
                <a:gd name="connsiteY696" fmla="*/ 17540 h 2612594"/>
                <a:gd name="connsiteX697" fmla="*/ 1375575 w 2647519"/>
                <a:gd name="connsiteY697" fmla="*/ 25717 h 2612594"/>
                <a:gd name="connsiteX698" fmla="*/ 1381290 w 2647519"/>
                <a:gd name="connsiteY698" fmla="*/ 35242 h 2612594"/>
                <a:gd name="connsiteX699" fmla="*/ 1438440 w 2647519"/>
                <a:gd name="connsiteY699" fmla="*/ 46672 h 2612594"/>
                <a:gd name="connsiteX700" fmla="*/ 1413008 w 2647519"/>
                <a:gd name="connsiteY700" fmla="*/ 47116 h 2612594"/>
                <a:gd name="connsiteX701" fmla="*/ 1413437 w 2647519"/>
                <a:gd name="connsiteY701" fmla="*/ 47149 h 2612594"/>
                <a:gd name="connsiteX702" fmla="*/ 1440345 w 2647519"/>
                <a:gd name="connsiteY702" fmla="*/ 46672 h 2612594"/>
                <a:gd name="connsiteX703" fmla="*/ 1463205 w 2647519"/>
                <a:gd name="connsiteY703" fmla="*/ 49530 h 2612594"/>
                <a:gd name="connsiteX704" fmla="*/ 1507020 w 2647519"/>
                <a:gd name="connsiteY704" fmla="*/ 58102 h 2612594"/>
                <a:gd name="connsiteX705" fmla="*/ 1527975 w 2647519"/>
                <a:gd name="connsiteY705" fmla="*/ 60960 h 2612594"/>
                <a:gd name="connsiteX706" fmla="*/ 1563218 w 2647519"/>
                <a:gd name="connsiteY706" fmla="*/ 68580 h 2612594"/>
                <a:gd name="connsiteX707" fmla="*/ 1599413 w 2647519"/>
                <a:gd name="connsiteY707" fmla="*/ 76200 h 2612594"/>
                <a:gd name="connsiteX708" fmla="*/ 1634655 w 2647519"/>
                <a:gd name="connsiteY708" fmla="*/ 84772 h 2612594"/>
                <a:gd name="connsiteX709" fmla="*/ 1669898 w 2647519"/>
                <a:gd name="connsiteY709" fmla="*/ 95250 h 2612594"/>
                <a:gd name="connsiteX710" fmla="*/ 1687043 w 2647519"/>
                <a:gd name="connsiteY710" fmla="*/ 100012 h 2612594"/>
                <a:gd name="connsiteX711" fmla="*/ 1704188 w 2647519"/>
                <a:gd name="connsiteY711" fmla="*/ 105727 h 2612594"/>
                <a:gd name="connsiteX712" fmla="*/ 1704409 w 2647519"/>
                <a:gd name="connsiteY712" fmla="*/ 105929 h 2612594"/>
                <a:gd name="connsiteX713" fmla="*/ 1716704 w 2647519"/>
                <a:gd name="connsiteY713" fmla="*/ 108049 h 2612594"/>
                <a:gd name="connsiteX714" fmla="*/ 1746499 w 2647519"/>
                <a:gd name="connsiteY714" fmla="*/ 119121 h 2612594"/>
                <a:gd name="connsiteX715" fmla="*/ 1750661 w 2647519"/>
                <a:gd name="connsiteY715" fmla="*/ 125427 h 2612594"/>
                <a:gd name="connsiteX716" fmla="*/ 1751813 w 2647519"/>
                <a:gd name="connsiteY716" fmla="*/ 125730 h 2612594"/>
                <a:gd name="connsiteX717" fmla="*/ 1778483 w 2647519"/>
                <a:gd name="connsiteY717" fmla="*/ 136207 h 2612594"/>
                <a:gd name="connsiteX718" fmla="*/ 1801343 w 2647519"/>
                <a:gd name="connsiteY718" fmla="*/ 145732 h 2612594"/>
                <a:gd name="connsiteX719" fmla="*/ 1824203 w 2647519"/>
                <a:gd name="connsiteY719" fmla="*/ 156210 h 2612594"/>
                <a:gd name="connsiteX720" fmla="*/ 1841348 w 2647519"/>
                <a:gd name="connsiteY720" fmla="*/ 165735 h 2612594"/>
                <a:gd name="connsiteX721" fmla="*/ 1852778 w 2647519"/>
                <a:gd name="connsiteY721" fmla="*/ 171450 h 2612594"/>
                <a:gd name="connsiteX722" fmla="*/ 1865160 w 2647519"/>
                <a:gd name="connsiteY722" fmla="*/ 178117 h 2612594"/>
                <a:gd name="connsiteX723" fmla="*/ 1907070 w 2647519"/>
                <a:gd name="connsiteY723" fmla="*/ 201930 h 2612594"/>
                <a:gd name="connsiteX724" fmla="*/ 1960410 w 2647519"/>
                <a:gd name="connsiteY724" fmla="*/ 236220 h 2612594"/>
                <a:gd name="connsiteX725" fmla="*/ 1988033 w 2647519"/>
                <a:gd name="connsiteY725" fmla="*/ 255270 h 2612594"/>
                <a:gd name="connsiteX726" fmla="*/ 1988832 w 2647519"/>
                <a:gd name="connsiteY726" fmla="*/ 255841 h 2612594"/>
                <a:gd name="connsiteX727" fmla="*/ 2002949 w 2647519"/>
                <a:gd name="connsiteY727" fmla="*/ 264417 h 2612594"/>
                <a:gd name="connsiteX728" fmla="*/ 2540483 w 2647519"/>
                <a:gd name="connsiteY728" fmla="*/ 1275397 h 2612594"/>
                <a:gd name="connsiteX729" fmla="*/ 2540080 w 2647519"/>
                <a:gd name="connsiteY729" fmla="*/ 1283368 h 2612594"/>
                <a:gd name="connsiteX730" fmla="*/ 2550960 w 2647519"/>
                <a:gd name="connsiteY730" fmla="*/ 1284922 h 2612594"/>
                <a:gd name="connsiteX731" fmla="*/ 2561437 w 2647519"/>
                <a:gd name="connsiteY731" fmla="*/ 1292542 h 2612594"/>
                <a:gd name="connsiteX732" fmla="*/ 2566200 w 2647519"/>
                <a:gd name="connsiteY732" fmla="*/ 1318259 h 2612594"/>
                <a:gd name="connsiteX733" fmla="*/ 2584297 w 2647519"/>
                <a:gd name="connsiteY733" fmla="*/ 1348739 h 2612594"/>
                <a:gd name="connsiteX734" fmla="*/ 2591918 w 2647519"/>
                <a:gd name="connsiteY734" fmla="*/ 1349432 h 2612594"/>
                <a:gd name="connsiteX735" fmla="*/ 2591918 w 2647519"/>
                <a:gd name="connsiteY735" fmla="*/ 1342072 h 2612594"/>
                <a:gd name="connsiteX736" fmla="*/ 2599661 w 2647519"/>
                <a:gd name="connsiteY736" fmla="*/ 1320563 h 2612594"/>
                <a:gd name="connsiteX737" fmla="*/ 2599537 w 2647519"/>
                <a:gd name="connsiteY737" fmla="*/ 1316355 h 2612594"/>
                <a:gd name="connsiteX738" fmla="*/ 2607157 w 2647519"/>
                <a:gd name="connsiteY738" fmla="*/ 1290637 h 2612594"/>
                <a:gd name="connsiteX739" fmla="*/ 2617635 w 2647519"/>
                <a:gd name="connsiteY739" fmla="*/ 1290637 h 2612594"/>
                <a:gd name="connsiteX740" fmla="*/ 2633827 w 2647519"/>
                <a:gd name="connsiteY740" fmla="*/ 1280160 h 2612594"/>
                <a:gd name="connsiteX741" fmla="*/ 2635732 w 2647519"/>
                <a:gd name="connsiteY741" fmla="*/ 1322070 h 2612594"/>
                <a:gd name="connsiteX742" fmla="*/ 2630970 w 2647519"/>
                <a:gd name="connsiteY742" fmla="*/ 1342072 h 2612594"/>
                <a:gd name="connsiteX743" fmla="*/ 2625255 w 2647519"/>
                <a:gd name="connsiteY743" fmla="*/ 1361122 h 2612594"/>
                <a:gd name="connsiteX744" fmla="*/ 2622397 w 2647519"/>
                <a:gd name="connsiteY744" fmla="*/ 1392555 h 2612594"/>
                <a:gd name="connsiteX745" fmla="*/ 2621445 w 2647519"/>
                <a:gd name="connsiteY745" fmla="*/ 1408747 h 2612594"/>
                <a:gd name="connsiteX746" fmla="*/ 2619540 w 2647519"/>
                <a:gd name="connsiteY746" fmla="*/ 1424940 h 2612594"/>
                <a:gd name="connsiteX747" fmla="*/ 2615478 w 2647519"/>
                <a:gd name="connsiteY747" fmla="*/ 1427648 h 2612594"/>
                <a:gd name="connsiteX748" fmla="*/ 2615730 w 2647519"/>
                <a:gd name="connsiteY748" fmla="*/ 1428749 h 2612594"/>
                <a:gd name="connsiteX749" fmla="*/ 2619621 w 2647519"/>
                <a:gd name="connsiteY749" fmla="*/ 1426155 h 2612594"/>
                <a:gd name="connsiteX750" fmla="*/ 2621445 w 2647519"/>
                <a:gd name="connsiteY750" fmla="*/ 1410652 h 2612594"/>
                <a:gd name="connsiteX751" fmla="*/ 2622397 w 2647519"/>
                <a:gd name="connsiteY751" fmla="*/ 1394460 h 2612594"/>
                <a:gd name="connsiteX752" fmla="*/ 2625255 w 2647519"/>
                <a:gd name="connsiteY752" fmla="*/ 1363027 h 2612594"/>
                <a:gd name="connsiteX753" fmla="*/ 2630970 w 2647519"/>
                <a:gd name="connsiteY753" fmla="*/ 1343977 h 2612594"/>
                <a:gd name="connsiteX754" fmla="*/ 2635732 w 2647519"/>
                <a:gd name="connsiteY754" fmla="*/ 1323975 h 2612594"/>
                <a:gd name="connsiteX755" fmla="*/ 2643352 w 2647519"/>
                <a:gd name="connsiteY755" fmla="*/ 1329690 h 2612594"/>
                <a:gd name="connsiteX756" fmla="*/ 2642400 w 2647519"/>
                <a:gd name="connsiteY756" fmla="*/ 1343977 h 2612594"/>
                <a:gd name="connsiteX757" fmla="*/ 2640495 w 2647519"/>
                <a:gd name="connsiteY757" fmla="*/ 1358265 h 2612594"/>
                <a:gd name="connsiteX758" fmla="*/ 2639542 w 2647519"/>
                <a:gd name="connsiteY758" fmla="*/ 1384935 h 2612594"/>
                <a:gd name="connsiteX759" fmla="*/ 2637637 w 2647519"/>
                <a:gd name="connsiteY759" fmla="*/ 1416367 h 2612594"/>
                <a:gd name="connsiteX760" fmla="*/ 2632875 w 2647519"/>
                <a:gd name="connsiteY760" fmla="*/ 1449705 h 2612594"/>
                <a:gd name="connsiteX761" fmla="*/ 2627160 w 2647519"/>
                <a:gd name="connsiteY761" fmla="*/ 1484947 h 2612594"/>
                <a:gd name="connsiteX762" fmla="*/ 2620492 w 2647519"/>
                <a:gd name="connsiteY762" fmla="*/ 1519237 h 2612594"/>
                <a:gd name="connsiteX763" fmla="*/ 2608110 w 2647519"/>
                <a:gd name="connsiteY763" fmla="*/ 1591627 h 2612594"/>
                <a:gd name="connsiteX764" fmla="*/ 2596680 w 2647519"/>
                <a:gd name="connsiteY764" fmla="*/ 1598295 h 2612594"/>
                <a:gd name="connsiteX765" fmla="*/ 2582392 w 2647519"/>
                <a:gd name="connsiteY765" fmla="*/ 1640205 h 2612594"/>
                <a:gd name="connsiteX766" fmla="*/ 2578582 w 2647519"/>
                <a:gd name="connsiteY766" fmla="*/ 1680210 h 2612594"/>
                <a:gd name="connsiteX767" fmla="*/ 2576677 w 2647519"/>
                <a:gd name="connsiteY767" fmla="*/ 1685925 h 2612594"/>
                <a:gd name="connsiteX768" fmla="*/ 2560485 w 2647519"/>
                <a:gd name="connsiteY768" fmla="*/ 1729740 h 2612594"/>
                <a:gd name="connsiteX769" fmla="*/ 2555722 w 2647519"/>
                <a:gd name="connsiteY769" fmla="*/ 1733550 h 2612594"/>
                <a:gd name="connsiteX770" fmla="*/ 2535720 w 2647519"/>
                <a:gd name="connsiteY770" fmla="*/ 1780222 h 2612594"/>
                <a:gd name="connsiteX771" fmla="*/ 2556675 w 2647519"/>
                <a:gd name="connsiteY771" fmla="*/ 1733550 h 2612594"/>
                <a:gd name="connsiteX772" fmla="*/ 2561437 w 2647519"/>
                <a:gd name="connsiteY772" fmla="*/ 1729740 h 2612594"/>
                <a:gd name="connsiteX773" fmla="*/ 2530957 w 2647519"/>
                <a:gd name="connsiteY773" fmla="*/ 1816417 h 2612594"/>
                <a:gd name="connsiteX774" fmla="*/ 2514765 w 2647519"/>
                <a:gd name="connsiteY774" fmla="*/ 1824990 h 2612594"/>
                <a:gd name="connsiteX775" fmla="*/ 2511407 w 2647519"/>
                <a:gd name="connsiteY775" fmla="*/ 1831707 h 2612594"/>
                <a:gd name="connsiteX776" fmla="*/ 2511908 w 2647519"/>
                <a:gd name="connsiteY776" fmla="*/ 1832609 h 2612594"/>
                <a:gd name="connsiteX777" fmla="*/ 2515718 w 2647519"/>
                <a:gd name="connsiteY777" fmla="*/ 1824989 h 2612594"/>
                <a:gd name="connsiteX778" fmla="*/ 2531910 w 2647519"/>
                <a:gd name="connsiteY778" fmla="*/ 1816417 h 2612594"/>
                <a:gd name="connsiteX779" fmla="*/ 2520480 w 2647519"/>
                <a:gd name="connsiteY779" fmla="*/ 1848802 h 2612594"/>
                <a:gd name="connsiteX780" fmla="*/ 2499525 w 2647519"/>
                <a:gd name="connsiteY780" fmla="*/ 1886902 h 2612594"/>
                <a:gd name="connsiteX781" fmla="*/ 2489048 w 2647519"/>
                <a:gd name="connsiteY781" fmla="*/ 1905952 h 2612594"/>
                <a:gd name="connsiteX782" fmla="*/ 2477618 w 2647519"/>
                <a:gd name="connsiteY782" fmla="*/ 1925002 h 2612594"/>
                <a:gd name="connsiteX783" fmla="*/ 2469045 w 2647519"/>
                <a:gd name="connsiteY783" fmla="*/ 1939289 h 2612594"/>
                <a:gd name="connsiteX784" fmla="*/ 2456663 w 2647519"/>
                <a:gd name="connsiteY784" fmla="*/ 1966912 h 2612594"/>
                <a:gd name="connsiteX785" fmla="*/ 2443328 w 2647519"/>
                <a:gd name="connsiteY785" fmla="*/ 1993582 h 2612594"/>
                <a:gd name="connsiteX786" fmla="*/ 2422373 w 2647519"/>
                <a:gd name="connsiteY786" fmla="*/ 2022157 h 2612594"/>
                <a:gd name="connsiteX787" fmla="*/ 2401418 w 2647519"/>
                <a:gd name="connsiteY787" fmla="*/ 2048827 h 2612594"/>
                <a:gd name="connsiteX788" fmla="*/ 2402291 w 2647519"/>
                <a:gd name="connsiteY788" fmla="*/ 2047029 h 2612594"/>
                <a:gd name="connsiteX789" fmla="*/ 2378557 w 2647519"/>
                <a:gd name="connsiteY789" fmla="*/ 2079307 h 2612594"/>
                <a:gd name="connsiteX790" fmla="*/ 2327122 w 2647519"/>
                <a:gd name="connsiteY790" fmla="*/ 2135505 h 2612594"/>
                <a:gd name="connsiteX791" fmla="*/ 2316995 w 2647519"/>
                <a:gd name="connsiteY791" fmla="*/ 2151085 h 2612594"/>
                <a:gd name="connsiteX792" fmla="*/ 2327122 w 2647519"/>
                <a:gd name="connsiteY792" fmla="*/ 2136457 h 2612594"/>
                <a:gd name="connsiteX793" fmla="*/ 2378557 w 2647519"/>
                <a:gd name="connsiteY793" fmla="*/ 2080259 h 2612594"/>
                <a:gd name="connsiteX794" fmla="*/ 2339505 w 2647519"/>
                <a:gd name="connsiteY794" fmla="*/ 2139314 h 2612594"/>
                <a:gd name="connsiteX795" fmla="*/ 2319383 w 2647519"/>
                <a:gd name="connsiteY795" fmla="*/ 2160388 h 2612594"/>
                <a:gd name="connsiteX796" fmla="*/ 2303229 w 2647519"/>
                <a:gd name="connsiteY796" fmla="*/ 2172263 h 2612594"/>
                <a:gd name="connsiteX797" fmla="*/ 2302357 w 2647519"/>
                <a:gd name="connsiteY797" fmla="*/ 2173605 h 2612594"/>
                <a:gd name="connsiteX798" fmla="*/ 2292258 w 2647519"/>
                <a:gd name="connsiteY798" fmla="*/ 2181374 h 2612594"/>
                <a:gd name="connsiteX799" fmla="*/ 2291880 w 2647519"/>
                <a:gd name="connsiteY799" fmla="*/ 2184082 h 2612594"/>
                <a:gd name="connsiteX800" fmla="*/ 2247112 w 2647519"/>
                <a:gd name="connsiteY800" fmla="*/ 2229802 h 2612594"/>
                <a:gd name="connsiteX801" fmla="*/ 2199487 w 2647519"/>
                <a:gd name="connsiteY801" fmla="*/ 2273617 h 2612594"/>
                <a:gd name="connsiteX802" fmla="*/ 2197284 w 2647519"/>
                <a:gd name="connsiteY802" fmla="*/ 2275215 h 2612594"/>
                <a:gd name="connsiteX803" fmla="*/ 2181390 w 2647519"/>
                <a:gd name="connsiteY803" fmla="*/ 2295524 h 2612594"/>
                <a:gd name="connsiteX804" fmla="*/ 2143290 w 2647519"/>
                <a:gd name="connsiteY804" fmla="*/ 2324099 h 2612594"/>
                <a:gd name="connsiteX805" fmla="*/ 2107680 w 2647519"/>
                <a:gd name="connsiteY805" fmla="*/ 2350806 h 2612594"/>
                <a:gd name="connsiteX806" fmla="*/ 2107553 w 2647519"/>
                <a:gd name="connsiteY806" fmla="*/ 2350961 h 2612594"/>
                <a:gd name="connsiteX807" fmla="*/ 2143290 w 2647519"/>
                <a:gd name="connsiteY807" fmla="*/ 2325052 h 2612594"/>
                <a:gd name="connsiteX808" fmla="*/ 2181390 w 2647519"/>
                <a:gd name="connsiteY808" fmla="*/ 2296477 h 2612594"/>
                <a:gd name="connsiteX809" fmla="*/ 2149957 w 2647519"/>
                <a:gd name="connsiteY809" fmla="*/ 2327909 h 2612594"/>
                <a:gd name="connsiteX810" fmla="*/ 2124359 w 2647519"/>
                <a:gd name="connsiteY810" fmla="*/ 2344578 h 2612594"/>
                <a:gd name="connsiteX811" fmla="*/ 2106651 w 2647519"/>
                <a:gd name="connsiteY811" fmla="*/ 2352057 h 2612594"/>
                <a:gd name="connsiteX812" fmla="*/ 2106142 w 2647519"/>
                <a:gd name="connsiteY812" fmla="*/ 2352675 h 2612594"/>
                <a:gd name="connsiteX813" fmla="*/ 2087092 w 2647519"/>
                <a:gd name="connsiteY813" fmla="*/ 2365057 h 2612594"/>
                <a:gd name="connsiteX814" fmla="*/ 2079913 w 2647519"/>
                <a:gd name="connsiteY814" fmla="*/ 2368384 h 2612594"/>
                <a:gd name="connsiteX815" fmla="*/ 2061852 w 2647519"/>
                <a:gd name="connsiteY815" fmla="*/ 2383036 h 2612594"/>
                <a:gd name="connsiteX816" fmla="*/ 2044230 w 2647519"/>
                <a:gd name="connsiteY816" fmla="*/ 2395537 h 2612594"/>
                <a:gd name="connsiteX817" fmla="*/ 2017560 w 2647519"/>
                <a:gd name="connsiteY817" fmla="*/ 2412682 h 2612594"/>
                <a:gd name="connsiteX818" fmla="*/ 2008988 w 2647519"/>
                <a:gd name="connsiteY818" fmla="*/ 2413635 h 2612594"/>
                <a:gd name="connsiteX819" fmla="*/ 1999459 w 2647519"/>
                <a:gd name="connsiteY819" fmla="*/ 2417870 h 2612594"/>
                <a:gd name="connsiteX820" fmla="*/ 1997978 w 2647519"/>
                <a:gd name="connsiteY820" fmla="*/ 2418994 h 2612594"/>
                <a:gd name="connsiteX821" fmla="*/ 2009940 w 2647519"/>
                <a:gd name="connsiteY821" fmla="*/ 2414587 h 2612594"/>
                <a:gd name="connsiteX822" fmla="*/ 2018513 w 2647519"/>
                <a:gd name="connsiteY822" fmla="*/ 2413635 h 2612594"/>
                <a:gd name="connsiteX823" fmla="*/ 1984223 w 2647519"/>
                <a:gd name="connsiteY823" fmla="*/ 2439352 h 2612594"/>
                <a:gd name="connsiteX824" fmla="*/ 1962315 w 2647519"/>
                <a:gd name="connsiteY824" fmla="*/ 2450783 h 2612594"/>
                <a:gd name="connsiteX825" fmla="*/ 1940408 w 2647519"/>
                <a:gd name="connsiteY825" fmla="*/ 2461260 h 2612594"/>
                <a:gd name="connsiteX826" fmla="*/ 1924934 w 2647519"/>
                <a:gd name="connsiteY826" fmla="*/ 2463581 h 2612594"/>
                <a:gd name="connsiteX827" fmla="*/ 1922310 w 2647519"/>
                <a:gd name="connsiteY827" fmla="*/ 2465070 h 2612594"/>
                <a:gd name="connsiteX828" fmla="*/ 1849920 w 2647519"/>
                <a:gd name="connsiteY828" fmla="*/ 2496502 h 2612594"/>
                <a:gd name="connsiteX829" fmla="*/ 1846229 w 2647519"/>
                <a:gd name="connsiteY829" fmla="*/ 2497341 h 2612594"/>
                <a:gd name="connsiteX830" fmla="*/ 1824203 w 2647519"/>
                <a:gd name="connsiteY830" fmla="*/ 2511742 h 2612594"/>
                <a:gd name="connsiteX831" fmla="*/ 1836585 w 2647519"/>
                <a:gd name="connsiteY831" fmla="*/ 2515552 h 2612594"/>
                <a:gd name="connsiteX832" fmla="*/ 1790865 w 2647519"/>
                <a:gd name="connsiteY832" fmla="*/ 2535555 h 2612594"/>
                <a:gd name="connsiteX833" fmla="*/ 1794675 w 2647519"/>
                <a:gd name="connsiteY833" fmla="*/ 2522220 h 2612594"/>
                <a:gd name="connsiteX834" fmla="*/ 1779435 w 2647519"/>
                <a:gd name="connsiteY834" fmla="*/ 2527935 h 2612594"/>
                <a:gd name="connsiteX835" fmla="*/ 1765148 w 2647519"/>
                <a:gd name="connsiteY835" fmla="*/ 2532697 h 2612594"/>
                <a:gd name="connsiteX836" fmla="*/ 1735620 w 2647519"/>
                <a:gd name="connsiteY836" fmla="*/ 2542222 h 2612594"/>
                <a:gd name="connsiteX837" fmla="*/ 1731675 w 2647519"/>
                <a:gd name="connsiteY837" fmla="*/ 2537487 h 2612594"/>
                <a:gd name="connsiteX838" fmla="*/ 1717522 w 2647519"/>
                <a:gd name="connsiteY838" fmla="*/ 2540317 h 2612594"/>
                <a:gd name="connsiteX839" fmla="*/ 1700377 w 2647519"/>
                <a:gd name="connsiteY839" fmla="*/ 2544127 h 2612594"/>
                <a:gd name="connsiteX840" fmla="*/ 1665135 w 2647519"/>
                <a:gd name="connsiteY840" fmla="*/ 2552700 h 2612594"/>
                <a:gd name="connsiteX841" fmla="*/ 1663973 w 2647519"/>
                <a:gd name="connsiteY841" fmla="*/ 2553240 h 2612594"/>
                <a:gd name="connsiteX842" fmla="*/ 1697520 w 2647519"/>
                <a:gd name="connsiteY842" fmla="*/ 2545079 h 2612594"/>
                <a:gd name="connsiteX843" fmla="*/ 1714665 w 2647519"/>
                <a:gd name="connsiteY843" fmla="*/ 2541269 h 2612594"/>
                <a:gd name="connsiteX844" fmla="*/ 1728952 w 2647519"/>
                <a:gd name="connsiteY844" fmla="*/ 2538412 h 2612594"/>
                <a:gd name="connsiteX845" fmla="*/ 1734667 w 2647519"/>
                <a:gd name="connsiteY845" fmla="*/ 2543174 h 2612594"/>
                <a:gd name="connsiteX846" fmla="*/ 1764195 w 2647519"/>
                <a:gd name="connsiteY846" fmla="*/ 2533649 h 2612594"/>
                <a:gd name="connsiteX847" fmla="*/ 1778482 w 2647519"/>
                <a:gd name="connsiteY847" fmla="*/ 2528887 h 2612594"/>
                <a:gd name="connsiteX848" fmla="*/ 1793722 w 2647519"/>
                <a:gd name="connsiteY848" fmla="*/ 2523172 h 2612594"/>
                <a:gd name="connsiteX849" fmla="*/ 1789912 w 2647519"/>
                <a:gd name="connsiteY849" fmla="*/ 2536507 h 2612594"/>
                <a:gd name="connsiteX850" fmla="*/ 1749907 w 2647519"/>
                <a:gd name="connsiteY850" fmla="*/ 2555557 h 2612594"/>
                <a:gd name="connsiteX851" fmla="*/ 1747946 w 2647519"/>
                <a:gd name="connsiteY851" fmla="*/ 2555008 h 2612594"/>
                <a:gd name="connsiteX852" fmla="*/ 1720380 w 2647519"/>
                <a:gd name="connsiteY852" fmla="*/ 2566034 h 2612594"/>
                <a:gd name="connsiteX853" fmla="*/ 1697520 w 2647519"/>
                <a:gd name="connsiteY853" fmla="*/ 2572702 h 2612594"/>
                <a:gd name="connsiteX854" fmla="*/ 1663230 w 2647519"/>
                <a:gd name="connsiteY854" fmla="*/ 2581274 h 2612594"/>
                <a:gd name="connsiteX855" fmla="*/ 1649062 w 2647519"/>
                <a:gd name="connsiteY855" fmla="*/ 2580084 h 2612594"/>
                <a:gd name="connsiteX856" fmla="*/ 1619428 w 2647519"/>
                <a:gd name="connsiteY856" fmla="*/ 2585850 h 2612594"/>
                <a:gd name="connsiteX857" fmla="*/ 1618462 w 2647519"/>
                <a:gd name="connsiteY857" fmla="*/ 2587942 h 2612594"/>
                <a:gd name="connsiteX858" fmla="*/ 1539405 w 2647519"/>
                <a:gd name="connsiteY858" fmla="*/ 2603182 h 2612594"/>
                <a:gd name="connsiteX859" fmla="*/ 1521307 w 2647519"/>
                <a:gd name="connsiteY859" fmla="*/ 2598419 h 2612594"/>
                <a:gd name="connsiteX860" fmla="*/ 1506067 w 2647519"/>
                <a:gd name="connsiteY860" fmla="*/ 2598419 h 2612594"/>
                <a:gd name="connsiteX861" fmla="*/ 1479397 w 2647519"/>
                <a:gd name="connsiteY861" fmla="*/ 2606992 h 2612594"/>
                <a:gd name="connsiteX862" fmla="*/ 1455585 w 2647519"/>
                <a:gd name="connsiteY862" fmla="*/ 2608897 h 2612594"/>
                <a:gd name="connsiteX863" fmla="*/ 1431772 w 2647519"/>
                <a:gd name="connsiteY863" fmla="*/ 2609849 h 2612594"/>
                <a:gd name="connsiteX864" fmla="*/ 1429185 w 2647519"/>
                <a:gd name="connsiteY864" fmla="*/ 2608741 h 2612594"/>
                <a:gd name="connsiteX865" fmla="*/ 1407484 w 2647519"/>
                <a:gd name="connsiteY865" fmla="*/ 2612588 h 2612594"/>
                <a:gd name="connsiteX866" fmla="*/ 1381290 w 2647519"/>
                <a:gd name="connsiteY866" fmla="*/ 2607944 h 2612594"/>
                <a:gd name="connsiteX867" fmla="*/ 1382243 w 2647519"/>
                <a:gd name="connsiteY867" fmla="*/ 2606992 h 2612594"/>
                <a:gd name="connsiteX868" fmla="*/ 1387005 w 2647519"/>
                <a:gd name="connsiteY868" fmla="*/ 2600324 h 2612594"/>
                <a:gd name="connsiteX869" fmla="*/ 1365098 w 2647519"/>
                <a:gd name="connsiteY869" fmla="*/ 2597467 h 2612594"/>
                <a:gd name="connsiteX870" fmla="*/ 1375575 w 2647519"/>
                <a:gd name="connsiteY870" fmla="*/ 2591752 h 2612594"/>
                <a:gd name="connsiteX871" fmla="*/ 1407008 w 2647519"/>
                <a:gd name="connsiteY871" fmla="*/ 2590799 h 2612594"/>
                <a:gd name="connsiteX872" fmla="*/ 1437488 w 2647519"/>
                <a:gd name="connsiteY872" fmla="*/ 2589847 h 2612594"/>
                <a:gd name="connsiteX873" fmla="*/ 1481302 w 2647519"/>
                <a:gd name="connsiteY873" fmla="*/ 2590799 h 2612594"/>
                <a:gd name="connsiteX874" fmla="*/ 1511782 w 2647519"/>
                <a:gd name="connsiteY874" fmla="*/ 2587942 h 2612594"/>
                <a:gd name="connsiteX875" fmla="*/ 1568932 w 2647519"/>
                <a:gd name="connsiteY875" fmla="*/ 2575559 h 2612594"/>
                <a:gd name="connsiteX876" fmla="*/ 1607032 w 2647519"/>
                <a:gd name="connsiteY876" fmla="*/ 2566987 h 2612594"/>
                <a:gd name="connsiteX877" fmla="*/ 1635607 w 2647519"/>
                <a:gd name="connsiteY877" fmla="*/ 2566034 h 2612594"/>
                <a:gd name="connsiteX878" fmla="*/ 1637595 w 2647519"/>
                <a:gd name="connsiteY878" fmla="*/ 2565111 h 2612594"/>
                <a:gd name="connsiteX879" fmla="*/ 1609890 w 2647519"/>
                <a:gd name="connsiteY879" fmla="*/ 2566035 h 2612594"/>
                <a:gd name="connsiteX880" fmla="*/ 1571790 w 2647519"/>
                <a:gd name="connsiteY880" fmla="*/ 2574607 h 2612594"/>
                <a:gd name="connsiteX881" fmla="*/ 1514640 w 2647519"/>
                <a:gd name="connsiteY881" fmla="*/ 2586990 h 2612594"/>
                <a:gd name="connsiteX882" fmla="*/ 1484160 w 2647519"/>
                <a:gd name="connsiteY882" fmla="*/ 2589847 h 2612594"/>
                <a:gd name="connsiteX883" fmla="*/ 1440345 w 2647519"/>
                <a:gd name="connsiteY883" fmla="*/ 2588895 h 2612594"/>
                <a:gd name="connsiteX884" fmla="*/ 1409865 w 2647519"/>
                <a:gd name="connsiteY884" fmla="*/ 2589847 h 2612594"/>
                <a:gd name="connsiteX885" fmla="*/ 1378432 w 2647519"/>
                <a:gd name="connsiteY885" fmla="*/ 2590800 h 2612594"/>
                <a:gd name="connsiteX886" fmla="*/ 1379385 w 2647519"/>
                <a:gd name="connsiteY886" fmla="*/ 2586990 h 2612594"/>
                <a:gd name="connsiteX887" fmla="*/ 1386052 w 2647519"/>
                <a:gd name="connsiteY887" fmla="*/ 2577465 h 2612594"/>
                <a:gd name="connsiteX888" fmla="*/ 1679422 w 2647519"/>
                <a:gd name="connsiteY888" fmla="*/ 2528887 h 2612594"/>
                <a:gd name="connsiteX889" fmla="*/ 1878495 w 2647519"/>
                <a:gd name="connsiteY889" fmla="*/ 2453640 h 2612594"/>
                <a:gd name="connsiteX890" fmla="*/ 1930882 w 2647519"/>
                <a:gd name="connsiteY890" fmla="*/ 2426017 h 2612594"/>
                <a:gd name="connsiteX891" fmla="*/ 1960410 w 2647519"/>
                <a:gd name="connsiteY891" fmla="*/ 2410777 h 2612594"/>
                <a:gd name="connsiteX892" fmla="*/ 1990890 w 2647519"/>
                <a:gd name="connsiteY892" fmla="*/ 2394585 h 2612594"/>
                <a:gd name="connsiteX893" fmla="*/ 2048040 w 2647519"/>
                <a:gd name="connsiteY893" fmla="*/ 2360295 h 2612594"/>
                <a:gd name="connsiteX894" fmla="*/ 2093760 w 2647519"/>
                <a:gd name="connsiteY894" fmla="*/ 2325052 h 2612594"/>
                <a:gd name="connsiteX895" fmla="*/ 2179485 w 2647519"/>
                <a:gd name="connsiteY895" fmla="*/ 2258377 h 2612594"/>
                <a:gd name="connsiteX896" fmla="*/ 2203297 w 2647519"/>
                <a:gd name="connsiteY896" fmla="*/ 2239327 h 2612594"/>
                <a:gd name="connsiteX897" fmla="*/ 2226157 w 2647519"/>
                <a:gd name="connsiteY897" fmla="*/ 2219325 h 2612594"/>
                <a:gd name="connsiteX898" fmla="*/ 2260447 w 2647519"/>
                <a:gd name="connsiteY898" fmla="*/ 2187892 h 2612594"/>
                <a:gd name="connsiteX899" fmla="*/ 2274735 w 2647519"/>
                <a:gd name="connsiteY899" fmla="*/ 2164080 h 2612594"/>
                <a:gd name="connsiteX900" fmla="*/ 2295258 w 2647519"/>
                <a:gd name="connsiteY900" fmla="*/ 2145267 h 2612594"/>
                <a:gd name="connsiteX901" fmla="*/ 2295423 w 2647519"/>
                <a:gd name="connsiteY901" fmla="*/ 2144085 h 2612594"/>
                <a:gd name="connsiteX902" fmla="*/ 2275688 w 2647519"/>
                <a:gd name="connsiteY902" fmla="*/ 2162175 h 2612594"/>
                <a:gd name="connsiteX903" fmla="*/ 2261400 w 2647519"/>
                <a:gd name="connsiteY903" fmla="*/ 2185987 h 2612594"/>
                <a:gd name="connsiteX904" fmla="*/ 2227110 w 2647519"/>
                <a:gd name="connsiteY904" fmla="*/ 2217420 h 2612594"/>
                <a:gd name="connsiteX905" fmla="*/ 2204250 w 2647519"/>
                <a:gd name="connsiteY905" fmla="*/ 2237422 h 2612594"/>
                <a:gd name="connsiteX906" fmla="*/ 2180438 w 2647519"/>
                <a:gd name="connsiteY906" fmla="*/ 2256472 h 2612594"/>
                <a:gd name="connsiteX907" fmla="*/ 2094713 w 2647519"/>
                <a:gd name="connsiteY907" fmla="*/ 2323147 h 2612594"/>
                <a:gd name="connsiteX908" fmla="*/ 2048993 w 2647519"/>
                <a:gd name="connsiteY908" fmla="*/ 2358390 h 2612594"/>
                <a:gd name="connsiteX909" fmla="*/ 1991843 w 2647519"/>
                <a:gd name="connsiteY909" fmla="*/ 2392680 h 2612594"/>
                <a:gd name="connsiteX910" fmla="*/ 1961363 w 2647519"/>
                <a:gd name="connsiteY910" fmla="*/ 2408872 h 2612594"/>
                <a:gd name="connsiteX911" fmla="*/ 1931835 w 2647519"/>
                <a:gd name="connsiteY911" fmla="*/ 2424112 h 2612594"/>
                <a:gd name="connsiteX912" fmla="*/ 1879448 w 2647519"/>
                <a:gd name="connsiteY912" fmla="*/ 2451735 h 2612594"/>
                <a:gd name="connsiteX913" fmla="*/ 1680375 w 2647519"/>
                <a:gd name="connsiteY913" fmla="*/ 2526982 h 2612594"/>
                <a:gd name="connsiteX914" fmla="*/ 1387005 w 2647519"/>
                <a:gd name="connsiteY914" fmla="*/ 2575560 h 2612594"/>
                <a:gd name="connsiteX915" fmla="*/ 1365098 w 2647519"/>
                <a:gd name="connsiteY915" fmla="*/ 2575560 h 2612594"/>
                <a:gd name="connsiteX916" fmla="*/ 1362240 w 2647519"/>
                <a:gd name="connsiteY916" fmla="*/ 2567940 h 2612594"/>
                <a:gd name="connsiteX917" fmla="*/ 1339380 w 2647519"/>
                <a:gd name="connsiteY917" fmla="*/ 2566987 h 2612594"/>
                <a:gd name="connsiteX918" fmla="*/ 1318425 w 2647519"/>
                <a:gd name="connsiteY918" fmla="*/ 2575560 h 2612594"/>
                <a:gd name="connsiteX919" fmla="*/ 1257465 w 2647519"/>
                <a:gd name="connsiteY919" fmla="*/ 2576512 h 2612594"/>
                <a:gd name="connsiteX920" fmla="*/ 1212698 w 2647519"/>
                <a:gd name="connsiteY920" fmla="*/ 2574607 h 2612594"/>
                <a:gd name="connsiteX921" fmla="*/ 1190790 w 2647519"/>
                <a:gd name="connsiteY921" fmla="*/ 2572702 h 2612594"/>
                <a:gd name="connsiteX922" fmla="*/ 1168883 w 2647519"/>
                <a:gd name="connsiteY922" fmla="*/ 2568892 h 2612594"/>
                <a:gd name="connsiteX923" fmla="*/ 1182079 w 2647519"/>
                <a:gd name="connsiteY923" fmla="*/ 2554816 h 2612594"/>
                <a:gd name="connsiteX924" fmla="*/ 1179360 w 2647519"/>
                <a:gd name="connsiteY924" fmla="*/ 2555557 h 2612594"/>
                <a:gd name="connsiteX925" fmla="*/ 1130192 w 2647519"/>
                <a:gd name="connsiteY925" fmla="*/ 2546452 h 2612594"/>
                <a:gd name="connsiteX926" fmla="*/ 1127925 w 2647519"/>
                <a:gd name="connsiteY926" fmla="*/ 2546985 h 2612594"/>
                <a:gd name="connsiteX927" fmla="*/ 1033628 w 2647519"/>
                <a:gd name="connsiteY927" fmla="*/ 2529840 h 2612594"/>
                <a:gd name="connsiteX928" fmla="*/ 996480 w 2647519"/>
                <a:gd name="connsiteY928" fmla="*/ 2522220 h 2612594"/>
                <a:gd name="connsiteX929" fmla="*/ 964095 w 2647519"/>
                <a:gd name="connsiteY929" fmla="*/ 2516505 h 2612594"/>
                <a:gd name="connsiteX930" fmla="*/ 925043 w 2647519"/>
                <a:gd name="connsiteY930" fmla="*/ 2498407 h 2612594"/>
                <a:gd name="connsiteX931" fmla="*/ 876465 w 2647519"/>
                <a:gd name="connsiteY931" fmla="*/ 2480310 h 2612594"/>
                <a:gd name="connsiteX932" fmla="*/ 825983 w 2647519"/>
                <a:gd name="connsiteY932" fmla="*/ 2460307 h 2612594"/>
                <a:gd name="connsiteX933" fmla="*/ 834555 w 2647519"/>
                <a:gd name="connsiteY933" fmla="*/ 2453640 h 2612594"/>
                <a:gd name="connsiteX934" fmla="*/ 869798 w 2647519"/>
                <a:gd name="connsiteY934" fmla="*/ 2460307 h 2612594"/>
                <a:gd name="connsiteX935" fmla="*/ 885038 w 2647519"/>
                <a:gd name="connsiteY935" fmla="*/ 2473642 h 2612594"/>
                <a:gd name="connsiteX936" fmla="*/ 937425 w 2647519"/>
                <a:gd name="connsiteY936" fmla="*/ 2488882 h 2612594"/>
                <a:gd name="connsiteX937" fmla="*/ 1041248 w 2647519"/>
                <a:gd name="connsiteY937" fmla="*/ 2515552 h 2612594"/>
                <a:gd name="connsiteX938" fmla="*/ 1066965 w 2647519"/>
                <a:gd name="connsiteY938" fmla="*/ 2520315 h 2612594"/>
                <a:gd name="connsiteX939" fmla="*/ 1094588 w 2647519"/>
                <a:gd name="connsiteY939" fmla="*/ 2525077 h 2612594"/>
                <a:gd name="connsiteX940" fmla="*/ 1125068 w 2647519"/>
                <a:gd name="connsiteY940" fmla="*/ 2531745 h 2612594"/>
                <a:gd name="connsiteX941" fmla="*/ 1158657 w 2647519"/>
                <a:gd name="connsiteY941" fmla="*/ 2539008 h 2612594"/>
                <a:gd name="connsiteX942" fmla="*/ 1161262 w 2647519"/>
                <a:gd name="connsiteY942" fmla="*/ 2538412 h 2612594"/>
                <a:gd name="connsiteX943" fmla="*/ 1192695 w 2647519"/>
                <a:gd name="connsiteY943" fmla="*/ 2543175 h 2612594"/>
                <a:gd name="connsiteX944" fmla="*/ 1193647 w 2647519"/>
                <a:gd name="connsiteY944" fmla="*/ 2541270 h 2612594"/>
                <a:gd name="connsiteX945" fmla="*/ 1239367 w 2647519"/>
                <a:gd name="connsiteY945" fmla="*/ 2543175 h 2612594"/>
                <a:gd name="connsiteX946" fmla="*/ 1246987 w 2647519"/>
                <a:gd name="connsiteY946" fmla="*/ 2544127 h 2612594"/>
                <a:gd name="connsiteX947" fmla="*/ 1317472 w 2647519"/>
                <a:gd name="connsiteY947" fmla="*/ 2544127 h 2612594"/>
                <a:gd name="connsiteX948" fmla="*/ 1368907 w 2647519"/>
                <a:gd name="connsiteY948" fmla="*/ 2546032 h 2612594"/>
                <a:gd name="connsiteX949" fmla="*/ 1429867 w 2647519"/>
                <a:gd name="connsiteY949" fmla="*/ 2541270 h 2612594"/>
                <a:gd name="connsiteX950" fmla="*/ 1437487 w 2647519"/>
                <a:gd name="connsiteY950" fmla="*/ 2541270 h 2612594"/>
                <a:gd name="connsiteX951" fmla="*/ 1440345 w 2647519"/>
                <a:gd name="connsiteY951" fmla="*/ 2548890 h 2612594"/>
                <a:gd name="connsiteX952" fmla="*/ 1500352 w 2647519"/>
                <a:gd name="connsiteY952" fmla="*/ 2541270 h 2612594"/>
                <a:gd name="connsiteX953" fmla="*/ 1540357 w 2647519"/>
                <a:gd name="connsiteY953" fmla="*/ 2531745 h 2612594"/>
                <a:gd name="connsiteX954" fmla="*/ 1563217 w 2647519"/>
                <a:gd name="connsiteY954" fmla="*/ 2527935 h 2612594"/>
                <a:gd name="connsiteX955" fmla="*/ 1577505 w 2647519"/>
                <a:gd name="connsiteY955" fmla="*/ 2526030 h 2612594"/>
                <a:gd name="connsiteX956" fmla="*/ 1608937 w 2647519"/>
                <a:gd name="connsiteY956" fmla="*/ 2518410 h 2612594"/>
                <a:gd name="connsiteX957" fmla="*/ 1634655 w 2647519"/>
                <a:gd name="connsiteY957" fmla="*/ 2512695 h 2612594"/>
                <a:gd name="connsiteX958" fmla="*/ 1660372 w 2647519"/>
                <a:gd name="connsiteY958" fmla="*/ 2506027 h 2612594"/>
                <a:gd name="connsiteX959" fmla="*/ 1707545 w 2647519"/>
                <a:gd name="connsiteY959" fmla="*/ 2497863 h 2612594"/>
                <a:gd name="connsiteX960" fmla="*/ 1713713 w 2647519"/>
                <a:gd name="connsiteY960" fmla="*/ 2495550 h 2612594"/>
                <a:gd name="connsiteX961" fmla="*/ 1664183 w 2647519"/>
                <a:gd name="connsiteY961" fmla="*/ 2504122 h 2612594"/>
                <a:gd name="connsiteX962" fmla="*/ 1638465 w 2647519"/>
                <a:gd name="connsiteY962" fmla="*/ 2510790 h 2612594"/>
                <a:gd name="connsiteX963" fmla="*/ 1612748 w 2647519"/>
                <a:gd name="connsiteY963" fmla="*/ 2516505 h 2612594"/>
                <a:gd name="connsiteX964" fmla="*/ 1581315 w 2647519"/>
                <a:gd name="connsiteY964" fmla="*/ 2524125 h 2612594"/>
                <a:gd name="connsiteX965" fmla="*/ 1567028 w 2647519"/>
                <a:gd name="connsiteY965" fmla="*/ 2526030 h 2612594"/>
                <a:gd name="connsiteX966" fmla="*/ 1544168 w 2647519"/>
                <a:gd name="connsiteY966" fmla="*/ 2529840 h 2612594"/>
                <a:gd name="connsiteX967" fmla="*/ 1482255 w 2647519"/>
                <a:gd name="connsiteY967" fmla="*/ 2535555 h 2612594"/>
                <a:gd name="connsiteX968" fmla="*/ 1440345 w 2647519"/>
                <a:gd name="connsiteY968" fmla="*/ 2539365 h 2612594"/>
                <a:gd name="connsiteX969" fmla="*/ 1432725 w 2647519"/>
                <a:gd name="connsiteY969" fmla="*/ 2539365 h 2612594"/>
                <a:gd name="connsiteX970" fmla="*/ 1371765 w 2647519"/>
                <a:gd name="connsiteY970" fmla="*/ 2544127 h 2612594"/>
                <a:gd name="connsiteX971" fmla="*/ 1320330 w 2647519"/>
                <a:gd name="connsiteY971" fmla="*/ 2542222 h 2612594"/>
                <a:gd name="connsiteX972" fmla="*/ 1249845 w 2647519"/>
                <a:gd name="connsiteY972" fmla="*/ 2542222 h 2612594"/>
                <a:gd name="connsiteX973" fmla="*/ 1242225 w 2647519"/>
                <a:gd name="connsiteY973" fmla="*/ 2541270 h 2612594"/>
                <a:gd name="connsiteX974" fmla="*/ 1212698 w 2647519"/>
                <a:gd name="connsiteY974" fmla="*/ 2528887 h 2612594"/>
                <a:gd name="connsiteX975" fmla="*/ 1196505 w 2647519"/>
                <a:gd name="connsiteY975" fmla="*/ 2539365 h 2612594"/>
                <a:gd name="connsiteX976" fmla="*/ 1196464 w 2647519"/>
                <a:gd name="connsiteY976" fmla="*/ 2539447 h 2612594"/>
                <a:gd name="connsiteX977" fmla="*/ 1209840 w 2647519"/>
                <a:gd name="connsiteY977" fmla="*/ 2530792 h 2612594"/>
                <a:gd name="connsiteX978" fmla="*/ 1239368 w 2647519"/>
                <a:gd name="connsiteY978" fmla="*/ 2543174 h 2612594"/>
                <a:gd name="connsiteX979" fmla="*/ 1193648 w 2647519"/>
                <a:gd name="connsiteY979" fmla="*/ 2541269 h 2612594"/>
                <a:gd name="connsiteX980" fmla="*/ 1194008 w 2647519"/>
                <a:gd name="connsiteY980" fmla="*/ 2541036 h 2612594"/>
                <a:gd name="connsiteX981" fmla="*/ 1164120 w 2647519"/>
                <a:gd name="connsiteY981" fmla="*/ 2536507 h 2612594"/>
                <a:gd name="connsiteX982" fmla="*/ 1128878 w 2647519"/>
                <a:gd name="connsiteY982" fmla="*/ 2528887 h 2612594"/>
                <a:gd name="connsiteX983" fmla="*/ 1098398 w 2647519"/>
                <a:gd name="connsiteY983" fmla="*/ 2522220 h 2612594"/>
                <a:gd name="connsiteX984" fmla="*/ 1070775 w 2647519"/>
                <a:gd name="connsiteY984" fmla="*/ 2517457 h 2612594"/>
                <a:gd name="connsiteX985" fmla="*/ 1045058 w 2647519"/>
                <a:gd name="connsiteY985" fmla="*/ 2512695 h 2612594"/>
                <a:gd name="connsiteX986" fmla="*/ 941235 w 2647519"/>
                <a:gd name="connsiteY986" fmla="*/ 2486025 h 2612594"/>
                <a:gd name="connsiteX987" fmla="*/ 888848 w 2647519"/>
                <a:gd name="connsiteY987" fmla="*/ 2470785 h 2612594"/>
                <a:gd name="connsiteX988" fmla="*/ 873608 w 2647519"/>
                <a:gd name="connsiteY988" fmla="*/ 2457450 h 2612594"/>
                <a:gd name="connsiteX989" fmla="*/ 838365 w 2647519"/>
                <a:gd name="connsiteY989" fmla="*/ 2450782 h 2612594"/>
                <a:gd name="connsiteX990" fmla="*/ 785978 w 2647519"/>
                <a:gd name="connsiteY990" fmla="*/ 2424112 h 2612594"/>
                <a:gd name="connsiteX991" fmla="*/ 770738 w 2647519"/>
                <a:gd name="connsiteY991" fmla="*/ 2425065 h 2612594"/>
                <a:gd name="connsiteX992" fmla="*/ 716445 w 2647519"/>
                <a:gd name="connsiteY992" fmla="*/ 2397442 h 2612594"/>
                <a:gd name="connsiteX993" fmla="*/ 706920 w 2647519"/>
                <a:gd name="connsiteY993" fmla="*/ 2380297 h 2612594"/>
                <a:gd name="connsiteX994" fmla="*/ 708825 w 2647519"/>
                <a:gd name="connsiteY994" fmla="*/ 2379345 h 2612594"/>
                <a:gd name="connsiteX995" fmla="*/ 742163 w 2647519"/>
                <a:gd name="connsiteY995" fmla="*/ 2397442 h 2612594"/>
                <a:gd name="connsiteX996" fmla="*/ 775500 w 2647519"/>
                <a:gd name="connsiteY996" fmla="*/ 2415540 h 2612594"/>
                <a:gd name="connsiteX997" fmla="*/ 785025 w 2647519"/>
                <a:gd name="connsiteY997" fmla="*/ 2409825 h 2612594"/>
                <a:gd name="connsiteX998" fmla="*/ 745973 w 2647519"/>
                <a:gd name="connsiteY998" fmla="*/ 2384107 h 2612594"/>
                <a:gd name="connsiteX999" fmla="*/ 713588 w 2647519"/>
                <a:gd name="connsiteY999" fmla="*/ 2369820 h 2612594"/>
                <a:gd name="connsiteX1000" fmla="*/ 668820 w 2647519"/>
                <a:gd name="connsiteY1000" fmla="*/ 2344102 h 2612594"/>
                <a:gd name="connsiteX1001" fmla="*/ 630720 w 2647519"/>
                <a:gd name="connsiteY1001" fmla="*/ 2319337 h 2612594"/>
                <a:gd name="connsiteX1002" fmla="*/ 570713 w 2647519"/>
                <a:gd name="connsiteY1002" fmla="*/ 2293620 h 2612594"/>
                <a:gd name="connsiteX1003" fmla="*/ 547853 w 2647519"/>
                <a:gd name="connsiteY1003" fmla="*/ 2274570 h 2612594"/>
                <a:gd name="connsiteX1004" fmla="*/ 552615 w 2647519"/>
                <a:gd name="connsiteY1004" fmla="*/ 2272665 h 2612594"/>
                <a:gd name="connsiteX1005" fmla="*/ 575475 w 2647519"/>
                <a:gd name="connsiteY1005" fmla="*/ 2279332 h 2612594"/>
                <a:gd name="connsiteX1006" fmla="*/ 527850 w 2647519"/>
                <a:gd name="connsiteY1006" fmla="*/ 2229802 h 2612594"/>
                <a:gd name="connsiteX1007" fmla="*/ 501180 w 2647519"/>
                <a:gd name="connsiteY1007" fmla="*/ 2207895 h 2612594"/>
                <a:gd name="connsiteX1008" fmla="*/ 476415 w 2647519"/>
                <a:gd name="connsiteY1008" fmla="*/ 2185987 h 2612594"/>
                <a:gd name="connsiteX1009" fmla="*/ 444983 w 2647519"/>
                <a:gd name="connsiteY1009" fmla="*/ 2160270 h 2612594"/>
                <a:gd name="connsiteX1010" fmla="*/ 399263 w 2647519"/>
                <a:gd name="connsiteY1010" fmla="*/ 2109787 h 2612594"/>
                <a:gd name="connsiteX1011" fmla="*/ 396126 w 2647519"/>
                <a:gd name="connsiteY1011" fmla="*/ 2099983 h 2612594"/>
                <a:gd name="connsiteX1012" fmla="*/ 386880 w 2647519"/>
                <a:gd name="connsiteY1012" fmla="*/ 2090737 h 2612594"/>
                <a:gd name="connsiteX1013" fmla="*/ 355448 w 2647519"/>
                <a:gd name="connsiteY1013" fmla="*/ 2056447 h 2612594"/>
                <a:gd name="connsiteX1014" fmla="*/ 351638 w 2647519"/>
                <a:gd name="connsiteY1014" fmla="*/ 2039302 h 2612594"/>
                <a:gd name="connsiteX1015" fmla="*/ 339255 w 2647519"/>
                <a:gd name="connsiteY1015" fmla="*/ 2022157 h 2612594"/>
                <a:gd name="connsiteX1016" fmla="*/ 337780 w 2647519"/>
                <a:gd name="connsiteY1016" fmla="*/ 2019844 h 2612594"/>
                <a:gd name="connsiteX1017" fmla="*/ 323062 w 2647519"/>
                <a:gd name="connsiteY1017" fmla="*/ 2009774 h 2612594"/>
                <a:gd name="connsiteX1018" fmla="*/ 294487 w 2647519"/>
                <a:gd name="connsiteY1018" fmla="*/ 1968817 h 2612594"/>
                <a:gd name="connsiteX1019" fmla="*/ 278295 w 2647519"/>
                <a:gd name="connsiteY1019" fmla="*/ 1930717 h 2612594"/>
                <a:gd name="connsiteX1020" fmla="*/ 276390 w 2647519"/>
                <a:gd name="connsiteY1020" fmla="*/ 1930717 h 2612594"/>
                <a:gd name="connsiteX1021" fmla="*/ 254483 w 2647519"/>
                <a:gd name="connsiteY1021" fmla="*/ 1888807 h 2612594"/>
                <a:gd name="connsiteX1022" fmla="*/ 233528 w 2647519"/>
                <a:gd name="connsiteY1022" fmla="*/ 1846897 h 2612594"/>
                <a:gd name="connsiteX1023" fmla="*/ 211620 w 2647519"/>
                <a:gd name="connsiteY1023" fmla="*/ 1798320 h 2612594"/>
                <a:gd name="connsiteX1024" fmla="*/ 191618 w 2647519"/>
                <a:gd name="connsiteY1024" fmla="*/ 1748790 h 2612594"/>
                <a:gd name="connsiteX1025" fmla="*/ 211620 w 2647519"/>
                <a:gd name="connsiteY1025" fmla="*/ 1782127 h 2612594"/>
                <a:gd name="connsiteX1026" fmla="*/ 231623 w 2647519"/>
                <a:gd name="connsiteY1026" fmla="*/ 1824037 h 2612594"/>
                <a:gd name="connsiteX1027" fmla="*/ 238290 w 2647519"/>
                <a:gd name="connsiteY1027" fmla="*/ 1846897 h 2612594"/>
                <a:gd name="connsiteX1028" fmla="*/ 241045 w 2647519"/>
                <a:gd name="connsiteY1028" fmla="*/ 1850938 h 2612594"/>
                <a:gd name="connsiteX1029" fmla="*/ 237654 w 2647519"/>
                <a:gd name="connsiteY1029" fmla="*/ 1833304 h 2612594"/>
                <a:gd name="connsiteX1030" fmla="*/ 228808 w 2647519"/>
                <a:gd name="connsiteY1030" fmla="*/ 1817251 h 2612594"/>
                <a:gd name="connsiteX1031" fmla="*/ 214410 w 2647519"/>
                <a:gd name="connsiteY1031" fmla="*/ 1784873 h 2612594"/>
                <a:gd name="connsiteX1032" fmla="*/ 197332 w 2647519"/>
                <a:gd name="connsiteY1032" fmla="*/ 1756409 h 2612594"/>
                <a:gd name="connsiteX1033" fmla="*/ 176377 w 2647519"/>
                <a:gd name="connsiteY1033" fmla="*/ 1699259 h 2612594"/>
                <a:gd name="connsiteX1034" fmla="*/ 158426 w 2647519"/>
                <a:gd name="connsiteY1034" fmla="*/ 1640679 h 2612594"/>
                <a:gd name="connsiteX1035" fmla="*/ 152529 w 2647519"/>
                <a:gd name="connsiteY1035" fmla="*/ 1623596 h 2612594"/>
                <a:gd name="connsiteX1036" fmla="*/ 126853 w 2647519"/>
                <a:gd name="connsiteY1036" fmla="*/ 1521108 h 2612594"/>
                <a:gd name="connsiteX1037" fmla="*/ 115498 w 2647519"/>
                <a:gd name="connsiteY1037" fmla="*/ 1446707 h 2612594"/>
                <a:gd name="connsiteX1038" fmla="*/ 115417 w 2647519"/>
                <a:gd name="connsiteY1038" fmla="*/ 1448752 h 2612594"/>
                <a:gd name="connsiteX1039" fmla="*/ 116370 w 2647519"/>
                <a:gd name="connsiteY1039" fmla="*/ 1463992 h 2612594"/>
                <a:gd name="connsiteX1040" fmla="*/ 121132 w 2647519"/>
                <a:gd name="connsiteY1040" fmla="*/ 1499235 h 2612594"/>
                <a:gd name="connsiteX1041" fmla="*/ 126847 w 2647519"/>
                <a:gd name="connsiteY1041" fmla="*/ 1535430 h 2612594"/>
                <a:gd name="connsiteX1042" fmla="*/ 117322 w 2647519"/>
                <a:gd name="connsiteY1042" fmla="*/ 1503997 h 2612594"/>
                <a:gd name="connsiteX1043" fmla="*/ 110655 w 2647519"/>
                <a:gd name="connsiteY1043" fmla="*/ 1463992 h 2612594"/>
                <a:gd name="connsiteX1044" fmla="*/ 103035 w 2647519"/>
                <a:gd name="connsiteY1044" fmla="*/ 1463992 h 2612594"/>
                <a:gd name="connsiteX1045" fmla="*/ 98272 w 2647519"/>
                <a:gd name="connsiteY1045" fmla="*/ 1427797 h 2612594"/>
                <a:gd name="connsiteX1046" fmla="*/ 91605 w 2647519"/>
                <a:gd name="connsiteY1046" fmla="*/ 1404937 h 2612594"/>
                <a:gd name="connsiteX1047" fmla="*/ 85890 w 2647519"/>
                <a:gd name="connsiteY1047" fmla="*/ 1383030 h 2612594"/>
                <a:gd name="connsiteX1048" fmla="*/ 69697 w 2647519"/>
                <a:gd name="connsiteY1048" fmla="*/ 1365885 h 2612594"/>
                <a:gd name="connsiteX1049" fmla="*/ 64935 w 2647519"/>
                <a:gd name="connsiteY1049" fmla="*/ 1365885 h 2612594"/>
                <a:gd name="connsiteX1050" fmla="*/ 60172 w 2647519"/>
                <a:gd name="connsiteY1050" fmla="*/ 1342072 h 2612594"/>
                <a:gd name="connsiteX1051" fmla="*/ 58267 w 2647519"/>
                <a:gd name="connsiteY1051" fmla="*/ 1311592 h 2612594"/>
                <a:gd name="connsiteX1052" fmla="*/ 62077 w 2647519"/>
                <a:gd name="connsiteY1052" fmla="*/ 1268730 h 2612594"/>
                <a:gd name="connsiteX1053" fmla="*/ 63982 w 2647519"/>
                <a:gd name="connsiteY1053" fmla="*/ 1253490 h 2612594"/>
                <a:gd name="connsiteX1054" fmla="*/ 67226 w 2647519"/>
                <a:gd name="connsiteY1054" fmla="*/ 1243037 h 2612594"/>
                <a:gd name="connsiteX1055" fmla="*/ 65649 w 2647519"/>
                <a:gd name="connsiteY1055" fmla="*/ 1219200 h 2612594"/>
                <a:gd name="connsiteX1056" fmla="*/ 67792 w 2647519"/>
                <a:gd name="connsiteY1056" fmla="*/ 1183957 h 2612594"/>
                <a:gd name="connsiteX1057" fmla="*/ 71602 w 2647519"/>
                <a:gd name="connsiteY1057" fmla="*/ 1176814 h 2612594"/>
                <a:gd name="connsiteX1058" fmla="*/ 71602 w 2647519"/>
                <a:gd name="connsiteY1058" fmla="*/ 1172527 h 2612594"/>
                <a:gd name="connsiteX1059" fmla="*/ 63982 w 2647519"/>
                <a:gd name="connsiteY1059" fmla="*/ 1186815 h 2612594"/>
                <a:gd name="connsiteX1060" fmla="*/ 57315 w 2647519"/>
                <a:gd name="connsiteY1060" fmla="*/ 1177290 h 2612594"/>
                <a:gd name="connsiteX1061" fmla="*/ 44932 w 2647519"/>
                <a:gd name="connsiteY1061" fmla="*/ 1160145 h 2612594"/>
                <a:gd name="connsiteX1062" fmla="*/ 42670 w 2647519"/>
                <a:gd name="connsiteY1062" fmla="*/ 1146572 h 2612594"/>
                <a:gd name="connsiteX1063" fmla="*/ 42075 w 2647519"/>
                <a:gd name="connsiteY1063" fmla="*/ 1147762 h 2612594"/>
                <a:gd name="connsiteX1064" fmla="*/ 38265 w 2647519"/>
                <a:gd name="connsiteY1064" fmla="*/ 1185862 h 2612594"/>
                <a:gd name="connsiteX1065" fmla="*/ 35407 w 2647519"/>
                <a:gd name="connsiteY1065" fmla="*/ 1223962 h 2612594"/>
                <a:gd name="connsiteX1066" fmla="*/ 32550 w 2647519"/>
                <a:gd name="connsiteY1066" fmla="*/ 1253490 h 2612594"/>
                <a:gd name="connsiteX1067" fmla="*/ 32550 w 2647519"/>
                <a:gd name="connsiteY1067" fmla="*/ 1314449 h 2612594"/>
                <a:gd name="connsiteX1068" fmla="*/ 33502 w 2647519"/>
                <a:gd name="connsiteY1068" fmla="*/ 1345882 h 2612594"/>
                <a:gd name="connsiteX1069" fmla="*/ 35407 w 2647519"/>
                <a:gd name="connsiteY1069" fmla="*/ 1377314 h 2612594"/>
                <a:gd name="connsiteX1070" fmla="*/ 26835 w 2647519"/>
                <a:gd name="connsiteY1070" fmla="*/ 1406842 h 2612594"/>
                <a:gd name="connsiteX1071" fmla="*/ 24930 w 2647519"/>
                <a:gd name="connsiteY1071" fmla="*/ 1406842 h 2612594"/>
                <a:gd name="connsiteX1072" fmla="*/ 19215 w 2647519"/>
                <a:gd name="connsiteY1072" fmla="*/ 1349692 h 2612594"/>
                <a:gd name="connsiteX1073" fmla="*/ 19215 w 2647519"/>
                <a:gd name="connsiteY1073" fmla="*/ 1290637 h 2612594"/>
                <a:gd name="connsiteX1074" fmla="*/ 23977 w 2647519"/>
                <a:gd name="connsiteY1074" fmla="*/ 1244917 h 2612594"/>
                <a:gd name="connsiteX1075" fmla="*/ 32546 w 2647519"/>
                <a:gd name="connsiteY1075" fmla="*/ 1253485 h 2612594"/>
                <a:gd name="connsiteX1076" fmla="*/ 24930 w 2647519"/>
                <a:gd name="connsiteY1076" fmla="*/ 1243965 h 2612594"/>
                <a:gd name="connsiteX1077" fmla="*/ 23025 w 2647519"/>
                <a:gd name="connsiteY1077" fmla="*/ 1209675 h 2612594"/>
                <a:gd name="connsiteX1078" fmla="*/ 24930 w 2647519"/>
                <a:gd name="connsiteY1078" fmla="*/ 1157287 h 2612594"/>
                <a:gd name="connsiteX1079" fmla="*/ 25882 w 2647519"/>
                <a:gd name="connsiteY1079" fmla="*/ 1143000 h 2612594"/>
                <a:gd name="connsiteX1080" fmla="*/ 28740 w 2647519"/>
                <a:gd name="connsiteY1080" fmla="*/ 1119187 h 2612594"/>
                <a:gd name="connsiteX1081" fmla="*/ 40170 w 2647519"/>
                <a:gd name="connsiteY1081" fmla="*/ 1076325 h 2612594"/>
                <a:gd name="connsiteX1082" fmla="*/ 45865 w 2647519"/>
                <a:gd name="connsiteY1082" fmla="*/ 1047851 h 2612594"/>
                <a:gd name="connsiteX1083" fmla="*/ 43980 w 2647519"/>
                <a:gd name="connsiteY1083" fmla="*/ 1041082 h 2612594"/>
                <a:gd name="connsiteX1084" fmla="*/ 37312 w 2647519"/>
                <a:gd name="connsiteY1084" fmla="*/ 1079182 h 2612594"/>
                <a:gd name="connsiteX1085" fmla="*/ 25882 w 2647519"/>
                <a:gd name="connsiteY1085" fmla="*/ 1122045 h 2612594"/>
                <a:gd name="connsiteX1086" fmla="*/ 23025 w 2647519"/>
                <a:gd name="connsiteY1086" fmla="*/ 1145857 h 2612594"/>
                <a:gd name="connsiteX1087" fmla="*/ 22072 w 2647519"/>
                <a:gd name="connsiteY1087" fmla="*/ 1160145 h 2612594"/>
                <a:gd name="connsiteX1088" fmla="*/ 20167 w 2647519"/>
                <a:gd name="connsiteY1088" fmla="*/ 1212532 h 2612594"/>
                <a:gd name="connsiteX1089" fmla="*/ 22072 w 2647519"/>
                <a:gd name="connsiteY1089" fmla="*/ 1246822 h 2612594"/>
                <a:gd name="connsiteX1090" fmla="*/ 17310 w 2647519"/>
                <a:gd name="connsiteY1090" fmla="*/ 1292542 h 2612594"/>
                <a:gd name="connsiteX1091" fmla="*/ 17310 w 2647519"/>
                <a:gd name="connsiteY1091" fmla="*/ 1351597 h 2612594"/>
                <a:gd name="connsiteX1092" fmla="*/ 23025 w 2647519"/>
                <a:gd name="connsiteY1092" fmla="*/ 1408747 h 2612594"/>
                <a:gd name="connsiteX1093" fmla="*/ 24930 w 2647519"/>
                <a:gd name="connsiteY1093" fmla="*/ 1408747 h 2612594"/>
                <a:gd name="connsiteX1094" fmla="*/ 37312 w 2647519"/>
                <a:gd name="connsiteY1094" fmla="*/ 1463040 h 2612594"/>
                <a:gd name="connsiteX1095" fmla="*/ 43980 w 2647519"/>
                <a:gd name="connsiteY1095" fmla="*/ 1507807 h 2612594"/>
                <a:gd name="connsiteX1096" fmla="*/ 58267 w 2647519"/>
                <a:gd name="connsiteY1096" fmla="*/ 1553527 h 2612594"/>
                <a:gd name="connsiteX1097" fmla="*/ 80770 w 2647519"/>
                <a:gd name="connsiteY1097" fmla="*/ 1651843 h 2612594"/>
                <a:gd name="connsiteX1098" fmla="*/ 82734 w 2647519"/>
                <a:gd name="connsiteY1098" fmla="*/ 1670685 h 2612594"/>
                <a:gd name="connsiteX1099" fmla="*/ 86843 w 2647519"/>
                <a:gd name="connsiteY1099" fmla="*/ 1670685 h 2612594"/>
                <a:gd name="connsiteX1100" fmla="*/ 107798 w 2647519"/>
                <a:gd name="connsiteY1100" fmla="*/ 1721167 h 2612594"/>
                <a:gd name="connsiteX1101" fmla="*/ 115418 w 2647519"/>
                <a:gd name="connsiteY1101" fmla="*/ 1746885 h 2612594"/>
                <a:gd name="connsiteX1102" fmla="*/ 101130 w 2647519"/>
                <a:gd name="connsiteY1102" fmla="*/ 1724977 h 2612594"/>
                <a:gd name="connsiteX1103" fmla="*/ 85890 w 2647519"/>
                <a:gd name="connsiteY1103" fmla="*/ 1690687 h 2612594"/>
                <a:gd name="connsiteX1104" fmla="*/ 84938 w 2647519"/>
                <a:gd name="connsiteY1104" fmla="*/ 1700212 h 2612594"/>
                <a:gd name="connsiteX1105" fmla="*/ 76651 w 2647519"/>
                <a:gd name="connsiteY1105" fmla="*/ 1674524 h 2612594"/>
                <a:gd name="connsiteX1106" fmla="*/ 70650 w 2647519"/>
                <a:gd name="connsiteY1106" fmla="*/ 1675447 h 2612594"/>
                <a:gd name="connsiteX1107" fmla="*/ 63982 w 2647519"/>
                <a:gd name="connsiteY1107" fmla="*/ 1653540 h 2612594"/>
                <a:gd name="connsiteX1108" fmla="*/ 41122 w 2647519"/>
                <a:gd name="connsiteY1108" fmla="*/ 1601152 h 2612594"/>
                <a:gd name="connsiteX1109" fmla="*/ 26835 w 2647519"/>
                <a:gd name="connsiteY1109" fmla="*/ 1554480 h 2612594"/>
                <a:gd name="connsiteX1110" fmla="*/ 25882 w 2647519"/>
                <a:gd name="connsiteY1110" fmla="*/ 1515427 h 2612594"/>
                <a:gd name="connsiteX1111" fmla="*/ 19215 w 2647519"/>
                <a:gd name="connsiteY1111" fmla="*/ 1469707 h 2612594"/>
                <a:gd name="connsiteX1112" fmla="*/ 14452 w 2647519"/>
                <a:gd name="connsiteY1112" fmla="*/ 1423987 h 2612594"/>
                <a:gd name="connsiteX1113" fmla="*/ 3975 w 2647519"/>
                <a:gd name="connsiteY1113" fmla="*/ 1390650 h 2612594"/>
                <a:gd name="connsiteX1114" fmla="*/ 10642 w 2647519"/>
                <a:gd name="connsiteY1114" fmla="*/ 1213485 h 2612594"/>
                <a:gd name="connsiteX1115" fmla="*/ 17310 w 2647519"/>
                <a:gd name="connsiteY1115" fmla="*/ 1167765 h 2612594"/>
                <a:gd name="connsiteX1116" fmla="*/ 11595 w 2647519"/>
                <a:gd name="connsiteY1116" fmla="*/ 1143000 h 2612594"/>
                <a:gd name="connsiteX1117" fmla="*/ 23025 w 2647519"/>
                <a:gd name="connsiteY1117" fmla="*/ 1074420 h 2612594"/>
                <a:gd name="connsiteX1118" fmla="*/ 25882 w 2647519"/>
                <a:gd name="connsiteY1118" fmla="*/ 1058227 h 2612594"/>
                <a:gd name="connsiteX1119" fmla="*/ 33502 w 2647519"/>
                <a:gd name="connsiteY1119" fmla="*/ 1002982 h 2612594"/>
                <a:gd name="connsiteX1120" fmla="*/ 53505 w 2647519"/>
                <a:gd name="connsiteY1120" fmla="*/ 962977 h 2612594"/>
                <a:gd name="connsiteX1121" fmla="*/ 48742 w 2647519"/>
                <a:gd name="connsiteY1121" fmla="*/ 1017270 h 2612594"/>
                <a:gd name="connsiteX1122" fmla="*/ 53503 w 2647519"/>
                <a:gd name="connsiteY1122" fmla="*/ 1007964 h 2612594"/>
                <a:gd name="connsiteX1123" fmla="*/ 56362 w 2647519"/>
                <a:gd name="connsiteY1123" fmla="*/ 985718 h 2612594"/>
                <a:gd name="connsiteX1124" fmla="*/ 57315 w 2647519"/>
                <a:gd name="connsiteY1124" fmla="*/ 961072 h 2612594"/>
                <a:gd name="connsiteX1125" fmla="*/ 65887 w 2647519"/>
                <a:gd name="connsiteY1125" fmla="*/ 929639 h 2612594"/>
                <a:gd name="connsiteX1126" fmla="*/ 79222 w 2647519"/>
                <a:gd name="connsiteY1126" fmla="*/ 882014 h 2612594"/>
                <a:gd name="connsiteX1127" fmla="*/ 95415 w 2647519"/>
                <a:gd name="connsiteY1127" fmla="*/ 833437 h 2612594"/>
                <a:gd name="connsiteX1128" fmla="*/ 96628 w 2647519"/>
                <a:gd name="connsiteY1128" fmla="*/ 832072 h 2612594"/>
                <a:gd name="connsiteX1129" fmla="*/ 103988 w 2647519"/>
                <a:gd name="connsiteY1129" fmla="*/ 793432 h 2612594"/>
                <a:gd name="connsiteX1130" fmla="*/ 114465 w 2647519"/>
                <a:gd name="connsiteY1130" fmla="*/ 765809 h 2612594"/>
                <a:gd name="connsiteX1131" fmla="*/ 126848 w 2647519"/>
                <a:gd name="connsiteY1131" fmla="*/ 742949 h 2612594"/>
                <a:gd name="connsiteX1132" fmla="*/ 151613 w 2647519"/>
                <a:gd name="connsiteY1132" fmla="*/ 695324 h 2612594"/>
                <a:gd name="connsiteX1133" fmla="*/ 171615 w 2647519"/>
                <a:gd name="connsiteY1133" fmla="*/ 652462 h 2612594"/>
                <a:gd name="connsiteX1134" fmla="*/ 200190 w 2647519"/>
                <a:gd name="connsiteY1134" fmla="*/ 597217 h 2612594"/>
                <a:gd name="connsiteX1135" fmla="*/ 221145 w 2647519"/>
                <a:gd name="connsiteY1135" fmla="*/ 573404 h 2612594"/>
                <a:gd name="connsiteX1136" fmla="*/ 238290 w 2647519"/>
                <a:gd name="connsiteY1136" fmla="*/ 540067 h 2612594"/>
                <a:gd name="connsiteX1137" fmla="*/ 252578 w 2647519"/>
                <a:gd name="connsiteY1137" fmla="*/ 519112 h 2612594"/>
                <a:gd name="connsiteX1138" fmla="*/ 267818 w 2647519"/>
                <a:gd name="connsiteY1138" fmla="*/ 511492 h 2612594"/>
                <a:gd name="connsiteX1139" fmla="*/ 271628 w 2647519"/>
                <a:gd name="connsiteY1139" fmla="*/ 505777 h 2612594"/>
                <a:gd name="connsiteX1140" fmla="*/ 286868 w 2647519"/>
                <a:gd name="connsiteY1140" fmla="*/ 475297 h 2612594"/>
                <a:gd name="connsiteX1141" fmla="*/ 316395 w 2647519"/>
                <a:gd name="connsiteY1141" fmla="*/ 441007 h 2612594"/>
                <a:gd name="connsiteX1142" fmla="*/ 317199 w 2647519"/>
                <a:gd name="connsiteY1142" fmla="*/ 455339 h 2612594"/>
                <a:gd name="connsiteX1143" fmla="*/ 315045 w 2647519"/>
                <a:gd name="connsiteY1143" fmla="*/ 461363 h 2612594"/>
                <a:gd name="connsiteX1144" fmla="*/ 345922 w 2647519"/>
                <a:gd name="connsiteY1144" fmla="*/ 429577 h 2612594"/>
                <a:gd name="connsiteX1145" fmla="*/ 361162 w 2647519"/>
                <a:gd name="connsiteY1145" fmla="*/ 409575 h 2612594"/>
                <a:gd name="connsiteX1146" fmla="*/ 381165 w 2647519"/>
                <a:gd name="connsiteY1146" fmla="*/ 390525 h 2612594"/>
                <a:gd name="connsiteX1147" fmla="*/ 382888 w 2647519"/>
                <a:gd name="connsiteY1147" fmla="*/ 392440 h 2612594"/>
                <a:gd name="connsiteX1148" fmla="*/ 382118 w 2647519"/>
                <a:gd name="connsiteY1148" fmla="*/ 391477 h 2612594"/>
                <a:gd name="connsiteX1149" fmla="*/ 406883 w 2647519"/>
                <a:gd name="connsiteY1149" fmla="*/ 366712 h 2612594"/>
                <a:gd name="connsiteX1150" fmla="*/ 431648 w 2647519"/>
                <a:gd name="connsiteY1150" fmla="*/ 343852 h 2612594"/>
                <a:gd name="connsiteX1151" fmla="*/ 458318 w 2647519"/>
                <a:gd name="connsiteY1151" fmla="*/ 315277 h 2612594"/>
                <a:gd name="connsiteX1152" fmla="*/ 495465 w 2647519"/>
                <a:gd name="connsiteY1152" fmla="*/ 287654 h 2612594"/>
                <a:gd name="connsiteX1153" fmla="*/ 535470 w 2647519"/>
                <a:gd name="connsiteY1153" fmla="*/ 258127 h 2612594"/>
                <a:gd name="connsiteX1154" fmla="*/ 559389 w 2647519"/>
                <a:gd name="connsiteY1154" fmla="*/ 241440 h 2612594"/>
                <a:gd name="connsiteX1155" fmla="*/ 575475 w 2647519"/>
                <a:gd name="connsiteY1155" fmla="*/ 226694 h 2612594"/>
                <a:gd name="connsiteX1156" fmla="*/ 604050 w 2647519"/>
                <a:gd name="connsiteY1156" fmla="*/ 209549 h 2612594"/>
                <a:gd name="connsiteX1157" fmla="*/ 634530 w 2647519"/>
                <a:gd name="connsiteY1157" fmla="*/ 193357 h 2612594"/>
                <a:gd name="connsiteX1158" fmla="*/ 638565 w 2647519"/>
                <a:gd name="connsiteY1158" fmla="*/ 191282 h 2612594"/>
                <a:gd name="connsiteX1159" fmla="*/ 648937 w 2647519"/>
                <a:gd name="connsiteY1159" fmla="*/ 181094 h 2612594"/>
                <a:gd name="connsiteX1160" fmla="*/ 665963 w 2647519"/>
                <a:gd name="connsiteY1160" fmla="*/ 168592 h 2612594"/>
                <a:gd name="connsiteX1161" fmla="*/ 684656 w 2647519"/>
                <a:gd name="connsiteY1161" fmla="*/ 159067 h 2612594"/>
                <a:gd name="connsiteX1162" fmla="*/ 697880 w 2647519"/>
                <a:gd name="connsiteY1162" fmla="*/ 156023 h 2612594"/>
                <a:gd name="connsiteX1163" fmla="*/ 700252 w 2647519"/>
                <a:gd name="connsiteY1163" fmla="*/ 154304 h 2612594"/>
                <a:gd name="connsiteX1164" fmla="*/ 959332 w 2647519"/>
                <a:gd name="connsiteY1164" fmla="*/ 49529 h 2612594"/>
                <a:gd name="connsiteX1165" fmla="*/ 968944 w 2647519"/>
                <a:gd name="connsiteY1165" fmla="*/ 47439 h 2612594"/>
                <a:gd name="connsiteX1166" fmla="*/ 995527 w 2647519"/>
                <a:gd name="connsiteY1166" fmla="*/ 38099 h 2612594"/>
                <a:gd name="connsiteX1167" fmla="*/ 1013863 w 2647519"/>
                <a:gd name="connsiteY1167" fmla="*/ 34408 h 2612594"/>
                <a:gd name="connsiteX1168" fmla="*/ 1023424 w 2647519"/>
                <a:gd name="connsiteY1168" fmla="*/ 34327 h 2612594"/>
                <a:gd name="connsiteX1169" fmla="*/ 1026960 w 2647519"/>
                <a:gd name="connsiteY1169" fmla="*/ 33337 h 2612594"/>
                <a:gd name="connsiteX1170" fmla="*/ 1244130 w 2647519"/>
                <a:gd name="connsiteY1170" fmla="*/ 4762 h 2612594"/>
                <a:gd name="connsiteX1171" fmla="*/ 1305804 w 2647519"/>
                <a:gd name="connsiteY1171" fmla="*/ 4524 h 2612594"/>
                <a:gd name="connsiteX1172" fmla="*/ 1371765 w 2647519"/>
                <a:gd name="connsiteY1172" fmla="*/ 5714 h 2612594"/>
                <a:gd name="connsiteX1173" fmla="*/ 1372993 w 2647519"/>
                <a:gd name="connsiteY1173" fmla="*/ 6635 h 2612594"/>
                <a:gd name="connsiteX1174" fmla="*/ 1405103 w 2647519"/>
                <a:gd name="connsiteY1174" fmla="*/ 2857 h 2612594"/>
                <a:gd name="connsiteX1175" fmla="*/ 1434630 w 2647519"/>
                <a:gd name="connsiteY1175" fmla="*/ 7619 h 2612594"/>
                <a:gd name="connsiteX1176" fmla="*/ 1464158 w 2647519"/>
                <a:gd name="connsiteY1176" fmla="*/ 13334 h 2612594"/>
                <a:gd name="connsiteX1177" fmla="*/ 1479392 w 2647519"/>
                <a:gd name="connsiteY1177" fmla="*/ 16797 h 2612594"/>
                <a:gd name="connsiteX1178" fmla="*/ 1463205 w 2647519"/>
                <a:gd name="connsiteY1178" fmla="*/ 12382 h 2612594"/>
                <a:gd name="connsiteX1179" fmla="*/ 1433677 w 2647519"/>
                <a:gd name="connsiteY1179" fmla="*/ 6667 h 2612594"/>
                <a:gd name="connsiteX1180" fmla="*/ 1404150 w 2647519"/>
                <a:gd name="connsiteY1180" fmla="*/ 1905 h 2612594"/>
                <a:gd name="connsiteX1181" fmla="*/ 1404150 w 2647519"/>
                <a:gd name="connsiteY1181" fmla="*/ 0 h 26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</a:cxnLst>
              <a:rect l="l" t="t" r="r" b="b"/>
              <a:pathLst>
                <a:path w="2647519" h="2612594">
                  <a:moveTo>
                    <a:pt x="1439383" y="2598425"/>
                  </a:moveTo>
                  <a:lnTo>
                    <a:pt x="1427010" y="2605087"/>
                  </a:lnTo>
                  <a:lnTo>
                    <a:pt x="1427751" y="2605405"/>
                  </a:lnTo>
                  <a:close/>
                  <a:moveTo>
                    <a:pt x="1542263" y="2530792"/>
                  </a:moveTo>
                  <a:cubicBezTo>
                    <a:pt x="1527023" y="2534602"/>
                    <a:pt x="1516545" y="2538412"/>
                    <a:pt x="1502258" y="2540317"/>
                  </a:cubicBezTo>
                  <a:cubicBezTo>
                    <a:pt x="1487970" y="2542222"/>
                    <a:pt x="1470825" y="2545079"/>
                    <a:pt x="1442250" y="2547937"/>
                  </a:cubicBezTo>
                  <a:cubicBezTo>
                    <a:pt x="1442250" y="2545079"/>
                    <a:pt x="1440345" y="2543174"/>
                    <a:pt x="1439393" y="2540317"/>
                  </a:cubicBezTo>
                  <a:cubicBezTo>
                    <a:pt x="1452728" y="2540317"/>
                    <a:pt x="1465110" y="2538412"/>
                    <a:pt x="1481303" y="2536507"/>
                  </a:cubicBezTo>
                  <a:cubicBezTo>
                    <a:pt x="1496543" y="2534602"/>
                    <a:pt x="1515593" y="2533649"/>
                    <a:pt x="1542263" y="2530792"/>
                  </a:cubicBezTo>
                  <a:close/>
                  <a:moveTo>
                    <a:pt x="1646323" y="2520821"/>
                  </a:moveTo>
                  <a:lnTo>
                    <a:pt x="1643881" y="2521511"/>
                  </a:lnTo>
                  <a:lnTo>
                    <a:pt x="1645133" y="2521267"/>
                  </a:lnTo>
                  <a:close/>
                  <a:moveTo>
                    <a:pt x="899801" y="2506503"/>
                  </a:moveTo>
                  <a:cubicBezTo>
                    <a:pt x="908612" y="2507932"/>
                    <a:pt x="922185" y="2511742"/>
                    <a:pt x="942187" y="2517457"/>
                  </a:cubicBezTo>
                  <a:cubicBezTo>
                    <a:pt x="947902" y="2518409"/>
                    <a:pt x="954570" y="2518409"/>
                    <a:pt x="960285" y="2518409"/>
                  </a:cubicBezTo>
                  <a:cubicBezTo>
                    <a:pt x="977430" y="2526982"/>
                    <a:pt x="993622" y="2535555"/>
                    <a:pt x="1010767" y="2543175"/>
                  </a:cubicBezTo>
                  <a:cubicBezTo>
                    <a:pt x="1017435" y="2544127"/>
                    <a:pt x="1026007" y="2546032"/>
                    <a:pt x="1033627" y="2547937"/>
                  </a:cubicBezTo>
                  <a:lnTo>
                    <a:pt x="1035057" y="2548414"/>
                  </a:lnTo>
                  <a:lnTo>
                    <a:pt x="1040295" y="2543175"/>
                  </a:lnTo>
                  <a:cubicBezTo>
                    <a:pt x="1046962" y="2545080"/>
                    <a:pt x="1053630" y="2546985"/>
                    <a:pt x="1060297" y="2548890"/>
                  </a:cubicBezTo>
                  <a:cubicBezTo>
                    <a:pt x="1066965" y="2550795"/>
                    <a:pt x="1073632" y="2551747"/>
                    <a:pt x="1080300" y="2553652"/>
                  </a:cubicBezTo>
                  <a:lnTo>
                    <a:pt x="1119712" y="2562818"/>
                  </a:lnTo>
                  <a:lnTo>
                    <a:pt x="1120305" y="2562225"/>
                  </a:lnTo>
                  <a:cubicBezTo>
                    <a:pt x="1134592" y="2564130"/>
                    <a:pt x="1150785" y="2566987"/>
                    <a:pt x="1166025" y="2569845"/>
                  </a:cubicBezTo>
                  <a:cubicBezTo>
                    <a:pt x="1172692" y="2570797"/>
                    <a:pt x="1180312" y="2571750"/>
                    <a:pt x="1187932" y="2573655"/>
                  </a:cubicBezTo>
                  <a:cubicBezTo>
                    <a:pt x="1195552" y="2574607"/>
                    <a:pt x="1203172" y="2575560"/>
                    <a:pt x="1209840" y="2575560"/>
                  </a:cubicBezTo>
                  <a:cubicBezTo>
                    <a:pt x="1223175" y="2575560"/>
                    <a:pt x="1237462" y="2576512"/>
                    <a:pt x="1254607" y="2577465"/>
                  </a:cubicBezTo>
                  <a:cubicBezTo>
                    <a:pt x="1271752" y="2577465"/>
                    <a:pt x="1291755" y="2578417"/>
                    <a:pt x="1315567" y="2576512"/>
                  </a:cubicBezTo>
                  <a:lnTo>
                    <a:pt x="1318213" y="2576512"/>
                  </a:lnTo>
                  <a:lnTo>
                    <a:pt x="1324140" y="2573178"/>
                  </a:lnTo>
                  <a:cubicBezTo>
                    <a:pt x="1328188" y="2571750"/>
                    <a:pt x="1333189" y="2570321"/>
                    <a:pt x="1337475" y="2568892"/>
                  </a:cubicBezTo>
                  <a:cubicBezTo>
                    <a:pt x="1342238" y="2568892"/>
                    <a:pt x="1347000" y="2568654"/>
                    <a:pt x="1351048" y="2568654"/>
                  </a:cubicBezTo>
                  <a:cubicBezTo>
                    <a:pt x="1355096" y="2568654"/>
                    <a:pt x="1358430" y="2568892"/>
                    <a:pt x="1360335" y="2569844"/>
                  </a:cubicBezTo>
                  <a:lnTo>
                    <a:pt x="1362835" y="2576512"/>
                  </a:lnTo>
                  <a:lnTo>
                    <a:pt x="1384147" y="2576512"/>
                  </a:lnTo>
                  <a:cubicBezTo>
                    <a:pt x="1382242" y="2579370"/>
                    <a:pt x="1379385" y="2583180"/>
                    <a:pt x="1377480" y="2586037"/>
                  </a:cubicBezTo>
                  <a:cubicBezTo>
                    <a:pt x="1376527" y="2586990"/>
                    <a:pt x="1375575" y="2587942"/>
                    <a:pt x="1373670" y="2590800"/>
                  </a:cubicBezTo>
                  <a:cubicBezTo>
                    <a:pt x="1370812" y="2592705"/>
                    <a:pt x="1366050" y="2594610"/>
                    <a:pt x="1361287" y="2596515"/>
                  </a:cubicBezTo>
                  <a:cubicBezTo>
                    <a:pt x="1352715" y="2596515"/>
                    <a:pt x="1347000" y="2596515"/>
                    <a:pt x="1338427" y="2596515"/>
                  </a:cubicBezTo>
                  <a:cubicBezTo>
                    <a:pt x="1328902" y="2595562"/>
                    <a:pt x="1318425" y="2595562"/>
                    <a:pt x="1308900" y="2594610"/>
                  </a:cubicBezTo>
                  <a:cubicBezTo>
                    <a:pt x="1286992" y="2593657"/>
                    <a:pt x="1266037" y="2593657"/>
                    <a:pt x="1245082" y="2592705"/>
                  </a:cubicBezTo>
                  <a:cubicBezTo>
                    <a:pt x="1229842" y="2591752"/>
                    <a:pt x="1213650" y="2590800"/>
                    <a:pt x="1197457" y="2588895"/>
                  </a:cubicBezTo>
                  <a:cubicBezTo>
                    <a:pt x="1184122" y="2587942"/>
                    <a:pt x="1169835" y="2585085"/>
                    <a:pt x="1155547" y="2583180"/>
                  </a:cubicBezTo>
                  <a:cubicBezTo>
                    <a:pt x="1141260" y="2581275"/>
                    <a:pt x="1127925" y="2579370"/>
                    <a:pt x="1113637" y="2576512"/>
                  </a:cubicBezTo>
                  <a:cubicBezTo>
                    <a:pt x="1092682" y="2572702"/>
                    <a:pt x="1069822" y="2570797"/>
                    <a:pt x="1049820" y="2566987"/>
                  </a:cubicBezTo>
                  <a:cubicBezTo>
                    <a:pt x="1029817" y="2562225"/>
                    <a:pt x="1011720" y="2557462"/>
                    <a:pt x="1000290" y="2550795"/>
                  </a:cubicBezTo>
                  <a:lnTo>
                    <a:pt x="1000863" y="2550379"/>
                  </a:lnTo>
                  <a:lnTo>
                    <a:pt x="971715" y="2541270"/>
                  </a:lnTo>
                  <a:cubicBezTo>
                    <a:pt x="964095" y="2537459"/>
                    <a:pt x="955522" y="2533650"/>
                    <a:pt x="945997" y="2529840"/>
                  </a:cubicBezTo>
                  <a:cubicBezTo>
                    <a:pt x="935520" y="2526982"/>
                    <a:pt x="925995" y="2524125"/>
                    <a:pt x="916470" y="2520315"/>
                  </a:cubicBezTo>
                  <a:cubicBezTo>
                    <a:pt x="905992" y="2516505"/>
                    <a:pt x="896467" y="2513647"/>
                    <a:pt x="885990" y="2509837"/>
                  </a:cubicBezTo>
                  <a:cubicBezTo>
                    <a:pt x="886943" y="2506027"/>
                    <a:pt x="890991" y="2505075"/>
                    <a:pt x="899801" y="2506503"/>
                  </a:cubicBezTo>
                  <a:close/>
                  <a:moveTo>
                    <a:pt x="1460491" y="2486082"/>
                  </a:moveTo>
                  <a:lnTo>
                    <a:pt x="1445939" y="2488303"/>
                  </a:lnTo>
                  <a:lnTo>
                    <a:pt x="1345293" y="2493385"/>
                  </a:lnTo>
                  <a:lnTo>
                    <a:pt x="1378432" y="2497454"/>
                  </a:lnTo>
                  <a:cubicBezTo>
                    <a:pt x="1380337" y="2496502"/>
                    <a:pt x="1383195" y="2496502"/>
                    <a:pt x="1387005" y="2495549"/>
                  </a:cubicBezTo>
                  <a:cubicBezTo>
                    <a:pt x="1407007" y="2492692"/>
                    <a:pt x="1426057" y="2490787"/>
                    <a:pt x="1446060" y="2488882"/>
                  </a:cubicBezTo>
                  <a:cubicBezTo>
                    <a:pt x="1448203" y="2488406"/>
                    <a:pt x="1451715" y="2487751"/>
                    <a:pt x="1455778" y="2486992"/>
                  </a:cubicBezTo>
                  <a:close/>
                  <a:moveTo>
                    <a:pt x="1550918" y="2472281"/>
                  </a:moveTo>
                  <a:lnTo>
                    <a:pt x="1501488" y="2479825"/>
                  </a:lnTo>
                  <a:lnTo>
                    <a:pt x="1518450" y="2480309"/>
                  </a:lnTo>
                  <a:cubicBezTo>
                    <a:pt x="1528928" y="2479833"/>
                    <a:pt x="1536786" y="2477928"/>
                    <a:pt x="1542858" y="2475785"/>
                  </a:cubicBezTo>
                  <a:close/>
                  <a:moveTo>
                    <a:pt x="1731355" y="2470078"/>
                  </a:moveTo>
                  <a:lnTo>
                    <a:pt x="1576322" y="2511364"/>
                  </a:lnTo>
                  <a:lnTo>
                    <a:pt x="1654777" y="2493883"/>
                  </a:lnTo>
                  <a:close/>
                  <a:moveTo>
                    <a:pt x="737400" y="2450782"/>
                  </a:moveTo>
                  <a:cubicBezTo>
                    <a:pt x="787882" y="2468879"/>
                    <a:pt x="820267" y="2485072"/>
                    <a:pt x="846937" y="2497454"/>
                  </a:cubicBezTo>
                  <a:cubicBezTo>
                    <a:pt x="859320" y="2502217"/>
                    <a:pt x="872655" y="2506027"/>
                    <a:pt x="885990" y="2509837"/>
                  </a:cubicBezTo>
                  <a:cubicBezTo>
                    <a:pt x="896467" y="2513647"/>
                    <a:pt x="905992" y="2516504"/>
                    <a:pt x="915517" y="2520314"/>
                  </a:cubicBezTo>
                  <a:cubicBezTo>
                    <a:pt x="925042" y="2524124"/>
                    <a:pt x="934567" y="2526982"/>
                    <a:pt x="945045" y="2529839"/>
                  </a:cubicBezTo>
                  <a:cubicBezTo>
                    <a:pt x="954570" y="2533649"/>
                    <a:pt x="963142" y="2537459"/>
                    <a:pt x="970762" y="2541269"/>
                  </a:cubicBezTo>
                  <a:cubicBezTo>
                    <a:pt x="968857" y="2542222"/>
                    <a:pt x="966952" y="2544127"/>
                    <a:pt x="965047" y="2546032"/>
                  </a:cubicBezTo>
                  <a:cubicBezTo>
                    <a:pt x="960285" y="2545079"/>
                    <a:pt x="954570" y="2544127"/>
                    <a:pt x="949807" y="2543174"/>
                  </a:cubicBezTo>
                  <a:cubicBezTo>
                    <a:pt x="931710" y="2537459"/>
                    <a:pt x="913612" y="2529839"/>
                    <a:pt x="895515" y="2523172"/>
                  </a:cubicBezTo>
                  <a:lnTo>
                    <a:pt x="868845" y="2512694"/>
                  </a:lnTo>
                  <a:cubicBezTo>
                    <a:pt x="860272" y="2508884"/>
                    <a:pt x="850747" y="2505074"/>
                    <a:pt x="842175" y="2501264"/>
                  </a:cubicBezTo>
                  <a:cubicBezTo>
                    <a:pt x="829792" y="2497454"/>
                    <a:pt x="818362" y="2492692"/>
                    <a:pt x="806932" y="2488882"/>
                  </a:cubicBezTo>
                  <a:cubicBezTo>
                    <a:pt x="796455" y="2484119"/>
                    <a:pt x="785977" y="2480309"/>
                    <a:pt x="776452" y="2475547"/>
                  </a:cubicBezTo>
                  <a:cubicBezTo>
                    <a:pt x="766927" y="2471737"/>
                    <a:pt x="759307" y="2466974"/>
                    <a:pt x="752640" y="2463164"/>
                  </a:cubicBezTo>
                  <a:cubicBezTo>
                    <a:pt x="745972" y="2458402"/>
                    <a:pt x="741210" y="2454592"/>
                    <a:pt x="737400" y="2450782"/>
                  </a:cubicBezTo>
                  <a:close/>
                  <a:moveTo>
                    <a:pt x="782168" y="2426970"/>
                  </a:moveTo>
                  <a:cubicBezTo>
                    <a:pt x="800265" y="2436495"/>
                    <a:pt x="815505" y="2445067"/>
                    <a:pt x="834555" y="2453640"/>
                  </a:cubicBezTo>
                  <a:cubicBezTo>
                    <a:pt x="832650" y="2454592"/>
                    <a:pt x="830745" y="2455545"/>
                    <a:pt x="827888" y="2457450"/>
                  </a:cubicBezTo>
                  <a:cubicBezTo>
                    <a:pt x="807885" y="2447925"/>
                    <a:pt x="786930" y="2437447"/>
                    <a:pt x="766928" y="2427922"/>
                  </a:cubicBezTo>
                  <a:cubicBezTo>
                    <a:pt x="772643" y="2427922"/>
                    <a:pt x="776453" y="2427922"/>
                    <a:pt x="782168" y="2426970"/>
                  </a:cubicBezTo>
                  <a:close/>
                  <a:moveTo>
                    <a:pt x="588810" y="2362200"/>
                  </a:moveTo>
                  <a:cubicBezTo>
                    <a:pt x="620242" y="2375535"/>
                    <a:pt x="636435" y="2387917"/>
                    <a:pt x="653580" y="2398395"/>
                  </a:cubicBezTo>
                  <a:cubicBezTo>
                    <a:pt x="657390" y="2403157"/>
                    <a:pt x="669772" y="2412682"/>
                    <a:pt x="666915" y="2413635"/>
                  </a:cubicBezTo>
                  <a:cubicBezTo>
                    <a:pt x="655485" y="2407920"/>
                    <a:pt x="645007" y="2403157"/>
                    <a:pt x="636435" y="2397442"/>
                  </a:cubicBezTo>
                  <a:cubicBezTo>
                    <a:pt x="627862" y="2392680"/>
                    <a:pt x="620242" y="2387917"/>
                    <a:pt x="613575" y="2383155"/>
                  </a:cubicBezTo>
                  <a:cubicBezTo>
                    <a:pt x="601192" y="2374582"/>
                    <a:pt x="593572" y="2367915"/>
                    <a:pt x="588810" y="2362200"/>
                  </a:cubicBezTo>
                  <a:close/>
                  <a:moveTo>
                    <a:pt x="702387" y="2337759"/>
                  </a:moveTo>
                  <a:lnTo>
                    <a:pt x="702396" y="2338030"/>
                  </a:lnTo>
                  <a:lnTo>
                    <a:pt x="705613" y="2341923"/>
                  </a:lnTo>
                  <a:lnTo>
                    <a:pt x="705967" y="2340292"/>
                  </a:lnTo>
                  <a:close/>
                  <a:moveTo>
                    <a:pt x="2093409" y="2275234"/>
                  </a:moveTo>
                  <a:lnTo>
                    <a:pt x="2089950" y="2275522"/>
                  </a:lnTo>
                  <a:cubicBezTo>
                    <a:pt x="2073757" y="2288857"/>
                    <a:pt x="2052802" y="2303145"/>
                    <a:pt x="2032800" y="2316480"/>
                  </a:cubicBezTo>
                  <a:cubicBezTo>
                    <a:pt x="2012797" y="2329815"/>
                    <a:pt x="1991842" y="2340292"/>
                    <a:pt x="1976602" y="2346960"/>
                  </a:cubicBezTo>
                  <a:cubicBezTo>
                    <a:pt x="1964220" y="2354580"/>
                    <a:pt x="1950885" y="2362200"/>
                    <a:pt x="1936597" y="2370772"/>
                  </a:cubicBezTo>
                  <a:cubicBezTo>
                    <a:pt x="1928977" y="2373630"/>
                    <a:pt x="1922310" y="2377440"/>
                    <a:pt x="1914690" y="2380297"/>
                  </a:cubicBezTo>
                  <a:cubicBezTo>
                    <a:pt x="1907070" y="2383155"/>
                    <a:pt x="1899450" y="2386012"/>
                    <a:pt x="1891830" y="2389822"/>
                  </a:cubicBezTo>
                  <a:cubicBezTo>
                    <a:pt x="1886115" y="2394585"/>
                    <a:pt x="1874685" y="2399347"/>
                    <a:pt x="1864207" y="2404110"/>
                  </a:cubicBezTo>
                  <a:cubicBezTo>
                    <a:pt x="1853730" y="2408872"/>
                    <a:pt x="1844205" y="2412682"/>
                    <a:pt x="1843252" y="2416492"/>
                  </a:cubicBezTo>
                  <a:cubicBezTo>
                    <a:pt x="1833727" y="2420302"/>
                    <a:pt x="1823250" y="2425065"/>
                    <a:pt x="1812772" y="2428875"/>
                  </a:cubicBezTo>
                  <a:cubicBezTo>
                    <a:pt x="1802295" y="2433637"/>
                    <a:pt x="1791817" y="2436495"/>
                    <a:pt x="1781340" y="2440305"/>
                  </a:cubicBezTo>
                  <a:cubicBezTo>
                    <a:pt x="1779435" y="2442210"/>
                    <a:pt x="1775625" y="2446020"/>
                    <a:pt x="1772767" y="2448877"/>
                  </a:cubicBezTo>
                  <a:cubicBezTo>
                    <a:pt x="1768005" y="2450782"/>
                    <a:pt x="1764195" y="2451735"/>
                    <a:pt x="1759432" y="2453640"/>
                  </a:cubicBezTo>
                  <a:cubicBezTo>
                    <a:pt x="1748002" y="2456497"/>
                    <a:pt x="1736572" y="2457450"/>
                    <a:pt x="1726095" y="2459355"/>
                  </a:cubicBezTo>
                  <a:cubicBezTo>
                    <a:pt x="1710855" y="2464117"/>
                    <a:pt x="1696567" y="2468880"/>
                    <a:pt x="1683232" y="2472690"/>
                  </a:cubicBezTo>
                  <a:cubicBezTo>
                    <a:pt x="1669897" y="2476500"/>
                    <a:pt x="1656562" y="2480310"/>
                    <a:pt x="1644180" y="2485072"/>
                  </a:cubicBezTo>
                  <a:cubicBezTo>
                    <a:pt x="1630845" y="2489835"/>
                    <a:pt x="1616557" y="2492692"/>
                    <a:pt x="1601317" y="2497455"/>
                  </a:cubicBezTo>
                  <a:cubicBezTo>
                    <a:pt x="1586077" y="2502217"/>
                    <a:pt x="1568932" y="2506980"/>
                    <a:pt x="1547977" y="2510790"/>
                  </a:cubicBezTo>
                  <a:cubicBezTo>
                    <a:pt x="1498447" y="2513647"/>
                    <a:pt x="1480350" y="2519362"/>
                    <a:pt x="1472730" y="2523172"/>
                  </a:cubicBezTo>
                  <a:cubicBezTo>
                    <a:pt x="1471777" y="2524125"/>
                    <a:pt x="1471777" y="2525077"/>
                    <a:pt x="1470825" y="2526030"/>
                  </a:cubicBezTo>
                  <a:lnTo>
                    <a:pt x="1434645" y="2535075"/>
                  </a:lnTo>
                  <a:lnTo>
                    <a:pt x="1435583" y="2535555"/>
                  </a:lnTo>
                  <a:lnTo>
                    <a:pt x="1475761" y="2525510"/>
                  </a:lnTo>
                  <a:lnTo>
                    <a:pt x="1476540" y="2523172"/>
                  </a:lnTo>
                  <a:cubicBezTo>
                    <a:pt x="1484160" y="2518410"/>
                    <a:pt x="1503210" y="2513647"/>
                    <a:pt x="1551788" y="2510790"/>
                  </a:cubicBezTo>
                  <a:cubicBezTo>
                    <a:pt x="1571790" y="2506980"/>
                    <a:pt x="1588935" y="2502217"/>
                    <a:pt x="1605128" y="2497455"/>
                  </a:cubicBezTo>
                  <a:cubicBezTo>
                    <a:pt x="1620368" y="2492692"/>
                    <a:pt x="1634655" y="2489835"/>
                    <a:pt x="1647990" y="2485072"/>
                  </a:cubicBezTo>
                  <a:cubicBezTo>
                    <a:pt x="1661325" y="2481262"/>
                    <a:pt x="1673708" y="2477452"/>
                    <a:pt x="1687043" y="2472690"/>
                  </a:cubicBezTo>
                  <a:cubicBezTo>
                    <a:pt x="1700378" y="2468880"/>
                    <a:pt x="1713713" y="2464117"/>
                    <a:pt x="1729905" y="2459355"/>
                  </a:cubicBezTo>
                  <a:cubicBezTo>
                    <a:pt x="1741335" y="2457450"/>
                    <a:pt x="1752765" y="2456497"/>
                    <a:pt x="1763243" y="2453640"/>
                  </a:cubicBezTo>
                  <a:lnTo>
                    <a:pt x="1740675" y="2467181"/>
                  </a:lnTo>
                  <a:lnTo>
                    <a:pt x="1741335" y="2466975"/>
                  </a:lnTo>
                  <a:cubicBezTo>
                    <a:pt x="1748955" y="2462212"/>
                    <a:pt x="1758480" y="2456497"/>
                    <a:pt x="1765148" y="2452687"/>
                  </a:cubicBezTo>
                  <a:cubicBezTo>
                    <a:pt x="1769910" y="2450782"/>
                    <a:pt x="1773720" y="2449830"/>
                    <a:pt x="1778483" y="2447925"/>
                  </a:cubicBezTo>
                  <a:lnTo>
                    <a:pt x="1779371" y="2447679"/>
                  </a:lnTo>
                  <a:lnTo>
                    <a:pt x="1785150" y="2441257"/>
                  </a:lnTo>
                  <a:cubicBezTo>
                    <a:pt x="1795628" y="2437447"/>
                    <a:pt x="1806105" y="2433637"/>
                    <a:pt x="1816583" y="2429827"/>
                  </a:cubicBezTo>
                  <a:cubicBezTo>
                    <a:pt x="1827060" y="2425065"/>
                    <a:pt x="1837538" y="2421255"/>
                    <a:pt x="1847063" y="2417445"/>
                  </a:cubicBezTo>
                  <a:cubicBezTo>
                    <a:pt x="1848015" y="2413635"/>
                    <a:pt x="1857540" y="2409825"/>
                    <a:pt x="1868018" y="2405062"/>
                  </a:cubicBezTo>
                  <a:cubicBezTo>
                    <a:pt x="1878495" y="2400300"/>
                    <a:pt x="1889925" y="2395537"/>
                    <a:pt x="1895640" y="2390775"/>
                  </a:cubicBezTo>
                  <a:cubicBezTo>
                    <a:pt x="1903260" y="2387917"/>
                    <a:pt x="1910880" y="2385060"/>
                    <a:pt x="1918500" y="2381250"/>
                  </a:cubicBezTo>
                  <a:lnTo>
                    <a:pt x="1934176" y="2374435"/>
                  </a:lnTo>
                  <a:lnTo>
                    <a:pt x="1942313" y="2368867"/>
                  </a:lnTo>
                  <a:cubicBezTo>
                    <a:pt x="1955648" y="2360295"/>
                    <a:pt x="1969935" y="2352675"/>
                    <a:pt x="1982318" y="2345055"/>
                  </a:cubicBezTo>
                  <a:cubicBezTo>
                    <a:pt x="1997558" y="2339340"/>
                    <a:pt x="2017560" y="2327910"/>
                    <a:pt x="2038515" y="2314575"/>
                  </a:cubicBezTo>
                  <a:close/>
                  <a:moveTo>
                    <a:pt x="460060" y="2262062"/>
                  </a:moveTo>
                  <a:lnTo>
                    <a:pt x="463676" y="2265164"/>
                  </a:lnTo>
                  <a:lnTo>
                    <a:pt x="464910" y="2265793"/>
                  </a:lnTo>
                  <a:close/>
                  <a:moveTo>
                    <a:pt x="2099801" y="2237197"/>
                  </a:moveTo>
                  <a:lnTo>
                    <a:pt x="2099475" y="2237422"/>
                  </a:lnTo>
                  <a:lnTo>
                    <a:pt x="2099475" y="2237694"/>
                  </a:lnTo>
                  <a:lnTo>
                    <a:pt x="2100989" y="2237910"/>
                  </a:lnTo>
                  <a:lnTo>
                    <a:pt x="2101380" y="2237422"/>
                  </a:lnTo>
                  <a:close/>
                  <a:moveTo>
                    <a:pt x="2120379" y="2222979"/>
                  </a:moveTo>
                  <a:lnTo>
                    <a:pt x="2114756" y="2226864"/>
                  </a:lnTo>
                  <a:lnTo>
                    <a:pt x="2113762" y="2227897"/>
                  </a:lnTo>
                  <a:lnTo>
                    <a:pt x="2117618" y="2225429"/>
                  </a:lnTo>
                  <a:close/>
                  <a:moveTo>
                    <a:pt x="382287" y="2175002"/>
                  </a:moveTo>
                  <a:lnTo>
                    <a:pt x="418259" y="2217355"/>
                  </a:lnTo>
                  <a:lnTo>
                    <a:pt x="389737" y="2183129"/>
                  </a:lnTo>
                  <a:close/>
                  <a:moveTo>
                    <a:pt x="2187820" y="2174974"/>
                  </a:moveTo>
                  <a:lnTo>
                    <a:pt x="2187735" y="2175004"/>
                  </a:lnTo>
                  <a:lnTo>
                    <a:pt x="2187105" y="2179320"/>
                  </a:lnTo>
                  <a:cubicBezTo>
                    <a:pt x="2179485" y="2186940"/>
                    <a:pt x="2176627" y="2191702"/>
                    <a:pt x="2171865" y="2196465"/>
                  </a:cubicBezTo>
                  <a:cubicBezTo>
                    <a:pt x="2168055" y="2201227"/>
                    <a:pt x="2163292" y="2206942"/>
                    <a:pt x="2153767" y="2216467"/>
                  </a:cubicBezTo>
                  <a:lnTo>
                    <a:pt x="2154858" y="2216215"/>
                  </a:lnTo>
                  <a:lnTo>
                    <a:pt x="2171865" y="2197417"/>
                  </a:lnTo>
                  <a:cubicBezTo>
                    <a:pt x="2175675" y="2192655"/>
                    <a:pt x="2179485" y="2187892"/>
                    <a:pt x="2187105" y="2180272"/>
                  </a:cubicBezTo>
                  <a:cubicBezTo>
                    <a:pt x="2188296" y="2177177"/>
                    <a:pt x="2188474" y="2175510"/>
                    <a:pt x="2187820" y="2174974"/>
                  </a:cubicBezTo>
                  <a:close/>
                  <a:moveTo>
                    <a:pt x="475386" y="2153526"/>
                  </a:moveTo>
                  <a:lnTo>
                    <a:pt x="477272" y="2155821"/>
                  </a:lnTo>
                  <a:lnTo>
                    <a:pt x="477367" y="2155507"/>
                  </a:lnTo>
                  <a:close/>
                  <a:moveTo>
                    <a:pt x="334493" y="2131694"/>
                  </a:moveTo>
                  <a:cubicBezTo>
                    <a:pt x="337350" y="2128837"/>
                    <a:pt x="346875" y="2133599"/>
                    <a:pt x="359258" y="2147887"/>
                  </a:cubicBezTo>
                  <a:lnTo>
                    <a:pt x="360474" y="2149319"/>
                  </a:lnTo>
                  <a:lnTo>
                    <a:pt x="371759" y="2151816"/>
                  </a:lnTo>
                  <a:cubicBezTo>
                    <a:pt x="377593" y="2155745"/>
                    <a:pt x="385451" y="2163127"/>
                    <a:pt x="397357" y="2175509"/>
                  </a:cubicBezTo>
                  <a:cubicBezTo>
                    <a:pt x="409740" y="2185987"/>
                    <a:pt x="423075" y="2195512"/>
                    <a:pt x="432600" y="2204084"/>
                  </a:cubicBezTo>
                  <a:cubicBezTo>
                    <a:pt x="442125" y="2212657"/>
                    <a:pt x="447840" y="2220277"/>
                    <a:pt x="447840" y="2225039"/>
                  </a:cubicBezTo>
                  <a:cubicBezTo>
                    <a:pt x="450697" y="2228849"/>
                    <a:pt x="452602" y="2231707"/>
                    <a:pt x="456412" y="2235517"/>
                  </a:cubicBezTo>
                  <a:cubicBezTo>
                    <a:pt x="468795" y="2245994"/>
                    <a:pt x="479272" y="2255519"/>
                    <a:pt x="492607" y="2265997"/>
                  </a:cubicBezTo>
                  <a:cubicBezTo>
                    <a:pt x="489750" y="2269807"/>
                    <a:pt x="484987" y="2271712"/>
                    <a:pt x="482130" y="2274569"/>
                  </a:cubicBezTo>
                  <a:lnTo>
                    <a:pt x="448422" y="2237115"/>
                  </a:lnTo>
                  <a:lnTo>
                    <a:pt x="446888" y="2237422"/>
                  </a:lnTo>
                  <a:lnTo>
                    <a:pt x="446888" y="2237422"/>
                  </a:lnTo>
                  <a:lnTo>
                    <a:pt x="478787" y="2272865"/>
                  </a:lnTo>
                  <a:lnTo>
                    <a:pt x="482130" y="2274569"/>
                  </a:lnTo>
                  <a:cubicBezTo>
                    <a:pt x="484988" y="2271712"/>
                    <a:pt x="488798" y="2268854"/>
                    <a:pt x="492608" y="2265997"/>
                  </a:cubicBezTo>
                  <a:cubicBezTo>
                    <a:pt x="521183" y="2290762"/>
                    <a:pt x="551663" y="2315527"/>
                    <a:pt x="583095" y="2337434"/>
                  </a:cubicBezTo>
                  <a:cubicBezTo>
                    <a:pt x="577380" y="2339339"/>
                    <a:pt x="572618" y="2341244"/>
                    <a:pt x="564998" y="2343149"/>
                  </a:cubicBezTo>
                  <a:cubicBezTo>
                    <a:pt x="567855" y="2345054"/>
                    <a:pt x="568808" y="2346007"/>
                    <a:pt x="571665" y="2347912"/>
                  </a:cubicBezTo>
                  <a:cubicBezTo>
                    <a:pt x="562140" y="2347912"/>
                    <a:pt x="554520" y="2348864"/>
                    <a:pt x="544995" y="2348864"/>
                  </a:cubicBezTo>
                  <a:cubicBezTo>
                    <a:pt x="539280" y="2345054"/>
                    <a:pt x="533565" y="2341244"/>
                    <a:pt x="527850" y="2337434"/>
                  </a:cubicBezTo>
                  <a:cubicBezTo>
                    <a:pt x="522135" y="2333624"/>
                    <a:pt x="517373" y="2328862"/>
                    <a:pt x="511658" y="2325052"/>
                  </a:cubicBezTo>
                  <a:cubicBezTo>
                    <a:pt x="498323" y="2313622"/>
                    <a:pt x="484035" y="2303144"/>
                    <a:pt x="471653" y="2291714"/>
                  </a:cubicBezTo>
                  <a:cubicBezTo>
                    <a:pt x="459270" y="2280284"/>
                    <a:pt x="446888" y="2268854"/>
                    <a:pt x="434505" y="2258377"/>
                  </a:cubicBezTo>
                  <a:cubicBezTo>
                    <a:pt x="422123" y="2246947"/>
                    <a:pt x="411645" y="2235517"/>
                    <a:pt x="400215" y="2225039"/>
                  </a:cubicBezTo>
                  <a:cubicBezTo>
                    <a:pt x="394500" y="2219324"/>
                    <a:pt x="388785" y="2213609"/>
                    <a:pt x="384023" y="2208847"/>
                  </a:cubicBezTo>
                  <a:cubicBezTo>
                    <a:pt x="379260" y="2203132"/>
                    <a:pt x="373545" y="2197417"/>
                    <a:pt x="368783" y="2191702"/>
                  </a:cubicBezTo>
                  <a:cubicBezTo>
                    <a:pt x="369735" y="2189797"/>
                    <a:pt x="379260" y="2195512"/>
                    <a:pt x="374498" y="2184082"/>
                  </a:cubicBezTo>
                  <a:cubicBezTo>
                    <a:pt x="381165" y="2189797"/>
                    <a:pt x="387833" y="2195512"/>
                    <a:pt x="393548" y="2201227"/>
                  </a:cubicBezTo>
                  <a:cubicBezTo>
                    <a:pt x="401168" y="2206942"/>
                    <a:pt x="407835" y="2212657"/>
                    <a:pt x="414503" y="2217419"/>
                  </a:cubicBezTo>
                  <a:cubicBezTo>
                    <a:pt x="423075" y="2226944"/>
                    <a:pt x="431648" y="2235517"/>
                    <a:pt x="440220" y="2245042"/>
                  </a:cubicBezTo>
                  <a:lnTo>
                    <a:pt x="442406" y="2246917"/>
                  </a:lnTo>
                  <a:lnTo>
                    <a:pt x="414503" y="2217419"/>
                  </a:lnTo>
                  <a:cubicBezTo>
                    <a:pt x="407835" y="2211704"/>
                    <a:pt x="401168" y="2206942"/>
                    <a:pt x="394500" y="2201227"/>
                  </a:cubicBezTo>
                  <a:cubicBezTo>
                    <a:pt x="387833" y="2195512"/>
                    <a:pt x="382118" y="2189797"/>
                    <a:pt x="375450" y="2184082"/>
                  </a:cubicBezTo>
                  <a:cubicBezTo>
                    <a:pt x="368783" y="2175509"/>
                    <a:pt x="361163" y="2166937"/>
                    <a:pt x="354495" y="2158364"/>
                  </a:cubicBezTo>
                  <a:cubicBezTo>
                    <a:pt x="347828" y="2149792"/>
                    <a:pt x="341160" y="2140267"/>
                    <a:pt x="334493" y="2131694"/>
                  </a:cubicBezTo>
                  <a:close/>
                  <a:moveTo>
                    <a:pt x="2432850" y="1980247"/>
                  </a:moveTo>
                  <a:lnTo>
                    <a:pt x="2432367" y="1980454"/>
                  </a:lnTo>
                  <a:lnTo>
                    <a:pt x="2421963" y="2005422"/>
                  </a:lnTo>
                  <a:close/>
                  <a:moveTo>
                    <a:pt x="2422850" y="1860918"/>
                  </a:moveTo>
                  <a:lnTo>
                    <a:pt x="2397608" y="1897379"/>
                  </a:lnTo>
                  <a:cubicBezTo>
                    <a:pt x="2392845" y="1904999"/>
                    <a:pt x="2389035" y="1912619"/>
                    <a:pt x="2385225" y="1920239"/>
                  </a:cubicBezTo>
                  <a:cubicBezTo>
                    <a:pt x="2380463" y="1927859"/>
                    <a:pt x="2376653" y="1934527"/>
                    <a:pt x="2372843" y="1941194"/>
                  </a:cubicBezTo>
                  <a:cubicBezTo>
                    <a:pt x="2363318" y="1954529"/>
                    <a:pt x="2353793" y="1967864"/>
                    <a:pt x="2343315" y="1980247"/>
                  </a:cubicBezTo>
                  <a:cubicBezTo>
                    <a:pt x="2334743" y="1993582"/>
                    <a:pt x="2327123" y="2005964"/>
                    <a:pt x="2317598" y="2019299"/>
                  </a:cubicBezTo>
                  <a:cubicBezTo>
                    <a:pt x="2309978" y="2029777"/>
                    <a:pt x="2302358" y="2040254"/>
                    <a:pt x="2294738" y="2050732"/>
                  </a:cubicBezTo>
                  <a:lnTo>
                    <a:pt x="2292831" y="2051897"/>
                  </a:lnTo>
                  <a:lnTo>
                    <a:pt x="2291271" y="2054208"/>
                  </a:lnTo>
                  <a:lnTo>
                    <a:pt x="2293785" y="2052637"/>
                  </a:lnTo>
                  <a:cubicBezTo>
                    <a:pt x="2301405" y="2042160"/>
                    <a:pt x="2309025" y="2031682"/>
                    <a:pt x="2316645" y="2021205"/>
                  </a:cubicBezTo>
                  <a:cubicBezTo>
                    <a:pt x="2325218" y="2007870"/>
                    <a:pt x="2333790" y="1995487"/>
                    <a:pt x="2342363" y="1982152"/>
                  </a:cubicBezTo>
                  <a:cubicBezTo>
                    <a:pt x="2352840" y="1969770"/>
                    <a:pt x="2362365" y="1956435"/>
                    <a:pt x="2371890" y="1943100"/>
                  </a:cubicBezTo>
                  <a:cubicBezTo>
                    <a:pt x="2375700" y="1936432"/>
                    <a:pt x="2380463" y="1929765"/>
                    <a:pt x="2384273" y="1922145"/>
                  </a:cubicBezTo>
                  <a:cubicBezTo>
                    <a:pt x="2388083" y="1914525"/>
                    <a:pt x="2392845" y="1906905"/>
                    <a:pt x="2396655" y="1899285"/>
                  </a:cubicBezTo>
                  <a:cubicBezTo>
                    <a:pt x="2405228" y="1884045"/>
                    <a:pt x="2414753" y="1870710"/>
                    <a:pt x="2422373" y="1862137"/>
                  </a:cubicBezTo>
                  <a:close/>
                  <a:moveTo>
                    <a:pt x="2498930" y="1857612"/>
                  </a:moveTo>
                  <a:cubicBezTo>
                    <a:pt x="2494525" y="1865709"/>
                    <a:pt x="2490953" y="1872615"/>
                    <a:pt x="2490953" y="1875472"/>
                  </a:cubicBezTo>
                  <a:cubicBezTo>
                    <a:pt x="2486190" y="1885949"/>
                    <a:pt x="2480475" y="1898332"/>
                    <a:pt x="2473808" y="1909762"/>
                  </a:cubicBezTo>
                  <a:cubicBezTo>
                    <a:pt x="2480475" y="1897379"/>
                    <a:pt x="2486190" y="1885949"/>
                    <a:pt x="2490953" y="1875472"/>
                  </a:cubicBezTo>
                  <a:cubicBezTo>
                    <a:pt x="2490953" y="1872615"/>
                    <a:pt x="2494525" y="1865709"/>
                    <a:pt x="2498930" y="1857612"/>
                  </a:cubicBezTo>
                  <a:close/>
                  <a:moveTo>
                    <a:pt x="2521433" y="1847850"/>
                  </a:moveTo>
                  <a:cubicBezTo>
                    <a:pt x="2518575" y="1860232"/>
                    <a:pt x="2514765" y="1871662"/>
                    <a:pt x="2509050" y="1884997"/>
                  </a:cubicBezTo>
                  <a:cubicBezTo>
                    <a:pt x="2503335" y="1897380"/>
                    <a:pt x="2496668" y="1910715"/>
                    <a:pt x="2487143" y="1925002"/>
                  </a:cubicBezTo>
                  <a:cubicBezTo>
                    <a:pt x="2479523" y="1940242"/>
                    <a:pt x="2471903" y="1954530"/>
                    <a:pt x="2465235" y="1965960"/>
                  </a:cubicBezTo>
                  <a:cubicBezTo>
                    <a:pt x="2457615" y="1977390"/>
                    <a:pt x="2450948" y="1985962"/>
                    <a:pt x="2445233" y="1991677"/>
                  </a:cubicBezTo>
                  <a:lnTo>
                    <a:pt x="2458568" y="1965007"/>
                  </a:lnTo>
                  <a:cubicBezTo>
                    <a:pt x="2461425" y="1956435"/>
                    <a:pt x="2466188" y="1947862"/>
                    <a:pt x="2469998" y="1938337"/>
                  </a:cubicBezTo>
                  <a:cubicBezTo>
                    <a:pt x="2473808" y="1932622"/>
                    <a:pt x="2475713" y="1928812"/>
                    <a:pt x="2478570" y="1924050"/>
                  </a:cubicBezTo>
                  <a:cubicBezTo>
                    <a:pt x="2482380" y="1917382"/>
                    <a:pt x="2486190" y="1911667"/>
                    <a:pt x="2490000" y="1905000"/>
                  </a:cubicBezTo>
                  <a:cubicBezTo>
                    <a:pt x="2493810" y="1898332"/>
                    <a:pt x="2496668" y="1892617"/>
                    <a:pt x="2500478" y="1885950"/>
                  </a:cubicBezTo>
                  <a:cubicBezTo>
                    <a:pt x="2507145" y="1873567"/>
                    <a:pt x="2514765" y="1861185"/>
                    <a:pt x="2521433" y="1847850"/>
                  </a:cubicBezTo>
                  <a:close/>
                  <a:moveTo>
                    <a:pt x="2459780" y="1766202"/>
                  </a:moveTo>
                  <a:lnTo>
                    <a:pt x="2436660" y="1806892"/>
                  </a:lnTo>
                  <a:lnTo>
                    <a:pt x="2436235" y="1807870"/>
                  </a:lnTo>
                  <a:lnTo>
                    <a:pt x="2459520" y="1766887"/>
                  </a:lnTo>
                  <a:close/>
                  <a:moveTo>
                    <a:pt x="2472460" y="1674043"/>
                  </a:moveTo>
                  <a:lnTo>
                    <a:pt x="2444672" y="1749965"/>
                  </a:lnTo>
                  <a:cubicBezTo>
                    <a:pt x="2427320" y="1790989"/>
                    <a:pt x="2407787" y="1830865"/>
                    <a:pt x="2386218" y="1869449"/>
                  </a:cubicBezTo>
                  <a:lnTo>
                    <a:pt x="2377659" y="1882980"/>
                  </a:lnTo>
                  <a:lnTo>
                    <a:pt x="2377605" y="1883092"/>
                  </a:lnTo>
                  <a:cubicBezTo>
                    <a:pt x="2373795" y="1892617"/>
                    <a:pt x="2366175" y="1905000"/>
                    <a:pt x="2357602" y="1917382"/>
                  </a:cubicBezTo>
                  <a:cubicBezTo>
                    <a:pt x="2349030" y="1929765"/>
                    <a:pt x="2341410" y="1943100"/>
                    <a:pt x="2337600" y="1954530"/>
                  </a:cubicBezTo>
                  <a:cubicBezTo>
                    <a:pt x="2330932" y="1963102"/>
                    <a:pt x="2322360" y="1972627"/>
                    <a:pt x="2314740" y="1983105"/>
                  </a:cubicBezTo>
                  <a:cubicBezTo>
                    <a:pt x="2307120" y="1993582"/>
                    <a:pt x="2300452" y="2005012"/>
                    <a:pt x="2295690" y="2015490"/>
                  </a:cubicBezTo>
                  <a:cubicBezTo>
                    <a:pt x="2268067" y="2053590"/>
                    <a:pt x="2223300" y="2102167"/>
                    <a:pt x="2183295" y="2142172"/>
                  </a:cubicBezTo>
                  <a:cubicBezTo>
                    <a:pt x="2170912" y="2152650"/>
                    <a:pt x="2158530" y="2163127"/>
                    <a:pt x="2146147" y="2173605"/>
                  </a:cubicBezTo>
                  <a:lnTo>
                    <a:pt x="2142583" y="2176314"/>
                  </a:lnTo>
                  <a:lnTo>
                    <a:pt x="2141045" y="2177871"/>
                  </a:lnTo>
                  <a:lnTo>
                    <a:pt x="2125512" y="2190534"/>
                  </a:lnTo>
                  <a:lnTo>
                    <a:pt x="2112810" y="2205037"/>
                  </a:lnTo>
                  <a:cubicBezTo>
                    <a:pt x="2097570" y="2217420"/>
                    <a:pt x="2082330" y="2228850"/>
                    <a:pt x="2066137" y="2240280"/>
                  </a:cubicBezTo>
                  <a:lnTo>
                    <a:pt x="2058824" y="2244899"/>
                  </a:lnTo>
                  <a:lnTo>
                    <a:pt x="2038960" y="2261093"/>
                  </a:lnTo>
                  <a:lnTo>
                    <a:pt x="2036091" y="2262956"/>
                  </a:lnTo>
                  <a:lnTo>
                    <a:pt x="2031847" y="2266950"/>
                  </a:lnTo>
                  <a:cubicBezTo>
                    <a:pt x="2019465" y="2275522"/>
                    <a:pt x="2007082" y="2284095"/>
                    <a:pt x="1994700" y="2291715"/>
                  </a:cubicBezTo>
                  <a:cubicBezTo>
                    <a:pt x="1982317" y="2299335"/>
                    <a:pt x="1969935" y="2306955"/>
                    <a:pt x="1957552" y="2314575"/>
                  </a:cubicBezTo>
                  <a:lnTo>
                    <a:pt x="1953301" y="2316730"/>
                  </a:lnTo>
                  <a:lnTo>
                    <a:pt x="1928148" y="2333067"/>
                  </a:lnTo>
                  <a:lnTo>
                    <a:pt x="1920350" y="2337000"/>
                  </a:lnTo>
                  <a:lnTo>
                    <a:pt x="1912785" y="2342197"/>
                  </a:lnTo>
                  <a:cubicBezTo>
                    <a:pt x="1905165" y="2346960"/>
                    <a:pt x="1896592" y="2351722"/>
                    <a:pt x="1887067" y="2356485"/>
                  </a:cubicBezTo>
                  <a:lnTo>
                    <a:pt x="1863039" y="2365908"/>
                  </a:lnTo>
                  <a:lnTo>
                    <a:pt x="1809482" y="2392922"/>
                  </a:lnTo>
                  <a:cubicBezTo>
                    <a:pt x="1768715" y="2410757"/>
                    <a:pt x="1726784" y="2426426"/>
                    <a:pt x="1683836" y="2439784"/>
                  </a:cubicBezTo>
                  <a:lnTo>
                    <a:pt x="1596280" y="2462297"/>
                  </a:lnTo>
                  <a:lnTo>
                    <a:pt x="1667040" y="2448877"/>
                  </a:lnTo>
                  <a:cubicBezTo>
                    <a:pt x="1671802" y="2447924"/>
                    <a:pt x="1675612" y="2446972"/>
                    <a:pt x="1680375" y="2446019"/>
                  </a:cubicBezTo>
                  <a:cubicBezTo>
                    <a:pt x="1690852" y="2437447"/>
                    <a:pt x="1711807" y="2432684"/>
                    <a:pt x="1723237" y="2430779"/>
                  </a:cubicBezTo>
                  <a:cubicBezTo>
                    <a:pt x="1732762" y="2427922"/>
                    <a:pt x="1742287" y="2425064"/>
                    <a:pt x="1749907" y="2422207"/>
                  </a:cubicBezTo>
                  <a:cubicBezTo>
                    <a:pt x="1761337" y="2411729"/>
                    <a:pt x="1783245" y="2406014"/>
                    <a:pt x="1792770" y="2400299"/>
                  </a:cubicBezTo>
                  <a:cubicBezTo>
                    <a:pt x="1808962" y="2394584"/>
                    <a:pt x="1825155" y="2388869"/>
                    <a:pt x="1841347" y="2383154"/>
                  </a:cubicBezTo>
                  <a:lnTo>
                    <a:pt x="1872470" y="2370949"/>
                  </a:lnTo>
                  <a:lnTo>
                    <a:pt x="1886115" y="2363152"/>
                  </a:lnTo>
                  <a:lnTo>
                    <a:pt x="1898496" y="2359343"/>
                  </a:lnTo>
                  <a:lnTo>
                    <a:pt x="1915642" y="2349817"/>
                  </a:lnTo>
                  <a:lnTo>
                    <a:pt x="1920147" y="2346686"/>
                  </a:lnTo>
                  <a:lnTo>
                    <a:pt x="1931835" y="2335530"/>
                  </a:lnTo>
                  <a:cubicBezTo>
                    <a:pt x="1939455" y="2330767"/>
                    <a:pt x="1948980" y="2325052"/>
                    <a:pt x="1957552" y="2320290"/>
                  </a:cubicBezTo>
                  <a:lnTo>
                    <a:pt x="1986810" y="2305948"/>
                  </a:lnTo>
                  <a:lnTo>
                    <a:pt x="1997557" y="2299334"/>
                  </a:lnTo>
                  <a:cubicBezTo>
                    <a:pt x="2009940" y="2291714"/>
                    <a:pt x="2022322" y="2283142"/>
                    <a:pt x="2034705" y="2274569"/>
                  </a:cubicBezTo>
                  <a:cubicBezTo>
                    <a:pt x="2037562" y="2268854"/>
                    <a:pt x="2044230" y="2264092"/>
                    <a:pt x="2050897" y="2259329"/>
                  </a:cubicBezTo>
                  <a:cubicBezTo>
                    <a:pt x="2057565" y="2254567"/>
                    <a:pt x="2064232" y="2249804"/>
                    <a:pt x="2068995" y="2247899"/>
                  </a:cubicBezTo>
                  <a:cubicBezTo>
                    <a:pt x="2084235" y="2236469"/>
                    <a:pt x="2100427" y="2225039"/>
                    <a:pt x="2115667" y="2212657"/>
                  </a:cubicBezTo>
                  <a:cubicBezTo>
                    <a:pt x="2121382" y="2199322"/>
                    <a:pt x="2139480" y="2187892"/>
                    <a:pt x="2149005" y="2181224"/>
                  </a:cubicBezTo>
                  <a:cubicBezTo>
                    <a:pt x="2161387" y="2170747"/>
                    <a:pt x="2173770" y="2160269"/>
                    <a:pt x="2186152" y="2149792"/>
                  </a:cubicBezTo>
                  <a:cubicBezTo>
                    <a:pt x="2226157" y="2109787"/>
                    <a:pt x="2270925" y="2061209"/>
                    <a:pt x="2298547" y="2023109"/>
                  </a:cubicBezTo>
                  <a:lnTo>
                    <a:pt x="2314015" y="1996814"/>
                  </a:lnTo>
                  <a:lnTo>
                    <a:pt x="2314740" y="1994534"/>
                  </a:lnTo>
                  <a:cubicBezTo>
                    <a:pt x="2322360" y="1983104"/>
                    <a:pt x="2331885" y="1969769"/>
                    <a:pt x="2339505" y="1956434"/>
                  </a:cubicBezTo>
                  <a:cubicBezTo>
                    <a:pt x="2342363" y="1952624"/>
                    <a:pt x="2344268" y="1948814"/>
                    <a:pt x="2347125" y="1945004"/>
                  </a:cubicBezTo>
                  <a:lnTo>
                    <a:pt x="2357257" y="1930951"/>
                  </a:lnTo>
                  <a:lnTo>
                    <a:pt x="2360460" y="1925002"/>
                  </a:lnTo>
                  <a:cubicBezTo>
                    <a:pt x="2369032" y="1912619"/>
                    <a:pt x="2375700" y="1900237"/>
                    <a:pt x="2380462" y="1890712"/>
                  </a:cubicBezTo>
                  <a:cubicBezTo>
                    <a:pt x="2395702" y="1864042"/>
                    <a:pt x="2407132" y="1837372"/>
                    <a:pt x="2419515" y="1809749"/>
                  </a:cubicBezTo>
                  <a:cubicBezTo>
                    <a:pt x="2430945" y="1782127"/>
                    <a:pt x="2443327" y="1754504"/>
                    <a:pt x="2457615" y="1723072"/>
                  </a:cubicBezTo>
                  <a:cubicBezTo>
                    <a:pt x="2459044" y="1714500"/>
                    <a:pt x="2464759" y="1699974"/>
                    <a:pt x="2468807" y="1687829"/>
                  </a:cubicBezTo>
                  <a:close/>
                  <a:moveTo>
                    <a:pt x="2576677" y="1589722"/>
                  </a:moveTo>
                  <a:lnTo>
                    <a:pt x="2573820" y="1591627"/>
                  </a:lnTo>
                  <a:lnTo>
                    <a:pt x="2573820" y="1591627"/>
                  </a:lnTo>
                  <a:close/>
                  <a:moveTo>
                    <a:pt x="2585674" y="1533271"/>
                  </a:moveTo>
                  <a:lnTo>
                    <a:pt x="2585332" y="1534956"/>
                  </a:lnTo>
                  <a:lnTo>
                    <a:pt x="2588107" y="1538287"/>
                  </a:lnTo>
                  <a:cubicBezTo>
                    <a:pt x="2590965" y="1541145"/>
                    <a:pt x="2593822" y="1544955"/>
                    <a:pt x="2596680" y="1547812"/>
                  </a:cubicBezTo>
                  <a:cubicBezTo>
                    <a:pt x="2598585" y="1545907"/>
                    <a:pt x="2600490" y="1544002"/>
                    <a:pt x="2602395" y="1544002"/>
                  </a:cubicBezTo>
                  <a:lnTo>
                    <a:pt x="2602539" y="1543271"/>
                  </a:lnTo>
                  <a:lnTo>
                    <a:pt x="2598585" y="1545907"/>
                  </a:lnTo>
                  <a:cubicBezTo>
                    <a:pt x="2594775" y="1544002"/>
                    <a:pt x="2591918" y="1540192"/>
                    <a:pt x="2589060" y="1537334"/>
                  </a:cubicBezTo>
                  <a:close/>
                  <a:moveTo>
                    <a:pt x="2577184" y="1425070"/>
                  </a:moveTo>
                  <a:lnTo>
                    <a:pt x="2576519" y="1425107"/>
                  </a:lnTo>
                  <a:lnTo>
                    <a:pt x="2575314" y="1425174"/>
                  </a:lnTo>
                  <a:lnTo>
                    <a:pt x="2575725" y="1429702"/>
                  </a:lnTo>
                  <a:cubicBezTo>
                    <a:pt x="2575725" y="1438275"/>
                    <a:pt x="2575725" y="1444942"/>
                    <a:pt x="2574773" y="1453515"/>
                  </a:cubicBezTo>
                  <a:cubicBezTo>
                    <a:pt x="2573820" y="1458277"/>
                    <a:pt x="2572868" y="1462087"/>
                    <a:pt x="2570963" y="1467802"/>
                  </a:cubicBezTo>
                  <a:cubicBezTo>
                    <a:pt x="2563343" y="1480185"/>
                    <a:pt x="2555723" y="1492567"/>
                    <a:pt x="2548103" y="1503997"/>
                  </a:cubicBezTo>
                  <a:cubicBezTo>
                    <a:pt x="2546198" y="1515427"/>
                    <a:pt x="2545245" y="1524952"/>
                    <a:pt x="2542388" y="1535430"/>
                  </a:cubicBezTo>
                  <a:lnTo>
                    <a:pt x="2536673" y="1545907"/>
                  </a:lnTo>
                  <a:cubicBezTo>
                    <a:pt x="2533815" y="1561147"/>
                    <a:pt x="2530958" y="1575435"/>
                    <a:pt x="2527148" y="1591627"/>
                  </a:cubicBezTo>
                  <a:cubicBezTo>
                    <a:pt x="2523338" y="1604010"/>
                    <a:pt x="2520480" y="1615440"/>
                    <a:pt x="2516670" y="1627822"/>
                  </a:cubicBezTo>
                  <a:cubicBezTo>
                    <a:pt x="2512860" y="1640205"/>
                    <a:pt x="2510003" y="1651635"/>
                    <a:pt x="2505240" y="1663065"/>
                  </a:cubicBezTo>
                  <a:cubicBezTo>
                    <a:pt x="2503335" y="1672590"/>
                    <a:pt x="2501430" y="1681162"/>
                    <a:pt x="2498573" y="1690687"/>
                  </a:cubicBezTo>
                  <a:cubicBezTo>
                    <a:pt x="2496668" y="1700212"/>
                    <a:pt x="2494763" y="1709737"/>
                    <a:pt x="2490953" y="1719262"/>
                  </a:cubicBezTo>
                  <a:lnTo>
                    <a:pt x="2497030" y="1709809"/>
                  </a:lnTo>
                  <a:lnTo>
                    <a:pt x="2502383" y="1689734"/>
                  </a:lnTo>
                  <a:cubicBezTo>
                    <a:pt x="2503335" y="1679257"/>
                    <a:pt x="2505240" y="1670684"/>
                    <a:pt x="2507145" y="1661159"/>
                  </a:cubicBezTo>
                  <a:cubicBezTo>
                    <a:pt x="2510955" y="1649729"/>
                    <a:pt x="2514765" y="1637347"/>
                    <a:pt x="2518575" y="1625917"/>
                  </a:cubicBezTo>
                  <a:cubicBezTo>
                    <a:pt x="2522385" y="1613534"/>
                    <a:pt x="2525243" y="1602104"/>
                    <a:pt x="2529053" y="1589722"/>
                  </a:cubicBezTo>
                  <a:cubicBezTo>
                    <a:pt x="2532863" y="1574482"/>
                    <a:pt x="2534768" y="1560194"/>
                    <a:pt x="2538578" y="1544002"/>
                  </a:cubicBezTo>
                  <a:lnTo>
                    <a:pt x="2544293" y="1533524"/>
                  </a:lnTo>
                  <a:cubicBezTo>
                    <a:pt x="2547150" y="1523047"/>
                    <a:pt x="2548103" y="1513522"/>
                    <a:pt x="2550008" y="1502092"/>
                  </a:cubicBezTo>
                  <a:cubicBezTo>
                    <a:pt x="2557628" y="1489709"/>
                    <a:pt x="2565248" y="1478279"/>
                    <a:pt x="2572868" y="1465897"/>
                  </a:cubicBezTo>
                  <a:cubicBezTo>
                    <a:pt x="2568105" y="1490662"/>
                    <a:pt x="2563343" y="1514474"/>
                    <a:pt x="2557628" y="1539239"/>
                  </a:cubicBezTo>
                  <a:cubicBezTo>
                    <a:pt x="2555723" y="1562099"/>
                    <a:pt x="2542388" y="1593532"/>
                    <a:pt x="2546198" y="1600199"/>
                  </a:cubicBezTo>
                  <a:cubicBezTo>
                    <a:pt x="2537625" y="1626869"/>
                    <a:pt x="2530005" y="1652587"/>
                    <a:pt x="2520480" y="1678304"/>
                  </a:cubicBezTo>
                  <a:lnTo>
                    <a:pt x="2515392" y="1686218"/>
                  </a:lnTo>
                  <a:lnTo>
                    <a:pt x="2513217" y="1698069"/>
                  </a:lnTo>
                  <a:cubicBezTo>
                    <a:pt x="2512146" y="1704261"/>
                    <a:pt x="2510479" y="1710690"/>
                    <a:pt x="2506193" y="1718310"/>
                  </a:cubicBezTo>
                  <a:cubicBezTo>
                    <a:pt x="2492858" y="1737360"/>
                    <a:pt x="2486190" y="1756410"/>
                    <a:pt x="2479523" y="1776412"/>
                  </a:cubicBezTo>
                  <a:cubicBezTo>
                    <a:pt x="2475713" y="1785937"/>
                    <a:pt x="2471903" y="1796415"/>
                    <a:pt x="2467140" y="1806892"/>
                  </a:cubicBezTo>
                  <a:cubicBezTo>
                    <a:pt x="2465235" y="1812607"/>
                    <a:pt x="2462378" y="1817370"/>
                    <a:pt x="2459520" y="1823085"/>
                  </a:cubicBezTo>
                  <a:cubicBezTo>
                    <a:pt x="2456663" y="1828800"/>
                    <a:pt x="2453805" y="1834515"/>
                    <a:pt x="2449995" y="1840230"/>
                  </a:cubicBezTo>
                  <a:cubicBezTo>
                    <a:pt x="2441423" y="1855470"/>
                    <a:pt x="2432850" y="1871662"/>
                    <a:pt x="2424278" y="1885950"/>
                  </a:cubicBezTo>
                  <a:cubicBezTo>
                    <a:pt x="2417610" y="1903095"/>
                    <a:pt x="2406180" y="1914525"/>
                    <a:pt x="2396655" y="1930717"/>
                  </a:cubicBezTo>
                  <a:cubicBezTo>
                    <a:pt x="2389035" y="1948815"/>
                    <a:pt x="2375700" y="1970722"/>
                    <a:pt x="2361413" y="1990725"/>
                  </a:cubicBezTo>
                  <a:cubicBezTo>
                    <a:pt x="2347125" y="2010727"/>
                    <a:pt x="2332838" y="2031682"/>
                    <a:pt x="2322360" y="2049780"/>
                  </a:cubicBezTo>
                  <a:cubicBezTo>
                    <a:pt x="2313788" y="2061210"/>
                    <a:pt x="2305215" y="2072640"/>
                    <a:pt x="2296643" y="2083117"/>
                  </a:cubicBezTo>
                  <a:cubicBezTo>
                    <a:pt x="2287118" y="2093595"/>
                    <a:pt x="2278545" y="2104072"/>
                    <a:pt x="2269020" y="2115502"/>
                  </a:cubicBezTo>
                  <a:cubicBezTo>
                    <a:pt x="2266163" y="2120265"/>
                    <a:pt x="2262353" y="2124075"/>
                    <a:pt x="2259495" y="2128837"/>
                  </a:cubicBezTo>
                  <a:cubicBezTo>
                    <a:pt x="2255685" y="2133600"/>
                    <a:pt x="2252828" y="2137410"/>
                    <a:pt x="2249018" y="2142172"/>
                  </a:cubicBezTo>
                  <a:cubicBezTo>
                    <a:pt x="2243303" y="2146935"/>
                    <a:pt x="2237588" y="2151697"/>
                    <a:pt x="2232825" y="2155507"/>
                  </a:cubicBezTo>
                  <a:lnTo>
                    <a:pt x="2206342" y="2184829"/>
                  </a:lnTo>
                  <a:lnTo>
                    <a:pt x="2207107" y="2187892"/>
                  </a:lnTo>
                  <a:cubicBezTo>
                    <a:pt x="2195677" y="2200275"/>
                    <a:pt x="2188057" y="2208847"/>
                    <a:pt x="2179485" y="2216467"/>
                  </a:cubicBezTo>
                  <a:cubicBezTo>
                    <a:pt x="2169960" y="2223135"/>
                    <a:pt x="2159482" y="2229802"/>
                    <a:pt x="2149957" y="2237422"/>
                  </a:cubicBezTo>
                  <a:lnTo>
                    <a:pt x="2126145" y="2256472"/>
                  </a:lnTo>
                  <a:lnTo>
                    <a:pt x="2103587" y="2272957"/>
                  </a:lnTo>
                  <a:lnTo>
                    <a:pt x="2107095" y="2272665"/>
                  </a:lnTo>
                  <a:lnTo>
                    <a:pt x="2131860" y="2254567"/>
                  </a:lnTo>
                  <a:lnTo>
                    <a:pt x="2155673" y="2235517"/>
                  </a:lnTo>
                  <a:cubicBezTo>
                    <a:pt x="2165198" y="2228850"/>
                    <a:pt x="2175675" y="2222182"/>
                    <a:pt x="2185200" y="2214562"/>
                  </a:cubicBezTo>
                  <a:cubicBezTo>
                    <a:pt x="2192820" y="2206942"/>
                    <a:pt x="2201393" y="2198370"/>
                    <a:pt x="2212823" y="2185987"/>
                  </a:cubicBezTo>
                  <a:cubicBezTo>
                    <a:pt x="2212823" y="2185035"/>
                    <a:pt x="2212823" y="2184082"/>
                    <a:pt x="2211870" y="2182177"/>
                  </a:cubicBezTo>
                  <a:cubicBezTo>
                    <a:pt x="2221395" y="2172652"/>
                    <a:pt x="2229968" y="2163127"/>
                    <a:pt x="2238540" y="2152650"/>
                  </a:cubicBezTo>
                  <a:cubicBezTo>
                    <a:pt x="2243303" y="2148840"/>
                    <a:pt x="2249018" y="2144077"/>
                    <a:pt x="2254733" y="2139315"/>
                  </a:cubicBezTo>
                  <a:cubicBezTo>
                    <a:pt x="2257590" y="2135505"/>
                    <a:pt x="2261400" y="2130742"/>
                    <a:pt x="2265210" y="2125980"/>
                  </a:cubicBezTo>
                  <a:cubicBezTo>
                    <a:pt x="2268068" y="2121217"/>
                    <a:pt x="2271878" y="2116455"/>
                    <a:pt x="2274735" y="2112645"/>
                  </a:cubicBezTo>
                  <a:cubicBezTo>
                    <a:pt x="2284260" y="2102167"/>
                    <a:pt x="2292833" y="2090737"/>
                    <a:pt x="2302358" y="2080260"/>
                  </a:cubicBezTo>
                  <a:cubicBezTo>
                    <a:pt x="2310930" y="2069782"/>
                    <a:pt x="2319503" y="2058352"/>
                    <a:pt x="2328075" y="2046922"/>
                  </a:cubicBezTo>
                  <a:cubicBezTo>
                    <a:pt x="2338553" y="2028825"/>
                    <a:pt x="2352840" y="2007870"/>
                    <a:pt x="2367128" y="1987867"/>
                  </a:cubicBezTo>
                  <a:cubicBezTo>
                    <a:pt x="2381415" y="1966912"/>
                    <a:pt x="2394750" y="1945957"/>
                    <a:pt x="2402370" y="1927860"/>
                  </a:cubicBezTo>
                  <a:cubicBezTo>
                    <a:pt x="2411895" y="1911667"/>
                    <a:pt x="2423325" y="1900237"/>
                    <a:pt x="2429993" y="1883092"/>
                  </a:cubicBezTo>
                  <a:cubicBezTo>
                    <a:pt x="2438565" y="1868805"/>
                    <a:pt x="2447138" y="1851660"/>
                    <a:pt x="2455710" y="1837372"/>
                  </a:cubicBezTo>
                  <a:cubicBezTo>
                    <a:pt x="2459520" y="1831657"/>
                    <a:pt x="2462378" y="1825942"/>
                    <a:pt x="2465235" y="1820227"/>
                  </a:cubicBezTo>
                  <a:cubicBezTo>
                    <a:pt x="2468093" y="1814512"/>
                    <a:pt x="2469998" y="1808797"/>
                    <a:pt x="2472855" y="1804035"/>
                  </a:cubicBezTo>
                  <a:cubicBezTo>
                    <a:pt x="2477618" y="1793557"/>
                    <a:pt x="2481428" y="1783080"/>
                    <a:pt x="2485238" y="1773555"/>
                  </a:cubicBezTo>
                  <a:cubicBezTo>
                    <a:pt x="2492858" y="1753552"/>
                    <a:pt x="2499525" y="1734502"/>
                    <a:pt x="2511908" y="1715452"/>
                  </a:cubicBezTo>
                  <a:cubicBezTo>
                    <a:pt x="2520480" y="1700212"/>
                    <a:pt x="2518575" y="1688782"/>
                    <a:pt x="2522385" y="1676400"/>
                  </a:cubicBezTo>
                  <a:cubicBezTo>
                    <a:pt x="2532863" y="1650682"/>
                    <a:pt x="2539530" y="1624965"/>
                    <a:pt x="2548103" y="1598295"/>
                  </a:cubicBezTo>
                  <a:cubicBezTo>
                    <a:pt x="2544293" y="1590675"/>
                    <a:pt x="2557628" y="1560195"/>
                    <a:pt x="2559533" y="1537335"/>
                  </a:cubicBezTo>
                  <a:cubicBezTo>
                    <a:pt x="2565248" y="1513522"/>
                    <a:pt x="2570010" y="1488757"/>
                    <a:pt x="2574773" y="1463992"/>
                  </a:cubicBezTo>
                  <a:lnTo>
                    <a:pt x="2578209" y="1451109"/>
                  </a:lnTo>
                  <a:lnTo>
                    <a:pt x="2575725" y="1450657"/>
                  </a:lnTo>
                  <a:cubicBezTo>
                    <a:pt x="2576677" y="1443037"/>
                    <a:pt x="2576677" y="1436370"/>
                    <a:pt x="2576677" y="1426845"/>
                  </a:cubicBezTo>
                  <a:close/>
                  <a:moveTo>
                    <a:pt x="2597632" y="1404937"/>
                  </a:moveTo>
                  <a:lnTo>
                    <a:pt x="2586540" y="1451152"/>
                  </a:lnTo>
                  <a:lnTo>
                    <a:pt x="2586541" y="1451152"/>
                  </a:lnTo>
                  <a:lnTo>
                    <a:pt x="2597633" y="1404938"/>
                  </a:lnTo>
                  <a:close/>
                  <a:moveTo>
                    <a:pt x="2606205" y="1395412"/>
                  </a:moveTo>
                  <a:cubicBezTo>
                    <a:pt x="2604300" y="1399222"/>
                    <a:pt x="2602395" y="1402080"/>
                    <a:pt x="2600490" y="1407795"/>
                  </a:cubicBezTo>
                  <a:lnTo>
                    <a:pt x="2600490" y="1407795"/>
                  </a:lnTo>
                  <a:lnTo>
                    <a:pt x="2599180" y="1433750"/>
                  </a:lnTo>
                  <a:cubicBezTo>
                    <a:pt x="2599062" y="1441132"/>
                    <a:pt x="2599062" y="1448276"/>
                    <a:pt x="2598585" y="1458277"/>
                  </a:cubicBezTo>
                  <a:lnTo>
                    <a:pt x="2589060" y="1487586"/>
                  </a:lnTo>
                  <a:lnTo>
                    <a:pt x="2589060" y="1490934"/>
                  </a:lnTo>
                  <a:lnTo>
                    <a:pt x="2600490" y="1458277"/>
                  </a:lnTo>
                  <a:cubicBezTo>
                    <a:pt x="2601443" y="1438274"/>
                    <a:pt x="2600490" y="1429702"/>
                    <a:pt x="2602395" y="1407794"/>
                  </a:cubicBezTo>
                  <a:lnTo>
                    <a:pt x="2606836" y="1398173"/>
                  </a:lnTo>
                  <a:close/>
                  <a:moveTo>
                    <a:pt x="2565247" y="1354454"/>
                  </a:moveTo>
                  <a:lnTo>
                    <a:pt x="2559005" y="1369208"/>
                  </a:lnTo>
                  <a:lnTo>
                    <a:pt x="2556675" y="1390650"/>
                  </a:lnTo>
                  <a:lnTo>
                    <a:pt x="2553670" y="1380633"/>
                  </a:lnTo>
                  <a:lnTo>
                    <a:pt x="2552571" y="1382047"/>
                  </a:lnTo>
                  <a:lnTo>
                    <a:pt x="2555723" y="1392555"/>
                  </a:lnTo>
                  <a:cubicBezTo>
                    <a:pt x="2554770" y="1397317"/>
                    <a:pt x="2554770" y="1402080"/>
                    <a:pt x="2553818" y="1407795"/>
                  </a:cubicBezTo>
                  <a:cubicBezTo>
                    <a:pt x="2555723" y="1410652"/>
                    <a:pt x="2556675" y="1415415"/>
                    <a:pt x="2557628" y="1420177"/>
                  </a:cubicBezTo>
                  <a:lnTo>
                    <a:pt x="2560581" y="1420013"/>
                  </a:lnTo>
                  <a:lnTo>
                    <a:pt x="2558580" y="1413509"/>
                  </a:lnTo>
                  <a:cubicBezTo>
                    <a:pt x="2559532" y="1407794"/>
                    <a:pt x="2559532" y="1403032"/>
                    <a:pt x="2560485" y="1398269"/>
                  </a:cubicBezTo>
                  <a:cubicBezTo>
                    <a:pt x="2562390" y="1384934"/>
                    <a:pt x="2563342" y="1369694"/>
                    <a:pt x="2565247" y="1354454"/>
                  </a:cubicBezTo>
                  <a:close/>
                  <a:moveTo>
                    <a:pt x="2645258" y="1328737"/>
                  </a:moveTo>
                  <a:cubicBezTo>
                    <a:pt x="2646210" y="1329689"/>
                    <a:pt x="2646210" y="1329689"/>
                    <a:pt x="2647163" y="1329689"/>
                  </a:cubicBezTo>
                  <a:cubicBezTo>
                    <a:pt x="2647163" y="1345882"/>
                    <a:pt x="2646210" y="1359217"/>
                    <a:pt x="2646210" y="1369694"/>
                  </a:cubicBezTo>
                  <a:cubicBezTo>
                    <a:pt x="2646210" y="1380172"/>
                    <a:pt x="2647163" y="1388744"/>
                    <a:pt x="2647163" y="1397317"/>
                  </a:cubicBezTo>
                  <a:cubicBezTo>
                    <a:pt x="2648115" y="1413509"/>
                    <a:pt x="2647163" y="1425892"/>
                    <a:pt x="2644305" y="1447799"/>
                  </a:cubicBezTo>
                  <a:cubicBezTo>
                    <a:pt x="2645258" y="1453514"/>
                    <a:pt x="2643353" y="1463039"/>
                    <a:pt x="2641448" y="1476374"/>
                  </a:cubicBezTo>
                  <a:cubicBezTo>
                    <a:pt x="2638590" y="1488757"/>
                    <a:pt x="2635733" y="1503997"/>
                    <a:pt x="2632875" y="1518284"/>
                  </a:cubicBezTo>
                  <a:cubicBezTo>
                    <a:pt x="2631923" y="1529714"/>
                    <a:pt x="2631923" y="1542097"/>
                    <a:pt x="2630018" y="1553527"/>
                  </a:cubicBezTo>
                  <a:cubicBezTo>
                    <a:pt x="2623350" y="1574482"/>
                    <a:pt x="2622398" y="1591627"/>
                    <a:pt x="2615730" y="1618297"/>
                  </a:cubicBezTo>
                  <a:cubicBezTo>
                    <a:pt x="2610968" y="1637347"/>
                    <a:pt x="2607158" y="1656397"/>
                    <a:pt x="2602395" y="1674494"/>
                  </a:cubicBezTo>
                  <a:cubicBezTo>
                    <a:pt x="2590965" y="1685924"/>
                    <a:pt x="2591918" y="1668779"/>
                    <a:pt x="2578583" y="1684972"/>
                  </a:cubicBezTo>
                  <a:cubicBezTo>
                    <a:pt x="2578583" y="1684019"/>
                    <a:pt x="2579535" y="1680209"/>
                    <a:pt x="2580488" y="1679257"/>
                  </a:cubicBezTo>
                  <a:cubicBezTo>
                    <a:pt x="2581440" y="1664017"/>
                    <a:pt x="2577630" y="1661160"/>
                    <a:pt x="2584298" y="1639252"/>
                  </a:cubicBezTo>
                  <a:cubicBezTo>
                    <a:pt x="2589060" y="1625917"/>
                    <a:pt x="2594775" y="1611630"/>
                    <a:pt x="2598585" y="1597342"/>
                  </a:cubicBezTo>
                  <a:lnTo>
                    <a:pt x="2610015" y="1590675"/>
                  </a:lnTo>
                  <a:lnTo>
                    <a:pt x="2610015" y="1590674"/>
                  </a:lnTo>
                  <a:cubicBezTo>
                    <a:pt x="2618588" y="1552574"/>
                    <a:pt x="2615730" y="1544002"/>
                    <a:pt x="2622398" y="1518284"/>
                  </a:cubicBezTo>
                  <a:cubicBezTo>
                    <a:pt x="2624303" y="1506854"/>
                    <a:pt x="2627160" y="1495424"/>
                    <a:pt x="2629065" y="1483994"/>
                  </a:cubicBezTo>
                  <a:cubicBezTo>
                    <a:pt x="2630970" y="1472564"/>
                    <a:pt x="2632875" y="1460182"/>
                    <a:pt x="2634780" y="1448752"/>
                  </a:cubicBezTo>
                  <a:cubicBezTo>
                    <a:pt x="2636685" y="1437322"/>
                    <a:pt x="2637638" y="1425892"/>
                    <a:pt x="2639543" y="1415414"/>
                  </a:cubicBezTo>
                  <a:cubicBezTo>
                    <a:pt x="2640495" y="1404937"/>
                    <a:pt x="2641448" y="1394459"/>
                    <a:pt x="2641448" y="1383982"/>
                  </a:cubicBezTo>
                  <a:cubicBezTo>
                    <a:pt x="2640495" y="1376362"/>
                    <a:pt x="2641448" y="1366837"/>
                    <a:pt x="2642400" y="1357312"/>
                  </a:cubicBezTo>
                  <a:cubicBezTo>
                    <a:pt x="2643353" y="1352549"/>
                    <a:pt x="2643353" y="1347787"/>
                    <a:pt x="2644305" y="1343024"/>
                  </a:cubicBezTo>
                  <a:cubicBezTo>
                    <a:pt x="2644305" y="1338262"/>
                    <a:pt x="2645258" y="1333499"/>
                    <a:pt x="2645258" y="1328737"/>
                  </a:cubicBezTo>
                  <a:close/>
                  <a:moveTo>
                    <a:pt x="134151" y="887095"/>
                  </a:moveTo>
                  <a:lnTo>
                    <a:pt x="134625" y="887332"/>
                  </a:lnTo>
                  <a:lnTo>
                    <a:pt x="134670" y="887199"/>
                  </a:lnTo>
                  <a:close/>
                  <a:moveTo>
                    <a:pt x="191618" y="750570"/>
                  </a:moveTo>
                  <a:cubicBezTo>
                    <a:pt x="176378" y="775335"/>
                    <a:pt x="173520" y="782955"/>
                    <a:pt x="170663" y="789622"/>
                  </a:cubicBezTo>
                  <a:cubicBezTo>
                    <a:pt x="164948" y="795337"/>
                    <a:pt x="160185" y="801052"/>
                    <a:pt x="153518" y="803910"/>
                  </a:cubicBezTo>
                  <a:lnTo>
                    <a:pt x="153477" y="804822"/>
                  </a:lnTo>
                  <a:lnTo>
                    <a:pt x="151819" y="841286"/>
                  </a:lnTo>
                  <a:lnTo>
                    <a:pt x="151866" y="841199"/>
                  </a:lnTo>
                  <a:lnTo>
                    <a:pt x="153518" y="804862"/>
                  </a:lnTo>
                  <a:cubicBezTo>
                    <a:pt x="159233" y="801052"/>
                    <a:pt x="164948" y="795337"/>
                    <a:pt x="170663" y="790574"/>
                  </a:cubicBezTo>
                  <a:cubicBezTo>
                    <a:pt x="173520" y="783907"/>
                    <a:pt x="177330" y="776287"/>
                    <a:pt x="191618" y="751522"/>
                  </a:cubicBezTo>
                  <a:lnTo>
                    <a:pt x="192332" y="751998"/>
                  </a:lnTo>
                  <a:lnTo>
                    <a:pt x="192689" y="751284"/>
                  </a:lnTo>
                  <a:close/>
                  <a:moveTo>
                    <a:pt x="203047" y="667702"/>
                  </a:moveTo>
                  <a:cubicBezTo>
                    <a:pt x="199237" y="670560"/>
                    <a:pt x="194475" y="673417"/>
                    <a:pt x="189712" y="677227"/>
                  </a:cubicBezTo>
                  <a:cubicBezTo>
                    <a:pt x="183045" y="689610"/>
                    <a:pt x="178282" y="700087"/>
                    <a:pt x="169710" y="719137"/>
                  </a:cubicBezTo>
                  <a:lnTo>
                    <a:pt x="174286" y="722798"/>
                  </a:lnTo>
                  <a:lnTo>
                    <a:pt x="174435" y="722155"/>
                  </a:lnTo>
                  <a:lnTo>
                    <a:pt x="170663" y="719137"/>
                  </a:lnTo>
                  <a:cubicBezTo>
                    <a:pt x="179235" y="700087"/>
                    <a:pt x="183998" y="689609"/>
                    <a:pt x="190665" y="677227"/>
                  </a:cubicBezTo>
                  <a:lnTo>
                    <a:pt x="202473" y="668793"/>
                  </a:lnTo>
                  <a:close/>
                  <a:moveTo>
                    <a:pt x="276390" y="613410"/>
                  </a:moveTo>
                  <a:lnTo>
                    <a:pt x="275187" y="614373"/>
                  </a:lnTo>
                  <a:lnTo>
                    <a:pt x="270080" y="634008"/>
                  </a:lnTo>
                  <a:cubicBezTo>
                    <a:pt x="268770" y="638413"/>
                    <a:pt x="267818" y="641033"/>
                    <a:pt x="266865" y="643890"/>
                  </a:cubicBezTo>
                  <a:cubicBezTo>
                    <a:pt x="230670" y="692467"/>
                    <a:pt x="209715" y="757237"/>
                    <a:pt x="179235" y="803910"/>
                  </a:cubicBezTo>
                  <a:cubicBezTo>
                    <a:pt x="175425" y="816292"/>
                    <a:pt x="171615" y="829627"/>
                    <a:pt x="166852" y="842962"/>
                  </a:cubicBezTo>
                  <a:cubicBezTo>
                    <a:pt x="162090" y="856297"/>
                    <a:pt x="159232" y="869632"/>
                    <a:pt x="155422" y="882967"/>
                  </a:cubicBezTo>
                  <a:cubicBezTo>
                    <a:pt x="145897" y="911542"/>
                    <a:pt x="131610" y="942022"/>
                    <a:pt x="130657" y="966787"/>
                  </a:cubicBezTo>
                  <a:cubicBezTo>
                    <a:pt x="124942" y="985837"/>
                    <a:pt x="119227" y="1004887"/>
                    <a:pt x="114465" y="1023937"/>
                  </a:cubicBezTo>
                  <a:cubicBezTo>
                    <a:pt x="111607" y="1038225"/>
                    <a:pt x="109702" y="1052512"/>
                    <a:pt x="106845" y="1066800"/>
                  </a:cubicBezTo>
                  <a:lnTo>
                    <a:pt x="103035" y="1088707"/>
                  </a:lnTo>
                  <a:cubicBezTo>
                    <a:pt x="102082" y="1096327"/>
                    <a:pt x="101130" y="1102995"/>
                    <a:pt x="100177" y="1110615"/>
                  </a:cubicBezTo>
                  <a:cubicBezTo>
                    <a:pt x="97320" y="1130617"/>
                    <a:pt x="93510" y="1149667"/>
                    <a:pt x="91605" y="1169670"/>
                  </a:cubicBezTo>
                  <a:cubicBezTo>
                    <a:pt x="90652" y="1182052"/>
                    <a:pt x="89700" y="1192530"/>
                    <a:pt x="88747" y="1205865"/>
                  </a:cubicBezTo>
                  <a:cubicBezTo>
                    <a:pt x="89700" y="1215390"/>
                    <a:pt x="91605" y="1224915"/>
                    <a:pt x="93510" y="1243965"/>
                  </a:cubicBezTo>
                  <a:lnTo>
                    <a:pt x="95742" y="1223205"/>
                  </a:lnTo>
                  <a:lnTo>
                    <a:pt x="95415" y="1216342"/>
                  </a:lnTo>
                  <a:cubicBezTo>
                    <a:pt x="96367" y="1203007"/>
                    <a:pt x="98272" y="1188719"/>
                    <a:pt x="99225" y="1176337"/>
                  </a:cubicBezTo>
                  <a:cubicBezTo>
                    <a:pt x="101130" y="1156334"/>
                    <a:pt x="104940" y="1137284"/>
                    <a:pt x="107797" y="1117282"/>
                  </a:cubicBezTo>
                  <a:lnTo>
                    <a:pt x="114596" y="1109123"/>
                  </a:lnTo>
                  <a:lnTo>
                    <a:pt x="124469" y="1043051"/>
                  </a:lnTo>
                  <a:lnTo>
                    <a:pt x="123990" y="1031557"/>
                  </a:lnTo>
                  <a:lnTo>
                    <a:pt x="133400" y="1004581"/>
                  </a:lnTo>
                  <a:lnTo>
                    <a:pt x="138999" y="981931"/>
                  </a:lnTo>
                  <a:lnTo>
                    <a:pt x="137325" y="985837"/>
                  </a:lnTo>
                  <a:cubicBezTo>
                    <a:pt x="135420" y="984885"/>
                    <a:pt x="133515" y="983932"/>
                    <a:pt x="131610" y="983932"/>
                  </a:cubicBezTo>
                  <a:cubicBezTo>
                    <a:pt x="126847" y="996315"/>
                    <a:pt x="122085" y="1010602"/>
                    <a:pt x="117322" y="1024890"/>
                  </a:cubicBezTo>
                  <a:cubicBezTo>
                    <a:pt x="117322" y="1031557"/>
                    <a:pt x="117322" y="1039177"/>
                    <a:pt x="118275" y="1047750"/>
                  </a:cubicBezTo>
                  <a:cubicBezTo>
                    <a:pt x="115417" y="1062990"/>
                    <a:pt x="113512" y="1076325"/>
                    <a:pt x="111607" y="1091565"/>
                  </a:cubicBezTo>
                  <a:cubicBezTo>
                    <a:pt x="111607" y="1093470"/>
                    <a:pt x="110655" y="1096327"/>
                    <a:pt x="110655" y="1099185"/>
                  </a:cubicBezTo>
                  <a:cubicBezTo>
                    <a:pt x="106845" y="1102995"/>
                    <a:pt x="104940" y="1106805"/>
                    <a:pt x="101130" y="1110615"/>
                  </a:cubicBezTo>
                  <a:cubicBezTo>
                    <a:pt x="102082" y="1102995"/>
                    <a:pt x="103035" y="1096327"/>
                    <a:pt x="103987" y="1088707"/>
                  </a:cubicBezTo>
                  <a:lnTo>
                    <a:pt x="107797" y="1066800"/>
                  </a:lnTo>
                  <a:cubicBezTo>
                    <a:pt x="110655" y="1052512"/>
                    <a:pt x="112560" y="1038225"/>
                    <a:pt x="115417" y="1023937"/>
                  </a:cubicBezTo>
                  <a:cubicBezTo>
                    <a:pt x="121132" y="1004887"/>
                    <a:pt x="126847" y="985837"/>
                    <a:pt x="131610" y="966787"/>
                  </a:cubicBezTo>
                  <a:cubicBezTo>
                    <a:pt x="132562" y="942022"/>
                    <a:pt x="146850" y="912495"/>
                    <a:pt x="156375" y="882967"/>
                  </a:cubicBezTo>
                  <a:cubicBezTo>
                    <a:pt x="160185" y="869632"/>
                    <a:pt x="163042" y="856297"/>
                    <a:pt x="167805" y="842962"/>
                  </a:cubicBezTo>
                  <a:cubicBezTo>
                    <a:pt x="171615" y="829627"/>
                    <a:pt x="176377" y="817245"/>
                    <a:pt x="180187" y="803910"/>
                  </a:cubicBezTo>
                  <a:cubicBezTo>
                    <a:pt x="210667" y="757237"/>
                    <a:pt x="230670" y="692467"/>
                    <a:pt x="267817" y="643890"/>
                  </a:cubicBezTo>
                  <a:cubicBezTo>
                    <a:pt x="269722" y="637222"/>
                    <a:pt x="271627" y="633412"/>
                    <a:pt x="276390" y="613410"/>
                  </a:cubicBezTo>
                  <a:close/>
                  <a:moveTo>
                    <a:pt x="293536" y="518160"/>
                  </a:moveTo>
                  <a:lnTo>
                    <a:pt x="293535" y="518160"/>
                  </a:lnTo>
                  <a:lnTo>
                    <a:pt x="298297" y="521970"/>
                  </a:lnTo>
                  <a:lnTo>
                    <a:pt x="298297" y="521969"/>
                  </a:lnTo>
                  <a:close/>
                  <a:moveTo>
                    <a:pt x="465169" y="382550"/>
                  </a:moveTo>
                  <a:lnTo>
                    <a:pt x="464986" y="382696"/>
                  </a:lnTo>
                  <a:lnTo>
                    <a:pt x="464431" y="383323"/>
                  </a:lnTo>
                  <a:lnTo>
                    <a:pt x="456650" y="391477"/>
                  </a:lnTo>
                  <a:lnTo>
                    <a:pt x="454683" y="394339"/>
                  </a:lnTo>
                  <a:lnTo>
                    <a:pt x="453399" y="395790"/>
                  </a:lnTo>
                  <a:cubicBezTo>
                    <a:pt x="451546" y="398815"/>
                    <a:pt x="450698" y="401003"/>
                    <a:pt x="447840" y="403860"/>
                  </a:cubicBezTo>
                  <a:cubicBezTo>
                    <a:pt x="428790" y="425767"/>
                    <a:pt x="408788" y="447675"/>
                    <a:pt x="389738" y="472440"/>
                  </a:cubicBezTo>
                  <a:cubicBezTo>
                    <a:pt x="384023" y="479107"/>
                    <a:pt x="378308" y="484822"/>
                    <a:pt x="373545" y="491490"/>
                  </a:cubicBezTo>
                  <a:cubicBezTo>
                    <a:pt x="367830" y="498157"/>
                    <a:pt x="363068" y="504825"/>
                    <a:pt x="357353" y="511492"/>
                  </a:cubicBezTo>
                  <a:lnTo>
                    <a:pt x="285782" y="590597"/>
                  </a:lnTo>
                  <a:lnTo>
                    <a:pt x="358305" y="510540"/>
                  </a:lnTo>
                  <a:cubicBezTo>
                    <a:pt x="364020" y="503872"/>
                    <a:pt x="368782" y="497205"/>
                    <a:pt x="374497" y="490537"/>
                  </a:cubicBezTo>
                  <a:cubicBezTo>
                    <a:pt x="380212" y="483870"/>
                    <a:pt x="385927" y="478155"/>
                    <a:pt x="390690" y="471487"/>
                  </a:cubicBezTo>
                  <a:cubicBezTo>
                    <a:pt x="409740" y="446722"/>
                    <a:pt x="429742" y="425767"/>
                    <a:pt x="448792" y="402907"/>
                  </a:cubicBezTo>
                  <a:lnTo>
                    <a:pt x="454683" y="394339"/>
                  </a:lnTo>
                  <a:lnTo>
                    <a:pt x="464431" y="383323"/>
                  </a:lnTo>
                  <a:close/>
                  <a:moveTo>
                    <a:pt x="489348" y="316869"/>
                  </a:moveTo>
                  <a:cubicBezTo>
                    <a:pt x="487763" y="316669"/>
                    <a:pt x="484470" y="318175"/>
                    <a:pt x="481127" y="319733"/>
                  </a:cubicBezTo>
                  <a:lnTo>
                    <a:pt x="475013" y="322003"/>
                  </a:lnTo>
                  <a:lnTo>
                    <a:pt x="473558" y="323849"/>
                  </a:lnTo>
                  <a:cubicBezTo>
                    <a:pt x="469748" y="326707"/>
                    <a:pt x="465938" y="329564"/>
                    <a:pt x="463080" y="333374"/>
                  </a:cubicBezTo>
                  <a:cubicBezTo>
                    <a:pt x="453555" y="339089"/>
                    <a:pt x="445935" y="343852"/>
                    <a:pt x="436410" y="350519"/>
                  </a:cubicBezTo>
                  <a:lnTo>
                    <a:pt x="418313" y="370522"/>
                  </a:lnTo>
                  <a:lnTo>
                    <a:pt x="401168" y="390524"/>
                  </a:lnTo>
                  <a:cubicBezTo>
                    <a:pt x="397358" y="393382"/>
                    <a:pt x="394500" y="396239"/>
                    <a:pt x="389738" y="401002"/>
                  </a:cubicBezTo>
                  <a:lnTo>
                    <a:pt x="389349" y="400516"/>
                  </a:lnTo>
                  <a:lnTo>
                    <a:pt x="378546" y="413504"/>
                  </a:lnTo>
                  <a:cubicBezTo>
                    <a:pt x="374736" y="418862"/>
                    <a:pt x="369735" y="425768"/>
                    <a:pt x="360210" y="436245"/>
                  </a:cubicBezTo>
                  <a:lnTo>
                    <a:pt x="330683" y="468630"/>
                  </a:lnTo>
                  <a:lnTo>
                    <a:pt x="335445" y="474344"/>
                  </a:lnTo>
                  <a:lnTo>
                    <a:pt x="335536" y="474264"/>
                  </a:lnTo>
                  <a:lnTo>
                    <a:pt x="331635" y="469582"/>
                  </a:lnTo>
                  <a:cubicBezTo>
                    <a:pt x="341160" y="459105"/>
                    <a:pt x="352590" y="447675"/>
                    <a:pt x="361162" y="437197"/>
                  </a:cubicBezTo>
                  <a:cubicBezTo>
                    <a:pt x="380212" y="416242"/>
                    <a:pt x="381165" y="409575"/>
                    <a:pt x="390690" y="401002"/>
                  </a:cubicBezTo>
                  <a:cubicBezTo>
                    <a:pt x="395452" y="396240"/>
                    <a:pt x="399262" y="393382"/>
                    <a:pt x="402120" y="390525"/>
                  </a:cubicBezTo>
                  <a:lnTo>
                    <a:pt x="419265" y="370522"/>
                  </a:lnTo>
                  <a:lnTo>
                    <a:pt x="437362" y="350520"/>
                  </a:lnTo>
                  <a:cubicBezTo>
                    <a:pt x="446887" y="344805"/>
                    <a:pt x="454507" y="340042"/>
                    <a:pt x="464032" y="333375"/>
                  </a:cubicBezTo>
                  <a:cubicBezTo>
                    <a:pt x="467842" y="330517"/>
                    <a:pt x="471652" y="326707"/>
                    <a:pt x="474510" y="323850"/>
                  </a:cubicBezTo>
                  <a:cubicBezTo>
                    <a:pt x="476415" y="324326"/>
                    <a:pt x="481654" y="321469"/>
                    <a:pt x="485940" y="319564"/>
                  </a:cubicBezTo>
                  <a:lnTo>
                    <a:pt x="489548" y="318444"/>
                  </a:lnTo>
                  <a:close/>
                  <a:moveTo>
                    <a:pt x="1868970" y="144780"/>
                  </a:moveTo>
                  <a:cubicBezTo>
                    <a:pt x="1890877" y="153352"/>
                    <a:pt x="1906117" y="160020"/>
                    <a:pt x="1917547" y="166687"/>
                  </a:cubicBezTo>
                  <a:cubicBezTo>
                    <a:pt x="1928977" y="172402"/>
                    <a:pt x="1935645" y="178117"/>
                    <a:pt x="1938502" y="183832"/>
                  </a:cubicBezTo>
                  <a:cubicBezTo>
                    <a:pt x="1920405" y="174307"/>
                    <a:pt x="1904212" y="167640"/>
                    <a:pt x="1891830" y="160972"/>
                  </a:cubicBezTo>
                  <a:cubicBezTo>
                    <a:pt x="1879447" y="154305"/>
                    <a:pt x="1871827" y="148590"/>
                    <a:pt x="1868970" y="144780"/>
                  </a:cubicBezTo>
                  <a:close/>
                  <a:moveTo>
                    <a:pt x="1710855" y="75247"/>
                  </a:moveTo>
                  <a:cubicBezTo>
                    <a:pt x="1719427" y="75247"/>
                    <a:pt x="1733715" y="78104"/>
                    <a:pt x="1748955" y="83819"/>
                  </a:cubicBezTo>
                  <a:cubicBezTo>
                    <a:pt x="1765147" y="90487"/>
                    <a:pt x="1783245" y="100012"/>
                    <a:pt x="1802295" y="110489"/>
                  </a:cubicBezTo>
                  <a:cubicBezTo>
                    <a:pt x="1750860" y="94297"/>
                    <a:pt x="1716570" y="83819"/>
                    <a:pt x="1710855" y="75247"/>
                  </a:cubicBezTo>
                  <a:close/>
                  <a:moveTo>
                    <a:pt x="1137451" y="68937"/>
                  </a:moveTo>
                  <a:cubicBezTo>
                    <a:pt x="1133641" y="68580"/>
                    <a:pt x="1127926" y="69056"/>
                    <a:pt x="1117448" y="71437"/>
                  </a:cubicBezTo>
                  <a:cubicBezTo>
                    <a:pt x="1104113" y="73342"/>
                    <a:pt x="1088873" y="75247"/>
                    <a:pt x="1074585" y="77152"/>
                  </a:cubicBezTo>
                  <a:cubicBezTo>
                    <a:pt x="1061250" y="80010"/>
                    <a:pt x="1046010" y="83820"/>
                    <a:pt x="1032675" y="86677"/>
                  </a:cubicBezTo>
                  <a:cubicBezTo>
                    <a:pt x="1026960" y="88582"/>
                    <a:pt x="1021245" y="90487"/>
                    <a:pt x="1014578" y="92392"/>
                  </a:cubicBezTo>
                  <a:cubicBezTo>
                    <a:pt x="1007910" y="94297"/>
                    <a:pt x="1001243" y="96202"/>
                    <a:pt x="993623" y="98107"/>
                  </a:cubicBezTo>
                  <a:lnTo>
                    <a:pt x="947769" y="107115"/>
                  </a:lnTo>
                  <a:lnTo>
                    <a:pt x="939330" y="110490"/>
                  </a:lnTo>
                  <a:cubicBezTo>
                    <a:pt x="920280" y="117157"/>
                    <a:pt x="900278" y="122872"/>
                    <a:pt x="881228" y="130492"/>
                  </a:cubicBezTo>
                  <a:cubicBezTo>
                    <a:pt x="862178" y="138112"/>
                    <a:pt x="843128" y="144780"/>
                    <a:pt x="824078" y="153352"/>
                  </a:cubicBezTo>
                  <a:cubicBezTo>
                    <a:pt x="809790" y="160020"/>
                    <a:pt x="796455" y="165735"/>
                    <a:pt x="784073" y="171450"/>
                  </a:cubicBezTo>
                  <a:cubicBezTo>
                    <a:pt x="775500" y="173355"/>
                    <a:pt x="765975" y="178117"/>
                    <a:pt x="757403" y="181927"/>
                  </a:cubicBezTo>
                  <a:cubicBezTo>
                    <a:pt x="734543" y="190500"/>
                    <a:pt x="713588" y="201930"/>
                    <a:pt x="691680" y="212407"/>
                  </a:cubicBezTo>
                  <a:cubicBezTo>
                    <a:pt x="681203" y="218122"/>
                    <a:pt x="670725" y="225742"/>
                    <a:pt x="660248" y="232410"/>
                  </a:cubicBezTo>
                  <a:cubicBezTo>
                    <a:pt x="649770" y="239077"/>
                    <a:pt x="639293" y="245745"/>
                    <a:pt x="629768" y="252412"/>
                  </a:cubicBezTo>
                  <a:cubicBezTo>
                    <a:pt x="618338" y="263842"/>
                    <a:pt x="597383" y="280035"/>
                    <a:pt x="581190" y="288607"/>
                  </a:cubicBezTo>
                  <a:cubicBezTo>
                    <a:pt x="565950" y="300037"/>
                    <a:pt x="550710" y="312420"/>
                    <a:pt x="535470" y="324802"/>
                  </a:cubicBezTo>
                  <a:lnTo>
                    <a:pt x="491713" y="362974"/>
                  </a:lnTo>
                  <a:lnTo>
                    <a:pt x="495465" y="367665"/>
                  </a:lnTo>
                  <a:cubicBezTo>
                    <a:pt x="497370" y="366713"/>
                    <a:pt x="500763" y="364272"/>
                    <a:pt x="504752" y="361295"/>
                  </a:cubicBezTo>
                  <a:lnTo>
                    <a:pt x="512656" y="355403"/>
                  </a:lnTo>
                  <a:lnTo>
                    <a:pt x="541185" y="330517"/>
                  </a:lnTo>
                  <a:cubicBezTo>
                    <a:pt x="556425" y="318134"/>
                    <a:pt x="571665" y="306704"/>
                    <a:pt x="586905" y="294322"/>
                  </a:cubicBezTo>
                  <a:cubicBezTo>
                    <a:pt x="603097" y="285749"/>
                    <a:pt x="623100" y="269557"/>
                    <a:pt x="635482" y="258127"/>
                  </a:cubicBezTo>
                  <a:cubicBezTo>
                    <a:pt x="645960" y="251459"/>
                    <a:pt x="655485" y="244792"/>
                    <a:pt x="665962" y="238124"/>
                  </a:cubicBezTo>
                  <a:cubicBezTo>
                    <a:pt x="676440" y="231457"/>
                    <a:pt x="685965" y="224789"/>
                    <a:pt x="697395" y="218122"/>
                  </a:cubicBezTo>
                  <a:cubicBezTo>
                    <a:pt x="719302" y="207644"/>
                    <a:pt x="741210" y="196214"/>
                    <a:pt x="763117" y="187642"/>
                  </a:cubicBezTo>
                  <a:cubicBezTo>
                    <a:pt x="771690" y="183832"/>
                    <a:pt x="781215" y="179069"/>
                    <a:pt x="788835" y="174307"/>
                  </a:cubicBezTo>
                  <a:cubicBezTo>
                    <a:pt x="801217" y="168592"/>
                    <a:pt x="815505" y="162877"/>
                    <a:pt x="828840" y="156209"/>
                  </a:cubicBezTo>
                  <a:cubicBezTo>
                    <a:pt x="847890" y="147637"/>
                    <a:pt x="866940" y="140969"/>
                    <a:pt x="885990" y="133349"/>
                  </a:cubicBezTo>
                  <a:cubicBezTo>
                    <a:pt x="905040" y="125729"/>
                    <a:pt x="925042" y="120014"/>
                    <a:pt x="944092" y="113347"/>
                  </a:cubicBezTo>
                  <a:lnTo>
                    <a:pt x="968499" y="108553"/>
                  </a:lnTo>
                  <a:lnTo>
                    <a:pt x="980289" y="104524"/>
                  </a:lnTo>
                  <a:lnTo>
                    <a:pt x="1140765" y="69904"/>
                  </a:lnTo>
                  <a:close/>
                  <a:moveTo>
                    <a:pt x="1478087" y="48458"/>
                  </a:moveTo>
                  <a:cubicBezTo>
                    <a:pt x="1484636" y="48815"/>
                    <a:pt x="1491780" y="49530"/>
                    <a:pt x="1498447" y="50482"/>
                  </a:cubicBezTo>
                  <a:cubicBezTo>
                    <a:pt x="1511782" y="52387"/>
                    <a:pt x="1523212" y="56197"/>
                    <a:pt x="1526070" y="60007"/>
                  </a:cubicBezTo>
                  <a:cubicBezTo>
                    <a:pt x="1520355" y="59055"/>
                    <a:pt x="1514640" y="58102"/>
                    <a:pt x="1505115" y="57150"/>
                  </a:cubicBezTo>
                  <a:cubicBezTo>
                    <a:pt x="1495590" y="56197"/>
                    <a:pt x="1482255" y="53340"/>
                    <a:pt x="1461300" y="48577"/>
                  </a:cubicBezTo>
                  <a:cubicBezTo>
                    <a:pt x="1465586" y="48101"/>
                    <a:pt x="1471539" y="48101"/>
                    <a:pt x="1478087" y="48458"/>
                  </a:cubicBezTo>
                  <a:close/>
                  <a:moveTo>
                    <a:pt x="1588935" y="40957"/>
                  </a:moveTo>
                  <a:cubicBezTo>
                    <a:pt x="1602270" y="41909"/>
                    <a:pt x="1614652" y="42862"/>
                    <a:pt x="1627987" y="43814"/>
                  </a:cubicBezTo>
                  <a:cubicBezTo>
                    <a:pt x="1644180" y="48577"/>
                    <a:pt x="1659420" y="56197"/>
                    <a:pt x="1675612" y="62864"/>
                  </a:cubicBezTo>
                  <a:cubicBezTo>
                    <a:pt x="1652752" y="60007"/>
                    <a:pt x="1631797" y="55244"/>
                    <a:pt x="1616557" y="52387"/>
                  </a:cubicBezTo>
                  <a:cubicBezTo>
                    <a:pt x="1601317" y="48577"/>
                    <a:pt x="1590840" y="44767"/>
                    <a:pt x="1588935" y="40957"/>
                  </a:cubicBezTo>
                  <a:close/>
                  <a:moveTo>
                    <a:pt x="1270324" y="40719"/>
                  </a:moveTo>
                  <a:cubicBezTo>
                    <a:pt x="1233652" y="40957"/>
                    <a:pt x="1196981" y="42862"/>
                    <a:pt x="1160310" y="46672"/>
                  </a:cubicBezTo>
                  <a:cubicBezTo>
                    <a:pt x="1135545" y="47624"/>
                    <a:pt x="1109827" y="52387"/>
                    <a:pt x="1084110" y="57149"/>
                  </a:cubicBezTo>
                  <a:cubicBezTo>
                    <a:pt x="1071727" y="59054"/>
                    <a:pt x="1059345" y="62864"/>
                    <a:pt x="1047915" y="66674"/>
                  </a:cubicBezTo>
                  <a:cubicBezTo>
                    <a:pt x="1036485" y="70484"/>
                    <a:pt x="1026007" y="74294"/>
                    <a:pt x="1016482" y="78104"/>
                  </a:cubicBezTo>
                  <a:cubicBezTo>
                    <a:pt x="1001242" y="80009"/>
                    <a:pt x="987907" y="81914"/>
                    <a:pt x="972667" y="83819"/>
                  </a:cubicBezTo>
                  <a:cubicBezTo>
                    <a:pt x="914565" y="101917"/>
                    <a:pt x="859320" y="123824"/>
                    <a:pt x="806932" y="147637"/>
                  </a:cubicBezTo>
                  <a:cubicBezTo>
                    <a:pt x="786930" y="155257"/>
                    <a:pt x="765975" y="165734"/>
                    <a:pt x="746925" y="174307"/>
                  </a:cubicBezTo>
                  <a:cubicBezTo>
                    <a:pt x="741210" y="176212"/>
                    <a:pt x="734542" y="179069"/>
                    <a:pt x="728827" y="180974"/>
                  </a:cubicBezTo>
                  <a:cubicBezTo>
                    <a:pt x="723112" y="183832"/>
                    <a:pt x="717397" y="186689"/>
                    <a:pt x="712635" y="189547"/>
                  </a:cubicBezTo>
                  <a:cubicBezTo>
                    <a:pt x="702157" y="195262"/>
                    <a:pt x="691680" y="200977"/>
                    <a:pt x="682155" y="205739"/>
                  </a:cubicBezTo>
                  <a:cubicBezTo>
                    <a:pt x="663105" y="216217"/>
                    <a:pt x="647865" y="225742"/>
                    <a:pt x="634530" y="230504"/>
                  </a:cubicBezTo>
                  <a:cubicBezTo>
                    <a:pt x="619290" y="239077"/>
                    <a:pt x="610717" y="248602"/>
                    <a:pt x="598335" y="259079"/>
                  </a:cubicBezTo>
                  <a:cubicBezTo>
                    <a:pt x="555472" y="283844"/>
                    <a:pt x="517372" y="318134"/>
                    <a:pt x="493560" y="340994"/>
                  </a:cubicBezTo>
                  <a:lnTo>
                    <a:pt x="471664" y="360034"/>
                  </a:lnTo>
                  <a:lnTo>
                    <a:pt x="450243" y="379593"/>
                  </a:lnTo>
                  <a:lnTo>
                    <a:pt x="450697" y="380047"/>
                  </a:lnTo>
                  <a:cubicBezTo>
                    <a:pt x="388785" y="439102"/>
                    <a:pt x="334492" y="503872"/>
                    <a:pt x="285915" y="573404"/>
                  </a:cubicBezTo>
                  <a:cubicBezTo>
                    <a:pt x="271627" y="593407"/>
                    <a:pt x="260197" y="607694"/>
                    <a:pt x="252577" y="619124"/>
                  </a:cubicBezTo>
                  <a:cubicBezTo>
                    <a:pt x="244957" y="630554"/>
                    <a:pt x="240195" y="639127"/>
                    <a:pt x="237337" y="646747"/>
                  </a:cubicBezTo>
                  <a:cubicBezTo>
                    <a:pt x="232575" y="655319"/>
                    <a:pt x="226860" y="663892"/>
                    <a:pt x="222097" y="672464"/>
                  </a:cubicBezTo>
                  <a:cubicBezTo>
                    <a:pt x="212572" y="690562"/>
                    <a:pt x="203047" y="708659"/>
                    <a:pt x="193522" y="725804"/>
                  </a:cubicBezTo>
                  <a:lnTo>
                    <a:pt x="162439" y="774784"/>
                  </a:lnTo>
                  <a:lnTo>
                    <a:pt x="162090" y="776287"/>
                  </a:lnTo>
                  <a:cubicBezTo>
                    <a:pt x="158280" y="784860"/>
                    <a:pt x="155422" y="795337"/>
                    <a:pt x="151612" y="804862"/>
                  </a:cubicBezTo>
                  <a:cubicBezTo>
                    <a:pt x="148755" y="810577"/>
                    <a:pt x="146850" y="814387"/>
                    <a:pt x="143992" y="818197"/>
                  </a:cubicBezTo>
                  <a:lnTo>
                    <a:pt x="142087" y="820102"/>
                  </a:lnTo>
                  <a:lnTo>
                    <a:pt x="133634" y="848201"/>
                  </a:lnTo>
                  <a:cubicBezTo>
                    <a:pt x="132086" y="855345"/>
                    <a:pt x="131610" y="860584"/>
                    <a:pt x="131610" y="864870"/>
                  </a:cubicBezTo>
                  <a:cubicBezTo>
                    <a:pt x="131610" y="873442"/>
                    <a:pt x="132562" y="879157"/>
                    <a:pt x="129705" y="888682"/>
                  </a:cubicBezTo>
                  <a:cubicBezTo>
                    <a:pt x="124942" y="902017"/>
                    <a:pt x="121132" y="914400"/>
                    <a:pt x="116370" y="927735"/>
                  </a:cubicBezTo>
                  <a:cubicBezTo>
                    <a:pt x="112560" y="941070"/>
                    <a:pt x="107797" y="953452"/>
                    <a:pt x="103987" y="966787"/>
                  </a:cubicBezTo>
                  <a:cubicBezTo>
                    <a:pt x="99225" y="986790"/>
                    <a:pt x="95415" y="1004887"/>
                    <a:pt x="90652" y="1023937"/>
                  </a:cubicBezTo>
                  <a:cubicBezTo>
                    <a:pt x="87795" y="1042035"/>
                    <a:pt x="85890" y="1059180"/>
                    <a:pt x="83032" y="1076325"/>
                  </a:cubicBezTo>
                  <a:cubicBezTo>
                    <a:pt x="80175" y="1093470"/>
                    <a:pt x="79222" y="1111567"/>
                    <a:pt x="78270" y="1128712"/>
                  </a:cubicBezTo>
                  <a:cubicBezTo>
                    <a:pt x="81127" y="1115377"/>
                    <a:pt x="83032" y="1102995"/>
                    <a:pt x="84937" y="1092517"/>
                  </a:cubicBezTo>
                  <a:lnTo>
                    <a:pt x="85555" y="1089530"/>
                  </a:lnTo>
                  <a:lnTo>
                    <a:pt x="86842" y="1075372"/>
                  </a:lnTo>
                  <a:cubicBezTo>
                    <a:pt x="89700" y="1058227"/>
                    <a:pt x="91605" y="1040130"/>
                    <a:pt x="94462" y="1022985"/>
                  </a:cubicBezTo>
                  <a:lnTo>
                    <a:pt x="96848" y="1023781"/>
                  </a:lnTo>
                  <a:lnTo>
                    <a:pt x="97055" y="1022896"/>
                  </a:lnTo>
                  <a:lnTo>
                    <a:pt x="94463" y="1022032"/>
                  </a:lnTo>
                  <a:cubicBezTo>
                    <a:pt x="99225" y="1002029"/>
                    <a:pt x="103035" y="983932"/>
                    <a:pt x="107798" y="964882"/>
                  </a:cubicBezTo>
                  <a:cubicBezTo>
                    <a:pt x="111608" y="951547"/>
                    <a:pt x="115418" y="938212"/>
                    <a:pt x="120180" y="925829"/>
                  </a:cubicBezTo>
                  <a:lnTo>
                    <a:pt x="133454" y="886956"/>
                  </a:lnTo>
                  <a:lnTo>
                    <a:pt x="132563" y="886777"/>
                  </a:lnTo>
                  <a:cubicBezTo>
                    <a:pt x="135420" y="877252"/>
                    <a:pt x="134468" y="871537"/>
                    <a:pt x="134468" y="862965"/>
                  </a:cubicBezTo>
                  <a:cubicBezTo>
                    <a:pt x="134468" y="854392"/>
                    <a:pt x="135420" y="842010"/>
                    <a:pt x="144945" y="818197"/>
                  </a:cubicBezTo>
                  <a:cubicBezTo>
                    <a:pt x="146850" y="814387"/>
                    <a:pt x="148755" y="809625"/>
                    <a:pt x="152565" y="804862"/>
                  </a:cubicBezTo>
                  <a:lnTo>
                    <a:pt x="152821" y="804166"/>
                  </a:lnTo>
                  <a:lnTo>
                    <a:pt x="163043" y="776287"/>
                  </a:lnTo>
                  <a:cubicBezTo>
                    <a:pt x="173520" y="759142"/>
                    <a:pt x="183045" y="742950"/>
                    <a:pt x="194475" y="726757"/>
                  </a:cubicBezTo>
                  <a:cubicBezTo>
                    <a:pt x="204000" y="708660"/>
                    <a:pt x="212573" y="690562"/>
                    <a:pt x="223050" y="673417"/>
                  </a:cubicBezTo>
                  <a:cubicBezTo>
                    <a:pt x="227813" y="665797"/>
                    <a:pt x="233528" y="656272"/>
                    <a:pt x="238290" y="647700"/>
                  </a:cubicBezTo>
                  <a:cubicBezTo>
                    <a:pt x="241148" y="640080"/>
                    <a:pt x="245910" y="631507"/>
                    <a:pt x="253530" y="620077"/>
                  </a:cubicBezTo>
                  <a:cubicBezTo>
                    <a:pt x="261150" y="608647"/>
                    <a:pt x="272580" y="594360"/>
                    <a:pt x="286868" y="574357"/>
                  </a:cubicBezTo>
                  <a:cubicBezTo>
                    <a:pt x="335445" y="503872"/>
                    <a:pt x="389738" y="440055"/>
                    <a:pt x="451650" y="381000"/>
                  </a:cubicBezTo>
                  <a:cubicBezTo>
                    <a:pt x="466890" y="367665"/>
                    <a:pt x="479273" y="354330"/>
                    <a:pt x="495465" y="340995"/>
                  </a:cubicBezTo>
                  <a:cubicBezTo>
                    <a:pt x="519278" y="318135"/>
                    <a:pt x="557378" y="283845"/>
                    <a:pt x="600240" y="259080"/>
                  </a:cubicBezTo>
                  <a:cubicBezTo>
                    <a:pt x="612623" y="249555"/>
                    <a:pt x="621195" y="239077"/>
                    <a:pt x="636435" y="230505"/>
                  </a:cubicBezTo>
                  <a:cubicBezTo>
                    <a:pt x="649770" y="225742"/>
                    <a:pt x="665010" y="216217"/>
                    <a:pt x="684060" y="205740"/>
                  </a:cubicBezTo>
                  <a:cubicBezTo>
                    <a:pt x="693585" y="200977"/>
                    <a:pt x="704063" y="195262"/>
                    <a:pt x="714540" y="189547"/>
                  </a:cubicBezTo>
                  <a:cubicBezTo>
                    <a:pt x="720255" y="186690"/>
                    <a:pt x="725018" y="183832"/>
                    <a:pt x="730733" y="180975"/>
                  </a:cubicBezTo>
                  <a:cubicBezTo>
                    <a:pt x="736448" y="178117"/>
                    <a:pt x="742163" y="176212"/>
                    <a:pt x="748830" y="174307"/>
                  </a:cubicBezTo>
                  <a:cubicBezTo>
                    <a:pt x="767880" y="164782"/>
                    <a:pt x="788835" y="155257"/>
                    <a:pt x="808838" y="147637"/>
                  </a:cubicBezTo>
                  <a:cubicBezTo>
                    <a:pt x="860273" y="123825"/>
                    <a:pt x="916470" y="101917"/>
                    <a:pt x="974573" y="83820"/>
                  </a:cubicBezTo>
                  <a:cubicBezTo>
                    <a:pt x="989813" y="81915"/>
                    <a:pt x="1003148" y="80010"/>
                    <a:pt x="1018388" y="78105"/>
                  </a:cubicBezTo>
                  <a:cubicBezTo>
                    <a:pt x="1027913" y="74295"/>
                    <a:pt x="1038390" y="70485"/>
                    <a:pt x="1049820" y="66675"/>
                  </a:cubicBezTo>
                  <a:cubicBezTo>
                    <a:pt x="1061250" y="62865"/>
                    <a:pt x="1073633" y="59055"/>
                    <a:pt x="1086015" y="57150"/>
                  </a:cubicBezTo>
                  <a:cubicBezTo>
                    <a:pt x="1111733" y="52387"/>
                    <a:pt x="1138403" y="47625"/>
                    <a:pt x="1162215" y="46672"/>
                  </a:cubicBezTo>
                  <a:cubicBezTo>
                    <a:pt x="1198887" y="43338"/>
                    <a:pt x="1235558" y="41433"/>
                    <a:pt x="1272229" y="41076"/>
                  </a:cubicBezTo>
                  <a:lnTo>
                    <a:pt x="1360655" y="44043"/>
                  </a:lnTo>
                  <a:close/>
                  <a:moveTo>
                    <a:pt x="1404150" y="0"/>
                  </a:moveTo>
                  <a:cubicBezTo>
                    <a:pt x="1418437" y="952"/>
                    <a:pt x="1434630" y="1905"/>
                    <a:pt x="1448917" y="2857"/>
                  </a:cubicBezTo>
                  <a:cubicBezTo>
                    <a:pt x="1465110" y="3810"/>
                    <a:pt x="1480350" y="5715"/>
                    <a:pt x="1494637" y="7620"/>
                  </a:cubicBezTo>
                  <a:cubicBezTo>
                    <a:pt x="1509877" y="8572"/>
                    <a:pt x="1518450" y="11430"/>
                    <a:pt x="1525117" y="15240"/>
                  </a:cubicBezTo>
                  <a:cubicBezTo>
                    <a:pt x="1531785" y="19050"/>
                    <a:pt x="1536547" y="22860"/>
                    <a:pt x="1545120" y="24765"/>
                  </a:cubicBezTo>
                  <a:cubicBezTo>
                    <a:pt x="1558455" y="24765"/>
                    <a:pt x="1552740" y="17145"/>
                    <a:pt x="1569885" y="20002"/>
                  </a:cubicBezTo>
                  <a:cubicBezTo>
                    <a:pt x="1582267" y="21907"/>
                    <a:pt x="1594650" y="25717"/>
                    <a:pt x="1607032" y="28575"/>
                  </a:cubicBezTo>
                  <a:cubicBezTo>
                    <a:pt x="1614652" y="30480"/>
                    <a:pt x="1622272" y="33337"/>
                    <a:pt x="1629892" y="35242"/>
                  </a:cubicBezTo>
                  <a:cubicBezTo>
                    <a:pt x="1629892" y="35242"/>
                    <a:pt x="1629892" y="36195"/>
                    <a:pt x="1628940" y="36195"/>
                  </a:cubicBezTo>
                  <a:cubicBezTo>
                    <a:pt x="1629892" y="39052"/>
                    <a:pt x="1628940" y="40957"/>
                    <a:pt x="1627987" y="42862"/>
                  </a:cubicBezTo>
                  <a:cubicBezTo>
                    <a:pt x="1614652" y="41910"/>
                    <a:pt x="1602270" y="40957"/>
                    <a:pt x="1588935" y="40005"/>
                  </a:cubicBezTo>
                  <a:cubicBezTo>
                    <a:pt x="1584172" y="39052"/>
                    <a:pt x="1580362" y="38100"/>
                    <a:pt x="1575600" y="36195"/>
                  </a:cubicBezTo>
                  <a:cubicBezTo>
                    <a:pt x="1570837" y="35242"/>
                    <a:pt x="1567027" y="34290"/>
                    <a:pt x="1562265" y="33337"/>
                  </a:cubicBezTo>
                  <a:cubicBezTo>
                    <a:pt x="1553692" y="31432"/>
                    <a:pt x="1545120" y="29527"/>
                    <a:pt x="1536547" y="27622"/>
                  </a:cubicBezTo>
                  <a:cubicBezTo>
                    <a:pt x="1527975" y="25717"/>
                    <a:pt x="1519402" y="23812"/>
                    <a:pt x="1510830" y="21907"/>
                  </a:cubicBezTo>
                  <a:cubicBezTo>
                    <a:pt x="1502257" y="20955"/>
                    <a:pt x="1493685" y="19050"/>
                    <a:pt x="1484160" y="18097"/>
                  </a:cubicBezTo>
                  <a:lnTo>
                    <a:pt x="1454633" y="18097"/>
                  </a:lnTo>
                  <a:cubicBezTo>
                    <a:pt x="1446060" y="18097"/>
                    <a:pt x="1437488" y="18097"/>
                    <a:pt x="1430820" y="18097"/>
                  </a:cubicBezTo>
                  <a:cubicBezTo>
                    <a:pt x="1416533" y="18097"/>
                    <a:pt x="1405103" y="18097"/>
                    <a:pt x="1393673" y="18097"/>
                  </a:cubicBezTo>
                  <a:lnTo>
                    <a:pt x="1391928" y="17540"/>
                  </a:lnTo>
                  <a:lnTo>
                    <a:pt x="1375575" y="25717"/>
                  </a:lnTo>
                  <a:cubicBezTo>
                    <a:pt x="1367002" y="28574"/>
                    <a:pt x="1391767" y="30479"/>
                    <a:pt x="1381290" y="35242"/>
                  </a:cubicBezTo>
                  <a:cubicBezTo>
                    <a:pt x="1401292" y="39052"/>
                    <a:pt x="1421295" y="42862"/>
                    <a:pt x="1438440" y="46672"/>
                  </a:cubicBezTo>
                  <a:lnTo>
                    <a:pt x="1413008" y="47116"/>
                  </a:lnTo>
                  <a:lnTo>
                    <a:pt x="1413437" y="47149"/>
                  </a:lnTo>
                  <a:cubicBezTo>
                    <a:pt x="1423677" y="47863"/>
                    <a:pt x="1433202" y="48101"/>
                    <a:pt x="1440345" y="46672"/>
                  </a:cubicBezTo>
                  <a:cubicBezTo>
                    <a:pt x="1447965" y="47625"/>
                    <a:pt x="1455585" y="48577"/>
                    <a:pt x="1463205" y="49530"/>
                  </a:cubicBezTo>
                  <a:cubicBezTo>
                    <a:pt x="1484160" y="54292"/>
                    <a:pt x="1497495" y="56197"/>
                    <a:pt x="1507020" y="58102"/>
                  </a:cubicBezTo>
                  <a:cubicBezTo>
                    <a:pt x="1516545" y="60007"/>
                    <a:pt x="1522260" y="60007"/>
                    <a:pt x="1527975" y="60960"/>
                  </a:cubicBezTo>
                  <a:cubicBezTo>
                    <a:pt x="1539405" y="63817"/>
                    <a:pt x="1551788" y="66675"/>
                    <a:pt x="1563218" y="68580"/>
                  </a:cubicBezTo>
                  <a:cubicBezTo>
                    <a:pt x="1575600" y="70485"/>
                    <a:pt x="1587030" y="74295"/>
                    <a:pt x="1599413" y="76200"/>
                  </a:cubicBezTo>
                  <a:cubicBezTo>
                    <a:pt x="1610843" y="79057"/>
                    <a:pt x="1623225" y="81915"/>
                    <a:pt x="1634655" y="84772"/>
                  </a:cubicBezTo>
                  <a:lnTo>
                    <a:pt x="1669898" y="95250"/>
                  </a:lnTo>
                  <a:lnTo>
                    <a:pt x="1687043" y="100012"/>
                  </a:lnTo>
                  <a:lnTo>
                    <a:pt x="1704188" y="105727"/>
                  </a:lnTo>
                  <a:lnTo>
                    <a:pt x="1704409" y="105929"/>
                  </a:lnTo>
                  <a:lnTo>
                    <a:pt x="1716704" y="108049"/>
                  </a:lnTo>
                  <a:cubicBezTo>
                    <a:pt x="1727330" y="110549"/>
                    <a:pt x="1739921" y="114716"/>
                    <a:pt x="1746499" y="119121"/>
                  </a:cubicBezTo>
                  <a:lnTo>
                    <a:pt x="1750661" y="125427"/>
                  </a:lnTo>
                  <a:lnTo>
                    <a:pt x="1751813" y="125730"/>
                  </a:lnTo>
                  <a:cubicBezTo>
                    <a:pt x="1760385" y="129540"/>
                    <a:pt x="1769910" y="133350"/>
                    <a:pt x="1778483" y="136207"/>
                  </a:cubicBezTo>
                  <a:cubicBezTo>
                    <a:pt x="1786103" y="139065"/>
                    <a:pt x="1793723" y="141922"/>
                    <a:pt x="1801343" y="145732"/>
                  </a:cubicBezTo>
                  <a:cubicBezTo>
                    <a:pt x="1808963" y="149542"/>
                    <a:pt x="1816583" y="152400"/>
                    <a:pt x="1824203" y="156210"/>
                  </a:cubicBezTo>
                  <a:cubicBezTo>
                    <a:pt x="1828013" y="159067"/>
                    <a:pt x="1833728" y="161925"/>
                    <a:pt x="1841348" y="165735"/>
                  </a:cubicBezTo>
                  <a:cubicBezTo>
                    <a:pt x="1845158" y="167640"/>
                    <a:pt x="1848968" y="169545"/>
                    <a:pt x="1852778" y="171450"/>
                  </a:cubicBezTo>
                  <a:cubicBezTo>
                    <a:pt x="1856588" y="173355"/>
                    <a:pt x="1861350" y="175260"/>
                    <a:pt x="1865160" y="178117"/>
                  </a:cubicBezTo>
                  <a:cubicBezTo>
                    <a:pt x="1882305" y="186690"/>
                    <a:pt x="1899450" y="195262"/>
                    <a:pt x="1907070" y="201930"/>
                  </a:cubicBezTo>
                  <a:cubicBezTo>
                    <a:pt x="1924215" y="213360"/>
                    <a:pt x="1942313" y="223837"/>
                    <a:pt x="1960410" y="236220"/>
                  </a:cubicBezTo>
                  <a:cubicBezTo>
                    <a:pt x="1968983" y="241935"/>
                    <a:pt x="1978508" y="248602"/>
                    <a:pt x="1988033" y="255270"/>
                  </a:cubicBezTo>
                  <a:lnTo>
                    <a:pt x="1988832" y="255841"/>
                  </a:lnTo>
                  <a:lnTo>
                    <a:pt x="2002949" y="264417"/>
                  </a:lnTo>
                  <a:cubicBezTo>
                    <a:pt x="2327258" y="483516"/>
                    <a:pt x="2540483" y="854556"/>
                    <a:pt x="2540483" y="1275397"/>
                  </a:cubicBezTo>
                  <a:lnTo>
                    <a:pt x="2540080" y="1283368"/>
                  </a:lnTo>
                  <a:lnTo>
                    <a:pt x="2550960" y="1284922"/>
                  </a:lnTo>
                  <a:cubicBezTo>
                    <a:pt x="2554770" y="1287779"/>
                    <a:pt x="2557627" y="1289684"/>
                    <a:pt x="2561437" y="1292542"/>
                  </a:cubicBezTo>
                  <a:cubicBezTo>
                    <a:pt x="2562390" y="1303019"/>
                    <a:pt x="2564295" y="1305877"/>
                    <a:pt x="2566200" y="1318259"/>
                  </a:cubicBezTo>
                  <a:cubicBezTo>
                    <a:pt x="2571915" y="1329689"/>
                    <a:pt x="2578582" y="1339214"/>
                    <a:pt x="2584297" y="1348739"/>
                  </a:cubicBezTo>
                  <a:lnTo>
                    <a:pt x="2591918" y="1349432"/>
                  </a:lnTo>
                  <a:lnTo>
                    <a:pt x="2591918" y="1342072"/>
                  </a:lnTo>
                  <a:lnTo>
                    <a:pt x="2599661" y="1320563"/>
                  </a:lnTo>
                  <a:lnTo>
                    <a:pt x="2599537" y="1316355"/>
                  </a:lnTo>
                  <a:cubicBezTo>
                    <a:pt x="2602395" y="1287780"/>
                    <a:pt x="2604300" y="1288732"/>
                    <a:pt x="2607157" y="1290637"/>
                  </a:cubicBezTo>
                  <a:cubicBezTo>
                    <a:pt x="2610967" y="1289685"/>
                    <a:pt x="2614777" y="1289685"/>
                    <a:pt x="2617635" y="1290637"/>
                  </a:cubicBezTo>
                  <a:cubicBezTo>
                    <a:pt x="2623350" y="1286827"/>
                    <a:pt x="2628112" y="1282065"/>
                    <a:pt x="2633827" y="1280160"/>
                  </a:cubicBezTo>
                  <a:cubicBezTo>
                    <a:pt x="2634780" y="1294447"/>
                    <a:pt x="2634780" y="1306830"/>
                    <a:pt x="2635732" y="1322070"/>
                  </a:cubicBezTo>
                  <a:cubicBezTo>
                    <a:pt x="2633827" y="1328737"/>
                    <a:pt x="2632875" y="1335405"/>
                    <a:pt x="2630970" y="1342072"/>
                  </a:cubicBezTo>
                  <a:cubicBezTo>
                    <a:pt x="2629065" y="1348740"/>
                    <a:pt x="2627160" y="1355407"/>
                    <a:pt x="2625255" y="1361122"/>
                  </a:cubicBezTo>
                  <a:cubicBezTo>
                    <a:pt x="2624302" y="1371600"/>
                    <a:pt x="2623350" y="1382077"/>
                    <a:pt x="2622397" y="1392555"/>
                  </a:cubicBezTo>
                  <a:lnTo>
                    <a:pt x="2621445" y="1408747"/>
                  </a:lnTo>
                  <a:cubicBezTo>
                    <a:pt x="2620492" y="1414462"/>
                    <a:pt x="2620492" y="1419225"/>
                    <a:pt x="2619540" y="1424940"/>
                  </a:cubicBezTo>
                  <a:lnTo>
                    <a:pt x="2615478" y="1427648"/>
                  </a:lnTo>
                  <a:lnTo>
                    <a:pt x="2615730" y="1428749"/>
                  </a:lnTo>
                  <a:lnTo>
                    <a:pt x="2619621" y="1426155"/>
                  </a:lnTo>
                  <a:lnTo>
                    <a:pt x="2621445" y="1410652"/>
                  </a:lnTo>
                  <a:lnTo>
                    <a:pt x="2622397" y="1394460"/>
                  </a:lnTo>
                  <a:cubicBezTo>
                    <a:pt x="2623350" y="1383982"/>
                    <a:pt x="2624302" y="1373505"/>
                    <a:pt x="2625255" y="1363027"/>
                  </a:cubicBezTo>
                  <a:cubicBezTo>
                    <a:pt x="2627160" y="1357312"/>
                    <a:pt x="2629065" y="1350645"/>
                    <a:pt x="2630970" y="1343977"/>
                  </a:cubicBezTo>
                  <a:cubicBezTo>
                    <a:pt x="2632875" y="1337310"/>
                    <a:pt x="2634780" y="1330642"/>
                    <a:pt x="2635732" y="1323975"/>
                  </a:cubicBezTo>
                  <a:cubicBezTo>
                    <a:pt x="2638590" y="1325880"/>
                    <a:pt x="2640495" y="1327785"/>
                    <a:pt x="2643352" y="1329690"/>
                  </a:cubicBezTo>
                  <a:cubicBezTo>
                    <a:pt x="2643352" y="1334452"/>
                    <a:pt x="2643352" y="1339215"/>
                    <a:pt x="2642400" y="1343977"/>
                  </a:cubicBezTo>
                  <a:cubicBezTo>
                    <a:pt x="2641447" y="1348740"/>
                    <a:pt x="2641447" y="1353502"/>
                    <a:pt x="2640495" y="1358265"/>
                  </a:cubicBezTo>
                  <a:cubicBezTo>
                    <a:pt x="2639542" y="1367790"/>
                    <a:pt x="2638590" y="1376362"/>
                    <a:pt x="2639542" y="1384935"/>
                  </a:cubicBezTo>
                  <a:cubicBezTo>
                    <a:pt x="2638590" y="1394460"/>
                    <a:pt x="2638590" y="1404937"/>
                    <a:pt x="2637637" y="1416367"/>
                  </a:cubicBezTo>
                  <a:cubicBezTo>
                    <a:pt x="2635732" y="1426845"/>
                    <a:pt x="2634780" y="1438275"/>
                    <a:pt x="2632875" y="1449705"/>
                  </a:cubicBezTo>
                  <a:cubicBezTo>
                    <a:pt x="2630970" y="1461135"/>
                    <a:pt x="2630017" y="1472565"/>
                    <a:pt x="2627160" y="1484947"/>
                  </a:cubicBezTo>
                  <a:cubicBezTo>
                    <a:pt x="2625255" y="1496377"/>
                    <a:pt x="2622397" y="1507807"/>
                    <a:pt x="2620492" y="1519237"/>
                  </a:cubicBezTo>
                  <a:cubicBezTo>
                    <a:pt x="2613825" y="1544955"/>
                    <a:pt x="2615730" y="1553527"/>
                    <a:pt x="2608110" y="1591627"/>
                  </a:cubicBezTo>
                  <a:cubicBezTo>
                    <a:pt x="2604300" y="1593532"/>
                    <a:pt x="2600490" y="1595437"/>
                    <a:pt x="2596680" y="1598295"/>
                  </a:cubicBezTo>
                  <a:cubicBezTo>
                    <a:pt x="2592870" y="1611630"/>
                    <a:pt x="2587155" y="1626870"/>
                    <a:pt x="2582392" y="1640205"/>
                  </a:cubicBezTo>
                  <a:cubicBezTo>
                    <a:pt x="2575725" y="1662112"/>
                    <a:pt x="2580487" y="1664970"/>
                    <a:pt x="2578582" y="1680210"/>
                  </a:cubicBezTo>
                  <a:cubicBezTo>
                    <a:pt x="2577630" y="1682115"/>
                    <a:pt x="2576677" y="1684972"/>
                    <a:pt x="2576677" y="1685925"/>
                  </a:cubicBezTo>
                  <a:cubicBezTo>
                    <a:pt x="2570962" y="1701165"/>
                    <a:pt x="2565247" y="1716405"/>
                    <a:pt x="2560485" y="1729740"/>
                  </a:cubicBezTo>
                  <a:cubicBezTo>
                    <a:pt x="2558580" y="1731645"/>
                    <a:pt x="2557627" y="1732597"/>
                    <a:pt x="2555722" y="1733550"/>
                  </a:cubicBezTo>
                  <a:cubicBezTo>
                    <a:pt x="2549055" y="1748790"/>
                    <a:pt x="2542387" y="1764982"/>
                    <a:pt x="2535720" y="1780222"/>
                  </a:cubicBezTo>
                  <a:cubicBezTo>
                    <a:pt x="2543340" y="1764982"/>
                    <a:pt x="2550007" y="1748790"/>
                    <a:pt x="2556675" y="1733550"/>
                  </a:cubicBezTo>
                  <a:cubicBezTo>
                    <a:pt x="2558580" y="1731645"/>
                    <a:pt x="2559532" y="1731645"/>
                    <a:pt x="2561437" y="1729740"/>
                  </a:cubicBezTo>
                  <a:cubicBezTo>
                    <a:pt x="2553817" y="1770697"/>
                    <a:pt x="2541435" y="1796415"/>
                    <a:pt x="2530957" y="1816417"/>
                  </a:cubicBezTo>
                  <a:lnTo>
                    <a:pt x="2514765" y="1824990"/>
                  </a:lnTo>
                  <a:lnTo>
                    <a:pt x="2511407" y="1831707"/>
                  </a:lnTo>
                  <a:lnTo>
                    <a:pt x="2511908" y="1832609"/>
                  </a:lnTo>
                  <a:cubicBezTo>
                    <a:pt x="2512860" y="1830704"/>
                    <a:pt x="2513813" y="1827847"/>
                    <a:pt x="2515718" y="1824989"/>
                  </a:cubicBezTo>
                  <a:cubicBezTo>
                    <a:pt x="2520480" y="1823084"/>
                    <a:pt x="2526195" y="1820227"/>
                    <a:pt x="2531910" y="1816417"/>
                  </a:cubicBezTo>
                  <a:cubicBezTo>
                    <a:pt x="2532863" y="1826894"/>
                    <a:pt x="2525243" y="1840229"/>
                    <a:pt x="2520480" y="1848802"/>
                  </a:cubicBezTo>
                  <a:cubicBezTo>
                    <a:pt x="2513813" y="1862137"/>
                    <a:pt x="2506193" y="1874519"/>
                    <a:pt x="2499525" y="1886902"/>
                  </a:cubicBezTo>
                  <a:cubicBezTo>
                    <a:pt x="2495715" y="1893569"/>
                    <a:pt x="2492858" y="1899284"/>
                    <a:pt x="2489048" y="1905952"/>
                  </a:cubicBezTo>
                  <a:cubicBezTo>
                    <a:pt x="2485238" y="1912619"/>
                    <a:pt x="2481428" y="1918334"/>
                    <a:pt x="2477618" y="1925002"/>
                  </a:cubicBezTo>
                  <a:cubicBezTo>
                    <a:pt x="2474760" y="1928812"/>
                    <a:pt x="2472855" y="1933574"/>
                    <a:pt x="2469045" y="1939289"/>
                  </a:cubicBezTo>
                  <a:cubicBezTo>
                    <a:pt x="2465235" y="1948814"/>
                    <a:pt x="2461425" y="1957387"/>
                    <a:pt x="2456663" y="1966912"/>
                  </a:cubicBezTo>
                  <a:lnTo>
                    <a:pt x="2443328" y="1993582"/>
                  </a:lnTo>
                  <a:cubicBezTo>
                    <a:pt x="2436660" y="2003107"/>
                    <a:pt x="2429993" y="2013584"/>
                    <a:pt x="2422373" y="2022157"/>
                  </a:cubicBezTo>
                  <a:cubicBezTo>
                    <a:pt x="2415705" y="2030729"/>
                    <a:pt x="2408085" y="2040254"/>
                    <a:pt x="2401418" y="2048827"/>
                  </a:cubicBezTo>
                  <a:lnTo>
                    <a:pt x="2402291" y="2047029"/>
                  </a:lnTo>
                  <a:lnTo>
                    <a:pt x="2378557" y="2079307"/>
                  </a:lnTo>
                  <a:cubicBezTo>
                    <a:pt x="2372842" y="2073592"/>
                    <a:pt x="2341410" y="2118360"/>
                    <a:pt x="2327122" y="2135505"/>
                  </a:cubicBezTo>
                  <a:lnTo>
                    <a:pt x="2316995" y="2151085"/>
                  </a:lnTo>
                  <a:lnTo>
                    <a:pt x="2327122" y="2136457"/>
                  </a:lnTo>
                  <a:cubicBezTo>
                    <a:pt x="2341410" y="2120264"/>
                    <a:pt x="2372842" y="2075497"/>
                    <a:pt x="2378557" y="2080259"/>
                  </a:cubicBezTo>
                  <a:cubicBezTo>
                    <a:pt x="2375700" y="2100262"/>
                    <a:pt x="2348077" y="2125979"/>
                    <a:pt x="2339505" y="2139314"/>
                  </a:cubicBezTo>
                  <a:cubicBezTo>
                    <a:pt x="2331885" y="2148363"/>
                    <a:pt x="2325455" y="2155031"/>
                    <a:pt x="2319383" y="2160388"/>
                  </a:cubicBezTo>
                  <a:lnTo>
                    <a:pt x="2303229" y="2172263"/>
                  </a:lnTo>
                  <a:lnTo>
                    <a:pt x="2302357" y="2173605"/>
                  </a:lnTo>
                  <a:lnTo>
                    <a:pt x="2292258" y="2181374"/>
                  </a:lnTo>
                  <a:lnTo>
                    <a:pt x="2291880" y="2184082"/>
                  </a:lnTo>
                  <a:cubicBezTo>
                    <a:pt x="2277592" y="2199322"/>
                    <a:pt x="2263305" y="2215515"/>
                    <a:pt x="2247112" y="2229802"/>
                  </a:cubicBezTo>
                  <a:cubicBezTo>
                    <a:pt x="2231872" y="2245042"/>
                    <a:pt x="2216632" y="2260282"/>
                    <a:pt x="2199487" y="2273617"/>
                  </a:cubicBezTo>
                  <a:lnTo>
                    <a:pt x="2197284" y="2275215"/>
                  </a:lnTo>
                  <a:lnTo>
                    <a:pt x="2181390" y="2295524"/>
                  </a:lnTo>
                  <a:cubicBezTo>
                    <a:pt x="2169960" y="2306002"/>
                    <a:pt x="2156625" y="2314574"/>
                    <a:pt x="2143290" y="2324099"/>
                  </a:cubicBezTo>
                  <a:lnTo>
                    <a:pt x="2107680" y="2350806"/>
                  </a:lnTo>
                  <a:lnTo>
                    <a:pt x="2107553" y="2350961"/>
                  </a:lnTo>
                  <a:lnTo>
                    <a:pt x="2143290" y="2325052"/>
                  </a:lnTo>
                  <a:cubicBezTo>
                    <a:pt x="2155672" y="2315527"/>
                    <a:pt x="2169007" y="2306002"/>
                    <a:pt x="2181390" y="2296477"/>
                  </a:cubicBezTo>
                  <a:cubicBezTo>
                    <a:pt x="2173770" y="2309812"/>
                    <a:pt x="2163292" y="2318384"/>
                    <a:pt x="2149957" y="2327909"/>
                  </a:cubicBezTo>
                  <a:cubicBezTo>
                    <a:pt x="2139004" y="2337911"/>
                    <a:pt x="2131146" y="2341959"/>
                    <a:pt x="2124359" y="2344578"/>
                  </a:cubicBezTo>
                  <a:lnTo>
                    <a:pt x="2106651" y="2352057"/>
                  </a:lnTo>
                  <a:lnTo>
                    <a:pt x="2106142" y="2352675"/>
                  </a:lnTo>
                  <a:cubicBezTo>
                    <a:pt x="2099475" y="2357437"/>
                    <a:pt x="2093760" y="2361247"/>
                    <a:pt x="2087092" y="2365057"/>
                  </a:cubicBezTo>
                  <a:lnTo>
                    <a:pt x="2079913" y="2368384"/>
                  </a:lnTo>
                  <a:lnTo>
                    <a:pt x="2061852" y="2383036"/>
                  </a:lnTo>
                  <a:cubicBezTo>
                    <a:pt x="2055184" y="2388156"/>
                    <a:pt x="2049469" y="2392204"/>
                    <a:pt x="2044230" y="2395537"/>
                  </a:cubicBezTo>
                  <a:cubicBezTo>
                    <a:pt x="2034705" y="2403157"/>
                    <a:pt x="2027085" y="2407920"/>
                    <a:pt x="2017560" y="2412682"/>
                  </a:cubicBezTo>
                  <a:cubicBezTo>
                    <a:pt x="2019465" y="2409825"/>
                    <a:pt x="2014703" y="2411730"/>
                    <a:pt x="2008988" y="2413635"/>
                  </a:cubicBezTo>
                  <a:lnTo>
                    <a:pt x="1999459" y="2417870"/>
                  </a:lnTo>
                  <a:lnTo>
                    <a:pt x="1997978" y="2418994"/>
                  </a:lnTo>
                  <a:lnTo>
                    <a:pt x="2009940" y="2414587"/>
                  </a:lnTo>
                  <a:cubicBezTo>
                    <a:pt x="2015655" y="2412682"/>
                    <a:pt x="2019465" y="2410777"/>
                    <a:pt x="2018513" y="2413635"/>
                  </a:cubicBezTo>
                  <a:cubicBezTo>
                    <a:pt x="2011845" y="2423160"/>
                    <a:pt x="1998510" y="2431732"/>
                    <a:pt x="1984223" y="2439352"/>
                  </a:cubicBezTo>
                  <a:cubicBezTo>
                    <a:pt x="1976603" y="2443162"/>
                    <a:pt x="1969935" y="2446972"/>
                    <a:pt x="1962315" y="2450783"/>
                  </a:cubicBezTo>
                  <a:cubicBezTo>
                    <a:pt x="1954695" y="2454592"/>
                    <a:pt x="1947075" y="2457450"/>
                    <a:pt x="1940408" y="2461260"/>
                  </a:cubicBezTo>
                  <a:lnTo>
                    <a:pt x="1924934" y="2463581"/>
                  </a:lnTo>
                  <a:lnTo>
                    <a:pt x="1922310" y="2465070"/>
                  </a:lnTo>
                  <a:cubicBezTo>
                    <a:pt x="1898497" y="2476500"/>
                    <a:pt x="1874685" y="2486025"/>
                    <a:pt x="1849920" y="2496502"/>
                  </a:cubicBezTo>
                  <a:lnTo>
                    <a:pt x="1846229" y="2497341"/>
                  </a:lnTo>
                  <a:lnTo>
                    <a:pt x="1824203" y="2511742"/>
                  </a:lnTo>
                  <a:cubicBezTo>
                    <a:pt x="1829918" y="2512695"/>
                    <a:pt x="1832775" y="2513647"/>
                    <a:pt x="1836585" y="2515552"/>
                  </a:cubicBezTo>
                  <a:cubicBezTo>
                    <a:pt x="1819440" y="2530792"/>
                    <a:pt x="1796580" y="2533650"/>
                    <a:pt x="1790865" y="2535555"/>
                  </a:cubicBezTo>
                  <a:cubicBezTo>
                    <a:pt x="1791818" y="2531745"/>
                    <a:pt x="1793723" y="2526982"/>
                    <a:pt x="1794675" y="2522220"/>
                  </a:cubicBezTo>
                  <a:cubicBezTo>
                    <a:pt x="1789913" y="2524125"/>
                    <a:pt x="1785150" y="2526030"/>
                    <a:pt x="1779435" y="2527935"/>
                  </a:cubicBezTo>
                  <a:cubicBezTo>
                    <a:pt x="1774673" y="2529840"/>
                    <a:pt x="1769910" y="2530792"/>
                    <a:pt x="1765148" y="2532697"/>
                  </a:cubicBezTo>
                  <a:cubicBezTo>
                    <a:pt x="1755623" y="2535555"/>
                    <a:pt x="1745145" y="2538412"/>
                    <a:pt x="1735620" y="2542222"/>
                  </a:cubicBezTo>
                  <a:lnTo>
                    <a:pt x="1731675" y="2537487"/>
                  </a:lnTo>
                  <a:lnTo>
                    <a:pt x="1717522" y="2540317"/>
                  </a:lnTo>
                  <a:cubicBezTo>
                    <a:pt x="1711807" y="2541270"/>
                    <a:pt x="1706092" y="2543175"/>
                    <a:pt x="1700377" y="2544127"/>
                  </a:cubicBezTo>
                  <a:cubicBezTo>
                    <a:pt x="1688947" y="2546985"/>
                    <a:pt x="1676565" y="2550795"/>
                    <a:pt x="1665135" y="2552700"/>
                  </a:cubicBezTo>
                  <a:lnTo>
                    <a:pt x="1663973" y="2553240"/>
                  </a:lnTo>
                  <a:lnTo>
                    <a:pt x="1697520" y="2545079"/>
                  </a:lnTo>
                  <a:cubicBezTo>
                    <a:pt x="1703235" y="2543174"/>
                    <a:pt x="1708950" y="2542222"/>
                    <a:pt x="1714665" y="2541269"/>
                  </a:cubicBezTo>
                  <a:cubicBezTo>
                    <a:pt x="1720380" y="2540317"/>
                    <a:pt x="1725142" y="2538412"/>
                    <a:pt x="1728952" y="2538412"/>
                  </a:cubicBezTo>
                  <a:cubicBezTo>
                    <a:pt x="1729905" y="2540317"/>
                    <a:pt x="1731810" y="2542222"/>
                    <a:pt x="1734667" y="2543174"/>
                  </a:cubicBezTo>
                  <a:cubicBezTo>
                    <a:pt x="1745145" y="2540317"/>
                    <a:pt x="1754670" y="2537459"/>
                    <a:pt x="1764195" y="2533649"/>
                  </a:cubicBezTo>
                  <a:cubicBezTo>
                    <a:pt x="1768957" y="2531744"/>
                    <a:pt x="1773720" y="2530792"/>
                    <a:pt x="1778482" y="2528887"/>
                  </a:cubicBezTo>
                  <a:cubicBezTo>
                    <a:pt x="1783245" y="2526982"/>
                    <a:pt x="1788007" y="2525077"/>
                    <a:pt x="1793722" y="2523172"/>
                  </a:cubicBezTo>
                  <a:cubicBezTo>
                    <a:pt x="1792770" y="2526982"/>
                    <a:pt x="1790865" y="2531744"/>
                    <a:pt x="1789912" y="2536507"/>
                  </a:cubicBezTo>
                  <a:cubicBezTo>
                    <a:pt x="1776577" y="2543174"/>
                    <a:pt x="1763242" y="2548889"/>
                    <a:pt x="1749907" y="2555557"/>
                  </a:cubicBezTo>
                  <a:lnTo>
                    <a:pt x="1747946" y="2555008"/>
                  </a:lnTo>
                  <a:lnTo>
                    <a:pt x="1720380" y="2566034"/>
                  </a:lnTo>
                  <a:cubicBezTo>
                    <a:pt x="1711808" y="2568892"/>
                    <a:pt x="1704188" y="2570797"/>
                    <a:pt x="1697520" y="2572702"/>
                  </a:cubicBezTo>
                  <a:cubicBezTo>
                    <a:pt x="1683233" y="2576512"/>
                    <a:pt x="1672755" y="2578417"/>
                    <a:pt x="1663230" y="2581274"/>
                  </a:cubicBezTo>
                  <a:cubicBezTo>
                    <a:pt x="1663707" y="2578893"/>
                    <a:pt x="1657754" y="2578893"/>
                    <a:pt x="1649062" y="2580084"/>
                  </a:cubicBezTo>
                  <a:lnTo>
                    <a:pt x="1619428" y="2585850"/>
                  </a:lnTo>
                  <a:lnTo>
                    <a:pt x="1618462" y="2587942"/>
                  </a:lnTo>
                  <a:cubicBezTo>
                    <a:pt x="1593697" y="2593657"/>
                    <a:pt x="1566075" y="2598419"/>
                    <a:pt x="1539405" y="2603182"/>
                  </a:cubicBezTo>
                  <a:cubicBezTo>
                    <a:pt x="1530832" y="2602229"/>
                    <a:pt x="1531785" y="2600324"/>
                    <a:pt x="1521307" y="2598419"/>
                  </a:cubicBezTo>
                  <a:cubicBezTo>
                    <a:pt x="1516545" y="2598419"/>
                    <a:pt x="1511782" y="2598419"/>
                    <a:pt x="1506067" y="2598419"/>
                  </a:cubicBezTo>
                  <a:cubicBezTo>
                    <a:pt x="1498447" y="2601277"/>
                    <a:pt x="1488922" y="2604134"/>
                    <a:pt x="1479397" y="2606992"/>
                  </a:cubicBezTo>
                  <a:cubicBezTo>
                    <a:pt x="1470825" y="2607944"/>
                    <a:pt x="1463205" y="2608897"/>
                    <a:pt x="1455585" y="2608897"/>
                  </a:cubicBezTo>
                  <a:cubicBezTo>
                    <a:pt x="1447965" y="2608897"/>
                    <a:pt x="1440345" y="2609849"/>
                    <a:pt x="1431772" y="2609849"/>
                  </a:cubicBezTo>
                  <a:lnTo>
                    <a:pt x="1429185" y="2608741"/>
                  </a:lnTo>
                  <a:lnTo>
                    <a:pt x="1407484" y="2612588"/>
                  </a:lnTo>
                  <a:cubicBezTo>
                    <a:pt x="1399626" y="2612707"/>
                    <a:pt x="1391768" y="2611278"/>
                    <a:pt x="1381290" y="2607944"/>
                  </a:cubicBezTo>
                  <a:cubicBezTo>
                    <a:pt x="1381290" y="2607944"/>
                    <a:pt x="1382243" y="2606992"/>
                    <a:pt x="1382243" y="2606992"/>
                  </a:cubicBezTo>
                  <a:cubicBezTo>
                    <a:pt x="1384148" y="2605087"/>
                    <a:pt x="1385100" y="2603182"/>
                    <a:pt x="1387005" y="2600324"/>
                  </a:cubicBezTo>
                  <a:cubicBezTo>
                    <a:pt x="1379385" y="2599372"/>
                    <a:pt x="1371765" y="2598419"/>
                    <a:pt x="1365098" y="2597467"/>
                  </a:cubicBezTo>
                  <a:cubicBezTo>
                    <a:pt x="1367955" y="2595562"/>
                    <a:pt x="1372718" y="2593657"/>
                    <a:pt x="1375575" y="2591752"/>
                  </a:cubicBezTo>
                  <a:cubicBezTo>
                    <a:pt x="1386053" y="2591752"/>
                    <a:pt x="1396530" y="2591752"/>
                    <a:pt x="1407008" y="2590799"/>
                  </a:cubicBezTo>
                  <a:cubicBezTo>
                    <a:pt x="1417485" y="2589847"/>
                    <a:pt x="1427010" y="2589847"/>
                    <a:pt x="1437488" y="2589847"/>
                  </a:cubicBezTo>
                  <a:lnTo>
                    <a:pt x="1481302" y="2590799"/>
                  </a:lnTo>
                  <a:lnTo>
                    <a:pt x="1511782" y="2587942"/>
                  </a:lnTo>
                  <a:cubicBezTo>
                    <a:pt x="1531785" y="2584132"/>
                    <a:pt x="1550835" y="2579369"/>
                    <a:pt x="1568932" y="2575559"/>
                  </a:cubicBezTo>
                  <a:cubicBezTo>
                    <a:pt x="1585125" y="2570797"/>
                    <a:pt x="1596555" y="2568892"/>
                    <a:pt x="1607032" y="2566987"/>
                  </a:cubicBezTo>
                  <a:cubicBezTo>
                    <a:pt x="1617510" y="2566034"/>
                    <a:pt x="1627035" y="2566034"/>
                    <a:pt x="1635607" y="2566034"/>
                  </a:cubicBezTo>
                  <a:lnTo>
                    <a:pt x="1637595" y="2565111"/>
                  </a:lnTo>
                  <a:lnTo>
                    <a:pt x="1609890" y="2566035"/>
                  </a:lnTo>
                  <a:cubicBezTo>
                    <a:pt x="1599412" y="2566987"/>
                    <a:pt x="1587030" y="2569845"/>
                    <a:pt x="1571790" y="2574607"/>
                  </a:cubicBezTo>
                  <a:cubicBezTo>
                    <a:pt x="1553692" y="2578417"/>
                    <a:pt x="1534642" y="2583180"/>
                    <a:pt x="1514640" y="2586990"/>
                  </a:cubicBezTo>
                  <a:cubicBezTo>
                    <a:pt x="1505115" y="2587942"/>
                    <a:pt x="1495590" y="2588895"/>
                    <a:pt x="1484160" y="2589847"/>
                  </a:cubicBezTo>
                  <a:cubicBezTo>
                    <a:pt x="1470825" y="2589847"/>
                    <a:pt x="1455585" y="2589847"/>
                    <a:pt x="1440345" y="2588895"/>
                  </a:cubicBezTo>
                  <a:cubicBezTo>
                    <a:pt x="1430820" y="2588895"/>
                    <a:pt x="1420342" y="2589847"/>
                    <a:pt x="1409865" y="2589847"/>
                  </a:cubicBezTo>
                  <a:cubicBezTo>
                    <a:pt x="1399387" y="2590800"/>
                    <a:pt x="1388910" y="2590800"/>
                    <a:pt x="1378432" y="2590800"/>
                  </a:cubicBezTo>
                  <a:cubicBezTo>
                    <a:pt x="1377480" y="2588895"/>
                    <a:pt x="1378432" y="2587942"/>
                    <a:pt x="1379385" y="2586990"/>
                  </a:cubicBezTo>
                  <a:cubicBezTo>
                    <a:pt x="1381290" y="2584132"/>
                    <a:pt x="1384147" y="2581275"/>
                    <a:pt x="1386052" y="2577465"/>
                  </a:cubicBezTo>
                  <a:cubicBezTo>
                    <a:pt x="1479397" y="2573655"/>
                    <a:pt x="1585125" y="2555557"/>
                    <a:pt x="1679422" y="2528887"/>
                  </a:cubicBezTo>
                  <a:cubicBezTo>
                    <a:pt x="1748955" y="2508885"/>
                    <a:pt x="1814677" y="2485072"/>
                    <a:pt x="1878495" y="2453640"/>
                  </a:cubicBezTo>
                  <a:cubicBezTo>
                    <a:pt x="1893735" y="2445067"/>
                    <a:pt x="1911832" y="2435542"/>
                    <a:pt x="1930882" y="2426017"/>
                  </a:cubicBezTo>
                  <a:cubicBezTo>
                    <a:pt x="1940407" y="2421255"/>
                    <a:pt x="1950885" y="2416492"/>
                    <a:pt x="1960410" y="2410777"/>
                  </a:cubicBezTo>
                  <a:cubicBezTo>
                    <a:pt x="1969935" y="2405062"/>
                    <a:pt x="1980412" y="2400300"/>
                    <a:pt x="1990890" y="2394585"/>
                  </a:cubicBezTo>
                  <a:cubicBezTo>
                    <a:pt x="2010892" y="2383155"/>
                    <a:pt x="2029942" y="2371725"/>
                    <a:pt x="2048040" y="2360295"/>
                  </a:cubicBezTo>
                  <a:cubicBezTo>
                    <a:pt x="2066137" y="2347912"/>
                    <a:pt x="2081377" y="2336482"/>
                    <a:pt x="2093760" y="2325052"/>
                  </a:cubicBezTo>
                  <a:cubicBezTo>
                    <a:pt x="2122335" y="2304097"/>
                    <a:pt x="2150910" y="2283142"/>
                    <a:pt x="2179485" y="2258377"/>
                  </a:cubicBezTo>
                  <a:cubicBezTo>
                    <a:pt x="2187105" y="2251710"/>
                    <a:pt x="2195677" y="2245995"/>
                    <a:pt x="2203297" y="2239327"/>
                  </a:cubicBezTo>
                  <a:cubicBezTo>
                    <a:pt x="2210917" y="2232660"/>
                    <a:pt x="2218537" y="2225992"/>
                    <a:pt x="2226157" y="2219325"/>
                  </a:cubicBezTo>
                  <a:cubicBezTo>
                    <a:pt x="2238540" y="2208847"/>
                    <a:pt x="2249017" y="2199322"/>
                    <a:pt x="2260447" y="2187892"/>
                  </a:cubicBezTo>
                  <a:cubicBezTo>
                    <a:pt x="2265210" y="2179320"/>
                    <a:pt x="2270925" y="2171700"/>
                    <a:pt x="2274735" y="2164080"/>
                  </a:cubicBezTo>
                  <a:lnTo>
                    <a:pt x="2295258" y="2145267"/>
                  </a:lnTo>
                  <a:lnTo>
                    <a:pt x="2295423" y="2144085"/>
                  </a:lnTo>
                  <a:lnTo>
                    <a:pt x="2275688" y="2162175"/>
                  </a:lnTo>
                  <a:cubicBezTo>
                    <a:pt x="2271878" y="2169795"/>
                    <a:pt x="2266163" y="2177415"/>
                    <a:pt x="2261400" y="2185987"/>
                  </a:cubicBezTo>
                  <a:cubicBezTo>
                    <a:pt x="2249970" y="2197417"/>
                    <a:pt x="2239493" y="2206942"/>
                    <a:pt x="2227110" y="2217420"/>
                  </a:cubicBezTo>
                  <a:cubicBezTo>
                    <a:pt x="2219490" y="2224087"/>
                    <a:pt x="2211870" y="2230755"/>
                    <a:pt x="2204250" y="2237422"/>
                  </a:cubicBezTo>
                  <a:cubicBezTo>
                    <a:pt x="2196630" y="2244090"/>
                    <a:pt x="2189010" y="2249805"/>
                    <a:pt x="2180438" y="2256472"/>
                  </a:cubicBezTo>
                  <a:cubicBezTo>
                    <a:pt x="2151863" y="2280285"/>
                    <a:pt x="2124240" y="2302192"/>
                    <a:pt x="2094713" y="2323147"/>
                  </a:cubicBezTo>
                  <a:cubicBezTo>
                    <a:pt x="2082330" y="2334577"/>
                    <a:pt x="2066138" y="2346960"/>
                    <a:pt x="2048993" y="2358390"/>
                  </a:cubicBezTo>
                  <a:cubicBezTo>
                    <a:pt x="2030895" y="2369820"/>
                    <a:pt x="2011845" y="2382202"/>
                    <a:pt x="1991843" y="2392680"/>
                  </a:cubicBezTo>
                  <a:cubicBezTo>
                    <a:pt x="1981365" y="2398395"/>
                    <a:pt x="1971840" y="2403157"/>
                    <a:pt x="1961363" y="2408872"/>
                  </a:cubicBezTo>
                  <a:cubicBezTo>
                    <a:pt x="1951838" y="2414587"/>
                    <a:pt x="1941360" y="2419350"/>
                    <a:pt x="1931835" y="2424112"/>
                  </a:cubicBezTo>
                  <a:cubicBezTo>
                    <a:pt x="1912785" y="2433637"/>
                    <a:pt x="1894688" y="2443162"/>
                    <a:pt x="1879448" y="2451735"/>
                  </a:cubicBezTo>
                  <a:cubicBezTo>
                    <a:pt x="1815630" y="2482215"/>
                    <a:pt x="1749908" y="2506027"/>
                    <a:pt x="1680375" y="2526982"/>
                  </a:cubicBezTo>
                  <a:cubicBezTo>
                    <a:pt x="1586078" y="2553652"/>
                    <a:pt x="1480350" y="2571750"/>
                    <a:pt x="1387005" y="2575560"/>
                  </a:cubicBezTo>
                  <a:cubicBezTo>
                    <a:pt x="1379385" y="2575560"/>
                    <a:pt x="1370813" y="2575560"/>
                    <a:pt x="1365098" y="2575560"/>
                  </a:cubicBezTo>
                  <a:cubicBezTo>
                    <a:pt x="1364145" y="2572702"/>
                    <a:pt x="1362240" y="2570797"/>
                    <a:pt x="1362240" y="2567940"/>
                  </a:cubicBezTo>
                  <a:cubicBezTo>
                    <a:pt x="1358430" y="2566035"/>
                    <a:pt x="1348905" y="2566987"/>
                    <a:pt x="1339380" y="2566987"/>
                  </a:cubicBezTo>
                  <a:cubicBezTo>
                    <a:pt x="1330808" y="2569845"/>
                    <a:pt x="1319378" y="2572702"/>
                    <a:pt x="1318425" y="2575560"/>
                  </a:cubicBezTo>
                  <a:cubicBezTo>
                    <a:pt x="1294613" y="2576512"/>
                    <a:pt x="1275563" y="2576512"/>
                    <a:pt x="1257465" y="2576512"/>
                  </a:cubicBezTo>
                  <a:cubicBezTo>
                    <a:pt x="1240320" y="2575560"/>
                    <a:pt x="1226033" y="2574607"/>
                    <a:pt x="1212698" y="2574607"/>
                  </a:cubicBezTo>
                  <a:cubicBezTo>
                    <a:pt x="1205078" y="2573655"/>
                    <a:pt x="1198410" y="2572702"/>
                    <a:pt x="1190790" y="2572702"/>
                  </a:cubicBezTo>
                  <a:cubicBezTo>
                    <a:pt x="1183170" y="2571750"/>
                    <a:pt x="1175550" y="2570797"/>
                    <a:pt x="1168883" y="2568892"/>
                  </a:cubicBezTo>
                  <a:lnTo>
                    <a:pt x="1182079" y="2554816"/>
                  </a:lnTo>
                  <a:lnTo>
                    <a:pt x="1179360" y="2555557"/>
                  </a:lnTo>
                  <a:lnTo>
                    <a:pt x="1130192" y="2546452"/>
                  </a:lnTo>
                  <a:lnTo>
                    <a:pt x="1127925" y="2546985"/>
                  </a:lnTo>
                  <a:cubicBezTo>
                    <a:pt x="1090778" y="2541270"/>
                    <a:pt x="1060298" y="2535555"/>
                    <a:pt x="1033628" y="2529840"/>
                  </a:cubicBezTo>
                  <a:cubicBezTo>
                    <a:pt x="1020293" y="2526982"/>
                    <a:pt x="1007910" y="2524125"/>
                    <a:pt x="996480" y="2522220"/>
                  </a:cubicBezTo>
                  <a:cubicBezTo>
                    <a:pt x="985050" y="2519362"/>
                    <a:pt x="974573" y="2517457"/>
                    <a:pt x="964095" y="2516505"/>
                  </a:cubicBezTo>
                  <a:cubicBezTo>
                    <a:pt x="951713" y="2510790"/>
                    <a:pt x="938378" y="2505075"/>
                    <a:pt x="925043" y="2498407"/>
                  </a:cubicBezTo>
                  <a:cubicBezTo>
                    <a:pt x="911708" y="2493645"/>
                    <a:pt x="897420" y="2487930"/>
                    <a:pt x="876465" y="2480310"/>
                  </a:cubicBezTo>
                  <a:cubicBezTo>
                    <a:pt x="859320" y="2473642"/>
                    <a:pt x="842175" y="2466975"/>
                    <a:pt x="825983" y="2460307"/>
                  </a:cubicBezTo>
                  <a:cubicBezTo>
                    <a:pt x="830745" y="2455545"/>
                    <a:pt x="832650" y="2454592"/>
                    <a:pt x="834555" y="2453640"/>
                  </a:cubicBezTo>
                  <a:cubicBezTo>
                    <a:pt x="846938" y="2456497"/>
                    <a:pt x="858368" y="2458402"/>
                    <a:pt x="869798" y="2460307"/>
                  </a:cubicBezTo>
                  <a:cubicBezTo>
                    <a:pt x="875513" y="2465070"/>
                    <a:pt x="880275" y="2468880"/>
                    <a:pt x="885038" y="2473642"/>
                  </a:cubicBezTo>
                  <a:cubicBezTo>
                    <a:pt x="898373" y="2476500"/>
                    <a:pt x="912660" y="2482215"/>
                    <a:pt x="937425" y="2488882"/>
                  </a:cubicBezTo>
                  <a:cubicBezTo>
                    <a:pt x="975525" y="2503170"/>
                    <a:pt x="1006958" y="2509837"/>
                    <a:pt x="1041248" y="2515552"/>
                  </a:cubicBezTo>
                  <a:cubicBezTo>
                    <a:pt x="1049820" y="2517457"/>
                    <a:pt x="1058393" y="2518410"/>
                    <a:pt x="1066965" y="2520315"/>
                  </a:cubicBezTo>
                  <a:cubicBezTo>
                    <a:pt x="1075538" y="2521267"/>
                    <a:pt x="1085063" y="2523172"/>
                    <a:pt x="1094588" y="2525077"/>
                  </a:cubicBezTo>
                  <a:cubicBezTo>
                    <a:pt x="1104113" y="2526982"/>
                    <a:pt x="1114590" y="2528887"/>
                    <a:pt x="1125068" y="2531745"/>
                  </a:cubicBezTo>
                  <a:lnTo>
                    <a:pt x="1158657" y="2539008"/>
                  </a:lnTo>
                  <a:lnTo>
                    <a:pt x="1161262" y="2538412"/>
                  </a:lnTo>
                  <a:cubicBezTo>
                    <a:pt x="1171740" y="2540317"/>
                    <a:pt x="1181265" y="2541270"/>
                    <a:pt x="1192695" y="2543175"/>
                  </a:cubicBezTo>
                  <a:cubicBezTo>
                    <a:pt x="1193647" y="2542222"/>
                    <a:pt x="1193647" y="2542222"/>
                    <a:pt x="1193647" y="2541270"/>
                  </a:cubicBezTo>
                  <a:cubicBezTo>
                    <a:pt x="1208887" y="2542222"/>
                    <a:pt x="1225080" y="2542222"/>
                    <a:pt x="1239367" y="2543175"/>
                  </a:cubicBezTo>
                  <a:cubicBezTo>
                    <a:pt x="1242225" y="2543175"/>
                    <a:pt x="1246035" y="2544127"/>
                    <a:pt x="1246987" y="2544127"/>
                  </a:cubicBezTo>
                  <a:cubicBezTo>
                    <a:pt x="1271752" y="2545080"/>
                    <a:pt x="1294612" y="2544127"/>
                    <a:pt x="1317472" y="2544127"/>
                  </a:cubicBezTo>
                  <a:cubicBezTo>
                    <a:pt x="1335570" y="2545080"/>
                    <a:pt x="1352715" y="2545080"/>
                    <a:pt x="1368907" y="2546032"/>
                  </a:cubicBezTo>
                  <a:cubicBezTo>
                    <a:pt x="1389862" y="2545080"/>
                    <a:pt x="1410817" y="2542222"/>
                    <a:pt x="1429867" y="2541270"/>
                  </a:cubicBezTo>
                  <a:cubicBezTo>
                    <a:pt x="1432725" y="2541270"/>
                    <a:pt x="1436535" y="2541270"/>
                    <a:pt x="1437487" y="2541270"/>
                  </a:cubicBezTo>
                  <a:cubicBezTo>
                    <a:pt x="1438440" y="2544127"/>
                    <a:pt x="1440345" y="2546032"/>
                    <a:pt x="1440345" y="2548890"/>
                  </a:cubicBezTo>
                  <a:cubicBezTo>
                    <a:pt x="1468920" y="2546985"/>
                    <a:pt x="1486065" y="2544127"/>
                    <a:pt x="1500352" y="2541270"/>
                  </a:cubicBezTo>
                  <a:cubicBezTo>
                    <a:pt x="1514640" y="2539365"/>
                    <a:pt x="1525117" y="2536507"/>
                    <a:pt x="1540357" y="2531745"/>
                  </a:cubicBezTo>
                  <a:cubicBezTo>
                    <a:pt x="1547977" y="2530792"/>
                    <a:pt x="1555597" y="2529840"/>
                    <a:pt x="1563217" y="2527935"/>
                  </a:cubicBezTo>
                  <a:cubicBezTo>
                    <a:pt x="1567980" y="2526982"/>
                    <a:pt x="1572742" y="2526982"/>
                    <a:pt x="1577505" y="2526030"/>
                  </a:cubicBezTo>
                  <a:cubicBezTo>
                    <a:pt x="1588935" y="2523172"/>
                    <a:pt x="1598460" y="2521267"/>
                    <a:pt x="1608937" y="2518410"/>
                  </a:cubicBezTo>
                  <a:cubicBezTo>
                    <a:pt x="1617510" y="2516505"/>
                    <a:pt x="1626082" y="2514600"/>
                    <a:pt x="1634655" y="2512695"/>
                  </a:cubicBezTo>
                  <a:cubicBezTo>
                    <a:pt x="1643227" y="2510790"/>
                    <a:pt x="1651800" y="2507932"/>
                    <a:pt x="1660372" y="2506027"/>
                  </a:cubicBezTo>
                  <a:lnTo>
                    <a:pt x="1707545" y="2497863"/>
                  </a:lnTo>
                  <a:lnTo>
                    <a:pt x="1713713" y="2495550"/>
                  </a:lnTo>
                  <a:cubicBezTo>
                    <a:pt x="1697520" y="2498407"/>
                    <a:pt x="1680375" y="2501265"/>
                    <a:pt x="1664183" y="2504122"/>
                  </a:cubicBezTo>
                  <a:cubicBezTo>
                    <a:pt x="1655610" y="2506027"/>
                    <a:pt x="1647038" y="2508885"/>
                    <a:pt x="1638465" y="2510790"/>
                  </a:cubicBezTo>
                  <a:cubicBezTo>
                    <a:pt x="1629893" y="2512695"/>
                    <a:pt x="1621320" y="2514600"/>
                    <a:pt x="1612748" y="2516505"/>
                  </a:cubicBezTo>
                  <a:cubicBezTo>
                    <a:pt x="1601318" y="2519362"/>
                    <a:pt x="1592745" y="2521267"/>
                    <a:pt x="1581315" y="2524125"/>
                  </a:cubicBezTo>
                  <a:cubicBezTo>
                    <a:pt x="1576553" y="2525077"/>
                    <a:pt x="1571790" y="2525077"/>
                    <a:pt x="1567028" y="2526030"/>
                  </a:cubicBezTo>
                  <a:cubicBezTo>
                    <a:pt x="1559408" y="2526982"/>
                    <a:pt x="1551788" y="2527935"/>
                    <a:pt x="1544168" y="2529840"/>
                  </a:cubicBezTo>
                  <a:cubicBezTo>
                    <a:pt x="1517498" y="2532697"/>
                    <a:pt x="1498448" y="2533650"/>
                    <a:pt x="1482255" y="2535555"/>
                  </a:cubicBezTo>
                  <a:cubicBezTo>
                    <a:pt x="1467015" y="2537460"/>
                    <a:pt x="1454633" y="2539365"/>
                    <a:pt x="1440345" y="2539365"/>
                  </a:cubicBezTo>
                  <a:cubicBezTo>
                    <a:pt x="1438440" y="2539365"/>
                    <a:pt x="1435583" y="2539365"/>
                    <a:pt x="1432725" y="2539365"/>
                  </a:cubicBezTo>
                  <a:cubicBezTo>
                    <a:pt x="1413675" y="2541270"/>
                    <a:pt x="1392720" y="2544127"/>
                    <a:pt x="1371765" y="2544127"/>
                  </a:cubicBezTo>
                  <a:cubicBezTo>
                    <a:pt x="1355573" y="2543175"/>
                    <a:pt x="1338428" y="2543175"/>
                    <a:pt x="1320330" y="2542222"/>
                  </a:cubicBezTo>
                  <a:cubicBezTo>
                    <a:pt x="1297470" y="2542222"/>
                    <a:pt x="1274610" y="2543175"/>
                    <a:pt x="1249845" y="2542222"/>
                  </a:cubicBezTo>
                  <a:cubicBezTo>
                    <a:pt x="1247940" y="2542222"/>
                    <a:pt x="1245083" y="2541270"/>
                    <a:pt x="1242225" y="2541270"/>
                  </a:cubicBezTo>
                  <a:cubicBezTo>
                    <a:pt x="1231748" y="2537460"/>
                    <a:pt x="1224128" y="2533650"/>
                    <a:pt x="1212698" y="2528887"/>
                  </a:cubicBezTo>
                  <a:cubicBezTo>
                    <a:pt x="1207935" y="2532697"/>
                    <a:pt x="1201268" y="2535555"/>
                    <a:pt x="1196505" y="2539365"/>
                  </a:cubicBezTo>
                  <a:lnTo>
                    <a:pt x="1196464" y="2539447"/>
                  </a:lnTo>
                  <a:lnTo>
                    <a:pt x="1209840" y="2530792"/>
                  </a:lnTo>
                  <a:cubicBezTo>
                    <a:pt x="1221270" y="2535554"/>
                    <a:pt x="1229843" y="2539364"/>
                    <a:pt x="1239368" y="2543174"/>
                  </a:cubicBezTo>
                  <a:cubicBezTo>
                    <a:pt x="1224128" y="2543174"/>
                    <a:pt x="1207935" y="2542222"/>
                    <a:pt x="1193648" y="2541269"/>
                  </a:cubicBezTo>
                  <a:lnTo>
                    <a:pt x="1194008" y="2541036"/>
                  </a:lnTo>
                  <a:lnTo>
                    <a:pt x="1164120" y="2536507"/>
                  </a:lnTo>
                  <a:cubicBezTo>
                    <a:pt x="1151738" y="2533650"/>
                    <a:pt x="1140308" y="2531745"/>
                    <a:pt x="1128878" y="2528887"/>
                  </a:cubicBezTo>
                  <a:cubicBezTo>
                    <a:pt x="1118400" y="2526030"/>
                    <a:pt x="1107923" y="2524125"/>
                    <a:pt x="1098398" y="2522220"/>
                  </a:cubicBezTo>
                  <a:cubicBezTo>
                    <a:pt x="1088873" y="2520315"/>
                    <a:pt x="1079348" y="2519362"/>
                    <a:pt x="1070775" y="2517457"/>
                  </a:cubicBezTo>
                  <a:cubicBezTo>
                    <a:pt x="1062203" y="2515552"/>
                    <a:pt x="1053630" y="2514600"/>
                    <a:pt x="1045058" y="2512695"/>
                  </a:cubicBezTo>
                  <a:cubicBezTo>
                    <a:pt x="1010768" y="2506980"/>
                    <a:pt x="979335" y="2500312"/>
                    <a:pt x="941235" y="2486025"/>
                  </a:cubicBezTo>
                  <a:cubicBezTo>
                    <a:pt x="916470" y="2480310"/>
                    <a:pt x="902183" y="2474595"/>
                    <a:pt x="888848" y="2470785"/>
                  </a:cubicBezTo>
                  <a:cubicBezTo>
                    <a:pt x="883133" y="2466975"/>
                    <a:pt x="878370" y="2462212"/>
                    <a:pt x="873608" y="2457450"/>
                  </a:cubicBezTo>
                  <a:cubicBezTo>
                    <a:pt x="862178" y="2455545"/>
                    <a:pt x="850748" y="2453640"/>
                    <a:pt x="838365" y="2450782"/>
                  </a:cubicBezTo>
                  <a:cubicBezTo>
                    <a:pt x="820268" y="2442210"/>
                    <a:pt x="804075" y="2433637"/>
                    <a:pt x="785978" y="2424112"/>
                  </a:cubicBezTo>
                  <a:cubicBezTo>
                    <a:pt x="780263" y="2424112"/>
                    <a:pt x="776453" y="2425065"/>
                    <a:pt x="770738" y="2425065"/>
                  </a:cubicBezTo>
                  <a:cubicBezTo>
                    <a:pt x="751688" y="2415540"/>
                    <a:pt x="734543" y="2406967"/>
                    <a:pt x="716445" y="2397442"/>
                  </a:cubicBezTo>
                  <a:cubicBezTo>
                    <a:pt x="713588" y="2391727"/>
                    <a:pt x="709778" y="2386012"/>
                    <a:pt x="706920" y="2380297"/>
                  </a:cubicBezTo>
                  <a:cubicBezTo>
                    <a:pt x="706920" y="2380297"/>
                    <a:pt x="707873" y="2380297"/>
                    <a:pt x="708825" y="2379345"/>
                  </a:cubicBezTo>
                  <a:cubicBezTo>
                    <a:pt x="719303" y="2386012"/>
                    <a:pt x="730733" y="2391727"/>
                    <a:pt x="742163" y="2397442"/>
                  </a:cubicBezTo>
                  <a:cubicBezTo>
                    <a:pt x="753593" y="2403157"/>
                    <a:pt x="764070" y="2408872"/>
                    <a:pt x="775500" y="2415540"/>
                  </a:cubicBezTo>
                  <a:cubicBezTo>
                    <a:pt x="779310" y="2413635"/>
                    <a:pt x="782168" y="2411730"/>
                    <a:pt x="785025" y="2409825"/>
                  </a:cubicBezTo>
                  <a:cubicBezTo>
                    <a:pt x="766928" y="2401252"/>
                    <a:pt x="755498" y="2391727"/>
                    <a:pt x="745973" y="2384107"/>
                  </a:cubicBezTo>
                  <a:cubicBezTo>
                    <a:pt x="736448" y="2376487"/>
                    <a:pt x="726923" y="2371725"/>
                    <a:pt x="713588" y="2369820"/>
                  </a:cubicBezTo>
                  <a:cubicBezTo>
                    <a:pt x="686918" y="2350770"/>
                    <a:pt x="678345" y="2350770"/>
                    <a:pt x="668820" y="2344102"/>
                  </a:cubicBezTo>
                  <a:cubicBezTo>
                    <a:pt x="655485" y="2335530"/>
                    <a:pt x="643103" y="2327910"/>
                    <a:pt x="630720" y="2319337"/>
                  </a:cubicBezTo>
                  <a:cubicBezTo>
                    <a:pt x="600240" y="2302192"/>
                    <a:pt x="608813" y="2320290"/>
                    <a:pt x="570713" y="2293620"/>
                  </a:cubicBezTo>
                  <a:cubicBezTo>
                    <a:pt x="563093" y="2287905"/>
                    <a:pt x="556425" y="2282190"/>
                    <a:pt x="547853" y="2274570"/>
                  </a:cubicBezTo>
                  <a:cubicBezTo>
                    <a:pt x="549758" y="2274570"/>
                    <a:pt x="551663" y="2273617"/>
                    <a:pt x="552615" y="2272665"/>
                  </a:cubicBezTo>
                  <a:cubicBezTo>
                    <a:pt x="561188" y="2275522"/>
                    <a:pt x="567855" y="2277427"/>
                    <a:pt x="575475" y="2279332"/>
                  </a:cubicBezTo>
                  <a:cubicBezTo>
                    <a:pt x="559283" y="2261235"/>
                    <a:pt x="556425" y="2253615"/>
                    <a:pt x="527850" y="2229802"/>
                  </a:cubicBezTo>
                  <a:cubicBezTo>
                    <a:pt x="518325" y="2222182"/>
                    <a:pt x="509753" y="2214562"/>
                    <a:pt x="501180" y="2207895"/>
                  </a:cubicBezTo>
                  <a:cubicBezTo>
                    <a:pt x="492608" y="2200275"/>
                    <a:pt x="484035" y="2193607"/>
                    <a:pt x="476415" y="2185987"/>
                  </a:cubicBezTo>
                  <a:cubicBezTo>
                    <a:pt x="470700" y="2180272"/>
                    <a:pt x="455460" y="2174557"/>
                    <a:pt x="444983" y="2160270"/>
                  </a:cubicBezTo>
                  <a:cubicBezTo>
                    <a:pt x="428790" y="2143125"/>
                    <a:pt x="415455" y="2126932"/>
                    <a:pt x="399263" y="2109787"/>
                  </a:cubicBezTo>
                  <a:lnTo>
                    <a:pt x="396126" y="2099983"/>
                  </a:lnTo>
                  <a:lnTo>
                    <a:pt x="386880" y="2090737"/>
                  </a:lnTo>
                  <a:cubicBezTo>
                    <a:pt x="376403" y="2080260"/>
                    <a:pt x="365925" y="2068830"/>
                    <a:pt x="355448" y="2056447"/>
                  </a:cubicBezTo>
                  <a:cubicBezTo>
                    <a:pt x="353543" y="2049780"/>
                    <a:pt x="339255" y="2031682"/>
                    <a:pt x="351638" y="2039302"/>
                  </a:cubicBezTo>
                  <a:cubicBezTo>
                    <a:pt x="346875" y="2033587"/>
                    <a:pt x="343065" y="2026920"/>
                    <a:pt x="339255" y="2022157"/>
                  </a:cubicBezTo>
                  <a:lnTo>
                    <a:pt x="337780" y="2019844"/>
                  </a:lnTo>
                  <a:lnTo>
                    <a:pt x="323062" y="2009774"/>
                  </a:lnTo>
                  <a:cubicBezTo>
                    <a:pt x="311632" y="1996439"/>
                    <a:pt x="302107" y="1982152"/>
                    <a:pt x="294487" y="1968817"/>
                  </a:cubicBezTo>
                  <a:cubicBezTo>
                    <a:pt x="286867" y="1954529"/>
                    <a:pt x="281152" y="1941194"/>
                    <a:pt x="278295" y="1930717"/>
                  </a:cubicBezTo>
                  <a:lnTo>
                    <a:pt x="276390" y="1930717"/>
                  </a:lnTo>
                  <a:cubicBezTo>
                    <a:pt x="268770" y="1917382"/>
                    <a:pt x="261150" y="1903095"/>
                    <a:pt x="254483" y="1888807"/>
                  </a:cubicBezTo>
                  <a:cubicBezTo>
                    <a:pt x="247815" y="1874520"/>
                    <a:pt x="240195" y="1861185"/>
                    <a:pt x="233528" y="1846897"/>
                  </a:cubicBezTo>
                  <a:cubicBezTo>
                    <a:pt x="225908" y="1830705"/>
                    <a:pt x="218288" y="1814512"/>
                    <a:pt x="211620" y="1798320"/>
                  </a:cubicBezTo>
                  <a:cubicBezTo>
                    <a:pt x="204953" y="1782127"/>
                    <a:pt x="198285" y="1764982"/>
                    <a:pt x="191618" y="1748790"/>
                  </a:cubicBezTo>
                  <a:cubicBezTo>
                    <a:pt x="199238" y="1759267"/>
                    <a:pt x="205905" y="1769745"/>
                    <a:pt x="211620" y="1782127"/>
                  </a:cubicBezTo>
                  <a:cubicBezTo>
                    <a:pt x="217335" y="1794510"/>
                    <a:pt x="223050" y="1807845"/>
                    <a:pt x="231623" y="1824037"/>
                  </a:cubicBezTo>
                  <a:cubicBezTo>
                    <a:pt x="235433" y="1829752"/>
                    <a:pt x="236385" y="1839277"/>
                    <a:pt x="238290" y="1846897"/>
                  </a:cubicBezTo>
                  <a:lnTo>
                    <a:pt x="241045" y="1850938"/>
                  </a:lnTo>
                  <a:lnTo>
                    <a:pt x="237654" y="1833304"/>
                  </a:lnTo>
                  <a:lnTo>
                    <a:pt x="228808" y="1817251"/>
                  </a:lnTo>
                  <a:lnTo>
                    <a:pt x="214410" y="1784873"/>
                  </a:lnTo>
                  <a:lnTo>
                    <a:pt x="197332" y="1756409"/>
                  </a:lnTo>
                  <a:cubicBezTo>
                    <a:pt x="190665" y="1737359"/>
                    <a:pt x="183045" y="1718309"/>
                    <a:pt x="176377" y="1699259"/>
                  </a:cubicBezTo>
                  <a:lnTo>
                    <a:pt x="158426" y="1640679"/>
                  </a:lnTo>
                  <a:lnTo>
                    <a:pt x="152529" y="1623596"/>
                  </a:lnTo>
                  <a:cubicBezTo>
                    <a:pt x="142540" y="1590017"/>
                    <a:pt x="133958" y="1555831"/>
                    <a:pt x="126853" y="1521108"/>
                  </a:cubicBezTo>
                  <a:lnTo>
                    <a:pt x="115498" y="1446707"/>
                  </a:lnTo>
                  <a:lnTo>
                    <a:pt x="115417" y="1448752"/>
                  </a:lnTo>
                  <a:cubicBezTo>
                    <a:pt x="115417" y="1453515"/>
                    <a:pt x="115417" y="1457325"/>
                    <a:pt x="116370" y="1463992"/>
                  </a:cubicBezTo>
                  <a:cubicBezTo>
                    <a:pt x="118275" y="1475422"/>
                    <a:pt x="120180" y="1486852"/>
                    <a:pt x="121132" y="1499235"/>
                  </a:cubicBezTo>
                  <a:cubicBezTo>
                    <a:pt x="123037" y="1511617"/>
                    <a:pt x="124942" y="1524000"/>
                    <a:pt x="126847" y="1535430"/>
                  </a:cubicBezTo>
                  <a:cubicBezTo>
                    <a:pt x="122085" y="1526857"/>
                    <a:pt x="120180" y="1515427"/>
                    <a:pt x="117322" y="1503997"/>
                  </a:cubicBezTo>
                  <a:cubicBezTo>
                    <a:pt x="115417" y="1491615"/>
                    <a:pt x="113512" y="1478280"/>
                    <a:pt x="110655" y="1463992"/>
                  </a:cubicBezTo>
                  <a:cubicBezTo>
                    <a:pt x="105892" y="1463992"/>
                    <a:pt x="104940" y="1463992"/>
                    <a:pt x="103035" y="1463992"/>
                  </a:cubicBezTo>
                  <a:cubicBezTo>
                    <a:pt x="102082" y="1453515"/>
                    <a:pt x="101130" y="1443990"/>
                    <a:pt x="98272" y="1427797"/>
                  </a:cubicBezTo>
                  <a:cubicBezTo>
                    <a:pt x="96367" y="1420177"/>
                    <a:pt x="93510" y="1412557"/>
                    <a:pt x="91605" y="1404937"/>
                  </a:cubicBezTo>
                  <a:cubicBezTo>
                    <a:pt x="89700" y="1397317"/>
                    <a:pt x="87795" y="1389697"/>
                    <a:pt x="85890" y="1383030"/>
                  </a:cubicBezTo>
                  <a:cubicBezTo>
                    <a:pt x="80175" y="1376362"/>
                    <a:pt x="75412" y="1371600"/>
                    <a:pt x="69697" y="1365885"/>
                  </a:cubicBezTo>
                  <a:cubicBezTo>
                    <a:pt x="67792" y="1365885"/>
                    <a:pt x="66840" y="1365885"/>
                    <a:pt x="64935" y="1365885"/>
                  </a:cubicBezTo>
                  <a:cubicBezTo>
                    <a:pt x="63030" y="1360170"/>
                    <a:pt x="61125" y="1351597"/>
                    <a:pt x="60172" y="1342072"/>
                  </a:cubicBezTo>
                  <a:cubicBezTo>
                    <a:pt x="59220" y="1332547"/>
                    <a:pt x="58267" y="1322070"/>
                    <a:pt x="58267" y="1311592"/>
                  </a:cubicBezTo>
                  <a:cubicBezTo>
                    <a:pt x="58267" y="1291590"/>
                    <a:pt x="59220" y="1273492"/>
                    <a:pt x="62077" y="1268730"/>
                  </a:cubicBezTo>
                  <a:cubicBezTo>
                    <a:pt x="63030" y="1263015"/>
                    <a:pt x="63030" y="1258252"/>
                    <a:pt x="63982" y="1253490"/>
                  </a:cubicBezTo>
                  <a:lnTo>
                    <a:pt x="67226" y="1243037"/>
                  </a:lnTo>
                  <a:lnTo>
                    <a:pt x="65649" y="1219200"/>
                  </a:lnTo>
                  <a:cubicBezTo>
                    <a:pt x="65887" y="1207294"/>
                    <a:pt x="66839" y="1194911"/>
                    <a:pt x="67792" y="1183957"/>
                  </a:cubicBezTo>
                  <a:lnTo>
                    <a:pt x="71602" y="1176814"/>
                  </a:lnTo>
                  <a:lnTo>
                    <a:pt x="71602" y="1172527"/>
                  </a:lnTo>
                  <a:cubicBezTo>
                    <a:pt x="69697" y="1178242"/>
                    <a:pt x="66840" y="1182052"/>
                    <a:pt x="63982" y="1186815"/>
                  </a:cubicBezTo>
                  <a:cubicBezTo>
                    <a:pt x="62077" y="1183005"/>
                    <a:pt x="59220" y="1181100"/>
                    <a:pt x="57315" y="1177290"/>
                  </a:cubicBezTo>
                  <a:cubicBezTo>
                    <a:pt x="53505" y="1171575"/>
                    <a:pt x="54457" y="1120140"/>
                    <a:pt x="44932" y="1160145"/>
                  </a:cubicBezTo>
                  <a:lnTo>
                    <a:pt x="42670" y="1146572"/>
                  </a:lnTo>
                  <a:lnTo>
                    <a:pt x="42075" y="1147762"/>
                  </a:lnTo>
                  <a:cubicBezTo>
                    <a:pt x="41122" y="1160145"/>
                    <a:pt x="39217" y="1173480"/>
                    <a:pt x="38265" y="1185862"/>
                  </a:cubicBezTo>
                  <a:cubicBezTo>
                    <a:pt x="37312" y="1198245"/>
                    <a:pt x="35407" y="1211580"/>
                    <a:pt x="35407" y="1223962"/>
                  </a:cubicBezTo>
                  <a:cubicBezTo>
                    <a:pt x="34455" y="1233487"/>
                    <a:pt x="33502" y="1243965"/>
                    <a:pt x="32550" y="1253490"/>
                  </a:cubicBezTo>
                  <a:lnTo>
                    <a:pt x="32550" y="1314449"/>
                  </a:lnTo>
                  <a:cubicBezTo>
                    <a:pt x="32550" y="1324927"/>
                    <a:pt x="32550" y="1335404"/>
                    <a:pt x="33502" y="1345882"/>
                  </a:cubicBezTo>
                  <a:cubicBezTo>
                    <a:pt x="34455" y="1356359"/>
                    <a:pt x="35407" y="1366837"/>
                    <a:pt x="35407" y="1377314"/>
                  </a:cubicBezTo>
                  <a:cubicBezTo>
                    <a:pt x="31597" y="1378267"/>
                    <a:pt x="32550" y="1413509"/>
                    <a:pt x="26835" y="1406842"/>
                  </a:cubicBezTo>
                  <a:cubicBezTo>
                    <a:pt x="25882" y="1406842"/>
                    <a:pt x="25882" y="1406842"/>
                    <a:pt x="24930" y="1406842"/>
                  </a:cubicBezTo>
                  <a:cubicBezTo>
                    <a:pt x="19215" y="1385887"/>
                    <a:pt x="19215" y="1367789"/>
                    <a:pt x="19215" y="1349692"/>
                  </a:cubicBezTo>
                  <a:cubicBezTo>
                    <a:pt x="19215" y="1331594"/>
                    <a:pt x="22072" y="1313497"/>
                    <a:pt x="19215" y="1290637"/>
                  </a:cubicBezTo>
                  <a:cubicBezTo>
                    <a:pt x="20167" y="1274444"/>
                    <a:pt x="22072" y="1260157"/>
                    <a:pt x="23977" y="1244917"/>
                  </a:cubicBezTo>
                  <a:lnTo>
                    <a:pt x="32546" y="1253485"/>
                  </a:lnTo>
                  <a:lnTo>
                    <a:pt x="24930" y="1243965"/>
                  </a:lnTo>
                  <a:cubicBezTo>
                    <a:pt x="23025" y="1234440"/>
                    <a:pt x="23025" y="1223962"/>
                    <a:pt x="23025" y="1209675"/>
                  </a:cubicBezTo>
                  <a:cubicBezTo>
                    <a:pt x="23025" y="1195387"/>
                    <a:pt x="23977" y="1178242"/>
                    <a:pt x="24930" y="1157287"/>
                  </a:cubicBezTo>
                  <a:cubicBezTo>
                    <a:pt x="24930" y="1152525"/>
                    <a:pt x="25882" y="1147762"/>
                    <a:pt x="25882" y="1143000"/>
                  </a:cubicBezTo>
                  <a:cubicBezTo>
                    <a:pt x="26835" y="1135380"/>
                    <a:pt x="27787" y="1126807"/>
                    <a:pt x="28740" y="1119187"/>
                  </a:cubicBezTo>
                  <a:cubicBezTo>
                    <a:pt x="32550" y="1105852"/>
                    <a:pt x="36360" y="1089660"/>
                    <a:pt x="40170" y="1076325"/>
                  </a:cubicBezTo>
                  <a:lnTo>
                    <a:pt x="45865" y="1047851"/>
                  </a:lnTo>
                  <a:lnTo>
                    <a:pt x="43980" y="1041082"/>
                  </a:lnTo>
                  <a:cubicBezTo>
                    <a:pt x="42075" y="1053465"/>
                    <a:pt x="39217" y="1064895"/>
                    <a:pt x="37312" y="1079182"/>
                  </a:cubicBezTo>
                  <a:cubicBezTo>
                    <a:pt x="33502" y="1092517"/>
                    <a:pt x="29692" y="1108710"/>
                    <a:pt x="25882" y="1122045"/>
                  </a:cubicBezTo>
                  <a:cubicBezTo>
                    <a:pt x="24930" y="1129665"/>
                    <a:pt x="23977" y="1138237"/>
                    <a:pt x="23025" y="1145857"/>
                  </a:cubicBezTo>
                  <a:cubicBezTo>
                    <a:pt x="23025" y="1150620"/>
                    <a:pt x="22072" y="1155382"/>
                    <a:pt x="22072" y="1160145"/>
                  </a:cubicBezTo>
                  <a:cubicBezTo>
                    <a:pt x="22072" y="1181100"/>
                    <a:pt x="21120" y="1198245"/>
                    <a:pt x="20167" y="1212532"/>
                  </a:cubicBezTo>
                  <a:cubicBezTo>
                    <a:pt x="20167" y="1226820"/>
                    <a:pt x="21120" y="1237297"/>
                    <a:pt x="22072" y="1246822"/>
                  </a:cubicBezTo>
                  <a:cubicBezTo>
                    <a:pt x="20167" y="1263015"/>
                    <a:pt x="18262" y="1277302"/>
                    <a:pt x="17310" y="1292542"/>
                  </a:cubicBezTo>
                  <a:cubicBezTo>
                    <a:pt x="20167" y="1315402"/>
                    <a:pt x="17310" y="1333500"/>
                    <a:pt x="17310" y="1351597"/>
                  </a:cubicBezTo>
                  <a:cubicBezTo>
                    <a:pt x="17310" y="1369695"/>
                    <a:pt x="17310" y="1387792"/>
                    <a:pt x="23025" y="1408747"/>
                  </a:cubicBezTo>
                  <a:cubicBezTo>
                    <a:pt x="23025" y="1408747"/>
                    <a:pt x="23977" y="1408747"/>
                    <a:pt x="24930" y="1408747"/>
                  </a:cubicBezTo>
                  <a:cubicBezTo>
                    <a:pt x="28740" y="1426845"/>
                    <a:pt x="32550" y="1443990"/>
                    <a:pt x="37312" y="1463040"/>
                  </a:cubicBezTo>
                  <a:cubicBezTo>
                    <a:pt x="38265" y="1475422"/>
                    <a:pt x="41122" y="1486852"/>
                    <a:pt x="43980" y="1507807"/>
                  </a:cubicBezTo>
                  <a:cubicBezTo>
                    <a:pt x="48742" y="1524000"/>
                    <a:pt x="53505" y="1539240"/>
                    <a:pt x="58267" y="1553527"/>
                  </a:cubicBezTo>
                  <a:cubicBezTo>
                    <a:pt x="60410" y="1580673"/>
                    <a:pt x="74877" y="1623893"/>
                    <a:pt x="80770" y="1651843"/>
                  </a:cubicBezTo>
                  <a:lnTo>
                    <a:pt x="82734" y="1670685"/>
                  </a:lnTo>
                  <a:lnTo>
                    <a:pt x="86843" y="1670685"/>
                  </a:lnTo>
                  <a:cubicBezTo>
                    <a:pt x="97320" y="1697355"/>
                    <a:pt x="103988" y="1711642"/>
                    <a:pt x="107798" y="1721167"/>
                  </a:cubicBezTo>
                  <a:cubicBezTo>
                    <a:pt x="112560" y="1730692"/>
                    <a:pt x="114465" y="1737360"/>
                    <a:pt x="115418" y="1746885"/>
                  </a:cubicBezTo>
                  <a:cubicBezTo>
                    <a:pt x="111608" y="1745932"/>
                    <a:pt x="106845" y="1736407"/>
                    <a:pt x="101130" y="1724977"/>
                  </a:cubicBezTo>
                  <a:cubicBezTo>
                    <a:pt x="95415" y="1713547"/>
                    <a:pt x="90653" y="1700212"/>
                    <a:pt x="85890" y="1690687"/>
                  </a:cubicBezTo>
                  <a:cubicBezTo>
                    <a:pt x="81128" y="1678305"/>
                    <a:pt x="89700" y="1712595"/>
                    <a:pt x="84938" y="1700212"/>
                  </a:cubicBezTo>
                  <a:lnTo>
                    <a:pt x="76651" y="1674524"/>
                  </a:lnTo>
                  <a:lnTo>
                    <a:pt x="70650" y="1675447"/>
                  </a:lnTo>
                  <a:cubicBezTo>
                    <a:pt x="67792" y="1667827"/>
                    <a:pt x="65887" y="1660207"/>
                    <a:pt x="63982" y="1653540"/>
                  </a:cubicBezTo>
                  <a:cubicBezTo>
                    <a:pt x="53505" y="1643062"/>
                    <a:pt x="45885" y="1621155"/>
                    <a:pt x="41122" y="1601152"/>
                  </a:cubicBezTo>
                  <a:cubicBezTo>
                    <a:pt x="36360" y="1581150"/>
                    <a:pt x="32550" y="1562100"/>
                    <a:pt x="26835" y="1554480"/>
                  </a:cubicBezTo>
                  <a:cubicBezTo>
                    <a:pt x="22072" y="1537335"/>
                    <a:pt x="22072" y="1519237"/>
                    <a:pt x="25882" y="1515427"/>
                  </a:cubicBezTo>
                  <a:cubicBezTo>
                    <a:pt x="23977" y="1500187"/>
                    <a:pt x="21120" y="1484947"/>
                    <a:pt x="19215" y="1469707"/>
                  </a:cubicBezTo>
                  <a:cubicBezTo>
                    <a:pt x="17310" y="1454467"/>
                    <a:pt x="16357" y="1439227"/>
                    <a:pt x="14452" y="1423987"/>
                  </a:cubicBezTo>
                  <a:cubicBezTo>
                    <a:pt x="10642" y="1412557"/>
                    <a:pt x="6832" y="1403032"/>
                    <a:pt x="3975" y="1390650"/>
                  </a:cubicBezTo>
                  <a:cubicBezTo>
                    <a:pt x="-1740" y="1325880"/>
                    <a:pt x="-2693" y="1250632"/>
                    <a:pt x="10642" y="1213485"/>
                  </a:cubicBezTo>
                  <a:cubicBezTo>
                    <a:pt x="11595" y="1197292"/>
                    <a:pt x="12547" y="1177290"/>
                    <a:pt x="17310" y="1167765"/>
                  </a:cubicBezTo>
                  <a:cubicBezTo>
                    <a:pt x="15405" y="1159192"/>
                    <a:pt x="13500" y="1151572"/>
                    <a:pt x="11595" y="1143000"/>
                  </a:cubicBezTo>
                  <a:cubicBezTo>
                    <a:pt x="13500" y="1126807"/>
                    <a:pt x="11595" y="1089660"/>
                    <a:pt x="23025" y="1074420"/>
                  </a:cubicBezTo>
                  <a:cubicBezTo>
                    <a:pt x="23977" y="1067752"/>
                    <a:pt x="24930" y="1062990"/>
                    <a:pt x="25882" y="1058227"/>
                  </a:cubicBezTo>
                  <a:cubicBezTo>
                    <a:pt x="27787" y="1034415"/>
                    <a:pt x="29692" y="1018222"/>
                    <a:pt x="33502" y="1002982"/>
                  </a:cubicBezTo>
                  <a:cubicBezTo>
                    <a:pt x="40170" y="989647"/>
                    <a:pt x="48742" y="967740"/>
                    <a:pt x="53505" y="962977"/>
                  </a:cubicBezTo>
                  <a:cubicBezTo>
                    <a:pt x="58267" y="973455"/>
                    <a:pt x="46837" y="1000125"/>
                    <a:pt x="48742" y="1017270"/>
                  </a:cubicBezTo>
                  <a:lnTo>
                    <a:pt x="53503" y="1007964"/>
                  </a:lnTo>
                  <a:lnTo>
                    <a:pt x="56362" y="985718"/>
                  </a:lnTo>
                  <a:cubicBezTo>
                    <a:pt x="58267" y="975597"/>
                    <a:pt x="59696" y="966311"/>
                    <a:pt x="57315" y="961072"/>
                  </a:cubicBezTo>
                  <a:cubicBezTo>
                    <a:pt x="60172" y="949642"/>
                    <a:pt x="63030" y="941069"/>
                    <a:pt x="65887" y="929639"/>
                  </a:cubicBezTo>
                  <a:cubicBezTo>
                    <a:pt x="70650" y="914399"/>
                    <a:pt x="74460" y="898207"/>
                    <a:pt x="79222" y="882014"/>
                  </a:cubicBezTo>
                  <a:cubicBezTo>
                    <a:pt x="83985" y="865822"/>
                    <a:pt x="89700" y="849629"/>
                    <a:pt x="95415" y="833437"/>
                  </a:cubicBezTo>
                  <a:lnTo>
                    <a:pt x="96628" y="832072"/>
                  </a:lnTo>
                  <a:lnTo>
                    <a:pt x="103988" y="793432"/>
                  </a:lnTo>
                  <a:cubicBezTo>
                    <a:pt x="107798" y="785812"/>
                    <a:pt x="111608" y="775334"/>
                    <a:pt x="114465" y="765809"/>
                  </a:cubicBezTo>
                  <a:cubicBezTo>
                    <a:pt x="118275" y="756284"/>
                    <a:pt x="123038" y="748664"/>
                    <a:pt x="126848" y="742949"/>
                  </a:cubicBezTo>
                  <a:cubicBezTo>
                    <a:pt x="135420" y="726757"/>
                    <a:pt x="142088" y="710564"/>
                    <a:pt x="151613" y="695324"/>
                  </a:cubicBezTo>
                  <a:cubicBezTo>
                    <a:pt x="158280" y="680084"/>
                    <a:pt x="164948" y="667702"/>
                    <a:pt x="171615" y="652462"/>
                  </a:cubicBezTo>
                  <a:cubicBezTo>
                    <a:pt x="172568" y="639127"/>
                    <a:pt x="191618" y="614362"/>
                    <a:pt x="200190" y="597217"/>
                  </a:cubicBezTo>
                  <a:cubicBezTo>
                    <a:pt x="204953" y="591502"/>
                    <a:pt x="210668" y="585787"/>
                    <a:pt x="221145" y="573404"/>
                  </a:cubicBezTo>
                  <a:cubicBezTo>
                    <a:pt x="227813" y="559117"/>
                    <a:pt x="233528" y="548639"/>
                    <a:pt x="238290" y="540067"/>
                  </a:cubicBezTo>
                  <a:cubicBezTo>
                    <a:pt x="243053" y="531494"/>
                    <a:pt x="247815" y="525779"/>
                    <a:pt x="252578" y="519112"/>
                  </a:cubicBezTo>
                  <a:cubicBezTo>
                    <a:pt x="258293" y="513397"/>
                    <a:pt x="266865" y="503872"/>
                    <a:pt x="267818" y="511492"/>
                  </a:cubicBezTo>
                  <a:cubicBezTo>
                    <a:pt x="268770" y="510539"/>
                    <a:pt x="270675" y="507682"/>
                    <a:pt x="271628" y="505777"/>
                  </a:cubicBezTo>
                  <a:cubicBezTo>
                    <a:pt x="276390" y="495299"/>
                    <a:pt x="281153" y="485774"/>
                    <a:pt x="286868" y="475297"/>
                  </a:cubicBezTo>
                  <a:cubicBezTo>
                    <a:pt x="296393" y="464819"/>
                    <a:pt x="307823" y="446722"/>
                    <a:pt x="316395" y="441007"/>
                  </a:cubicBezTo>
                  <a:cubicBezTo>
                    <a:pt x="309966" y="453151"/>
                    <a:pt x="316931" y="450829"/>
                    <a:pt x="317199" y="455339"/>
                  </a:cubicBezTo>
                  <a:lnTo>
                    <a:pt x="315045" y="461363"/>
                  </a:lnTo>
                  <a:lnTo>
                    <a:pt x="345922" y="429577"/>
                  </a:lnTo>
                  <a:cubicBezTo>
                    <a:pt x="348780" y="423862"/>
                    <a:pt x="354495" y="417195"/>
                    <a:pt x="361162" y="409575"/>
                  </a:cubicBezTo>
                  <a:cubicBezTo>
                    <a:pt x="367830" y="402907"/>
                    <a:pt x="375450" y="396240"/>
                    <a:pt x="381165" y="390525"/>
                  </a:cubicBezTo>
                  <a:lnTo>
                    <a:pt x="382888" y="392440"/>
                  </a:lnTo>
                  <a:lnTo>
                    <a:pt x="382118" y="391477"/>
                  </a:lnTo>
                  <a:cubicBezTo>
                    <a:pt x="390690" y="382904"/>
                    <a:pt x="398310" y="374332"/>
                    <a:pt x="406883" y="366712"/>
                  </a:cubicBezTo>
                  <a:cubicBezTo>
                    <a:pt x="414503" y="359092"/>
                    <a:pt x="423075" y="351472"/>
                    <a:pt x="431648" y="343852"/>
                  </a:cubicBezTo>
                  <a:cubicBezTo>
                    <a:pt x="442125" y="333374"/>
                    <a:pt x="448793" y="324802"/>
                    <a:pt x="458318" y="315277"/>
                  </a:cubicBezTo>
                  <a:cubicBezTo>
                    <a:pt x="470700" y="305752"/>
                    <a:pt x="484035" y="296227"/>
                    <a:pt x="495465" y="287654"/>
                  </a:cubicBezTo>
                  <a:cubicBezTo>
                    <a:pt x="508800" y="277177"/>
                    <a:pt x="522135" y="267652"/>
                    <a:pt x="535470" y="258127"/>
                  </a:cubicBezTo>
                  <a:lnTo>
                    <a:pt x="559389" y="241440"/>
                  </a:lnTo>
                  <a:lnTo>
                    <a:pt x="575475" y="226694"/>
                  </a:lnTo>
                  <a:cubicBezTo>
                    <a:pt x="585000" y="220979"/>
                    <a:pt x="594525" y="215264"/>
                    <a:pt x="604050" y="209549"/>
                  </a:cubicBezTo>
                  <a:cubicBezTo>
                    <a:pt x="613575" y="203834"/>
                    <a:pt x="624052" y="199072"/>
                    <a:pt x="634530" y="193357"/>
                  </a:cubicBezTo>
                  <a:lnTo>
                    <a:pt x="638565" y="191282"/>
                  </a:lnTo>
                  <a:lnTo>
                    <a:pt x="648937" y="181094"/>
                  </a:lnTo>
                  <a:cubicBezTo>
                    <a:pt x="654771" y="176688"/>
                    <a:pt x="661201" y="172402"/>
                    <a:pt x="665963" y="168592"/>
                  </a:cubicBezTo>
                  <a:cubicBezTo>
                    <a:pt x="673583" y="162877"/>
                    <a:pt x="679298" y="160496"/>
                    <a:pt x="684656" y="159067"/>
                  </a:cubicBezTo>
                  <a:lnTo>
                    <a:pt x="697880" y="156023"/>
                  </a:lnTo>
                  <a:lnTo>
                    <a:pt x="700252" y="154304"/>
                  </a:lnTo>
                  <a:cubicBezTo>
                    <a:pt x="782167" y="109537"/>
                    <a:pt x="869797" y="74294"/>
                    <a:pt x="959332" y="49529"/>
                  </a:cubicBezTo>
                  <a:lnTo>
                    <a:pt x="968944" y="47439"/>
                  </a:lnTo>
                  <a:lnTo>
                    <a:pt x="995527" y="38099"/>
                  </a:lnTo>
                  <a:cubicBezTo>
                    <a:pt x="1001719" y="36194"/>
                    <a:pt x="1008148" y="35003"/>
                    <a:pt x="1013863" y="34408"/>
                  </a:cubicBezTo>
                  <a:lnTo>
                    <a:pt x="1023424" y="34327"/>
                  </a:lnTo>
                  <a:lnTo>
                    <a:pt x="1026960" y="33337"/>
                  </a:lnTo>
                  <a:cubicBezTo>
                    <a:pt x="1097445" y="17144"/>
                    <a:pt x="1169835" y="7619"/>
                    <a:pt x="1244130" y="4762"/>
                  </a:cubicBezTo>
                  <a:cubicBezTo>
                    <a:pt x="1262704" y="5238"/>
                    <a:pt x="1283897" y="4762"/>
                    <a:pt x="1305804" y="4524"/>
                  </a:cubicBezTo>
                  <a:cubicBezTo>
                    <a:pt x="1327712" y="4285"/>
                    <a:pt x="1350334" y="4285"/>
                    <a:pt x="1371765" y="5714"/>
                  </a:cubicBezTo>
                  <a:lnTo>
                    <a:pt x="1372993" y="6635"/>
                  </a:lnTo>
                  <a:lnTo>
                    <a:pt x="1405103" y="2857"/>
                  </a:lnTo>
                  <a:cubicBezTo>
                    <a:pt x="1415580" y="4762"/>
                    <a:pt x="1425105" y="5714"/>
                    <a:pt x="1434630" y="7619"/>
                  </a:cubicBezTo>
                  <a:cubicBezTo>
                    <a:pt x="1444155" y="9524"/>
                    <a:pt x="1453680" y="10477"/>
                    <a:pt x="1464158" y="13334"/>
                  </a:cubicBezTo>
                  <a:lnTo>
                    <a:pt x="1479392" y="16797"/>
                  </a:lnTo>
                  <a:lnTo>
                    <a:pt x="1463205" y="12382"/>
                  </a:lnTo>
                  <a:cubicBezTo>
                    <a:pt x="1453680" y="10477"/>
                    <a:pt x="1443202" y="8572"/>
                    <a:pt x="1433677" y="6667"/>
                  </a:cubicBezTo>
                  <a:cubicBezTo>
                    <a:pt x="1424152" y="4762"/>
                    <a:pt x="1414627" y="3810"/>
                    <a:pt x="1404150" y="1905"/>
                  </a:cubicBezTo>
                  <a:cubicBezTo>
                    <a:pt x="1404150" y="1905"/>
                    <a:pt x="1404150" y="952"/>
                    <a:pt x="140415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EE92524-5BB9-CD4D-B416-27CD77659997}"/>
                </a:ext>
              </a:extLst>
            </p:cNvPr>
            <p:cNvSpPr txBox="1"/>
            <p:nvPr userDrawn="1"/>
          </p:nvSpPr>
          <p:spPr>
            <a:xfrm>
              <a:off x="5721558" y="2364706"/>
              <a:ext cx="441146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1828434">
                <a:lnSpc>
                  <a:spcPct val="100000"/>
                </a:lnSpc>
                <a:spcBef>
                  <a:spcPts val="600"/>
                </a:spcBef>
              </a:pPr>
              <a:r>
                <a:rPr lang="en-US" sz="3600" b="1" dirty="0">
                  <a:solidFill>
                    <a:srgbClr val="7030A0"/>
                  </a:solidFill>
                  <a:latin typeface="+mn-lt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138" name="Freeform: Shape 29">
              <a:extLst>
                <a:ext uri="{FF2B5EF4-FFF2-40B4-BE49-F238E27FC236}">
                  <a16:creationId xmlns:a16="http://schemas.microsoft.com/office/drawing/2014/main" id="{B58F67BC-9F07-41AA-9DF1-9BD4B1B12B10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5386157" y="2139233"/>
              <a:ext cx="1111949" cy="1097280"/>
            </a:xfrm>
            <a:custGeom>
              <a:avLst/>
              <a:gdLst>
                <a:gd name="connsiteX0" fmla="*/ 1439383 w 2647519"/>
                <a:gd name="connsiteY0" fmla="*/ 2598425 h 2612594"/>
                <a:gd name="connsiteX1" fmla="*/ 1427010 w 2647519"/>
                <a:gd name="connsiteY1" fmla="*/ 2605087 h 2612594"/>
                <a:gd name="connsiteX2" fmla="*/ 1427751 w 2647519"/>
                <a:gd name="connsiteY2" fmla="*/ 2605405 h 2612594"/>
                <a:gd name="connsiteX3" fmla="*/ 1542263 w 2647519"/>
                <a:gd name="connsiteY3" fmla="*/ 2530792 h 2612594"/>
                <a:gd name="connsiteX4" fmla="*/ 1502258 w 2647519"/>
                <a:gd name="connsiteY4" fmla="*/ 2540317 h 2612594"/>
                <a:gd name="connsiteX5" fmla="*/ 1442250 w 2647519"/>
                <a:gd name="connsiteY5" fmla="*/ 2547937 h 2612594"/>
                <a:gd name="connsiteX6" fmla="*/ 1439393 w 2647519"/>
                <a:gd name="connsiteY6" fmla="*/ 2540317 h 2612594"/>
                <a:gd name="connsiteX7" fmla="*/ 1481303 w 2647519"/>
                <a:gd name="connsiteY7" fmla="*/ 2536507 h 2612594"/>
                <a:gd name="connsiteX8" fmla="*/ 1542263 w 2647519"/>
                <a:gd name="connsiteY8" fmla="*/ 2530792 h 2612594"/>
                <a:gd name="connsiteX9" fmla="*/ 1646323 w 2647519"/>
                <a:gd name="connsiteY9" fmla="*/ 2520821 h 2612594"/>
                <a:gd name="connsiteX10" fmla="*/ 1643881 w 2647519"/>
                <a:gd name="connsiteY10" fmla="*/ 2521511 h 2612594"/>
                <a:gd name="connsiteX11" fmla="*/ 1645133 w 2647519"/>
                <a:gd name="connsiteY11" fmla="*/ 2521267 h 2612594"/>
                <a:gd name="connsiteX12" fmla="*/ 899801 w 2647519"/>
                <a:gd name="connsiteY12" fmla="*/ 2506503 h 2612594"/>
                <a:gd name="connsiteX13" fmla="*/ 942187 w 2647519"/>
                <a:gd name="connsiteY13" fmla="*/ 2517457 h 2612594"/>
                <a:gd name="connsiteX14" fmla="*/ 960285 w 2647519"/>
                <a:gd name="connsiteY14" fmla="*/ 2518409 h 2612594"/>
                <a:gd name="connsiteX15" fmla="*/ 1010767 w 2647519"/>
                <a:gd name="connsiteY15" fmla="*/ 2543175 h 2612594"/>
                <a:gd name="connsiteX16" fmla="*/ 1033627 w 2647519"/>
                <a:gd name="connsiteY16" fmla="*/ 2547937 h 2612594"/>
                <a:gd name="connsiteX17" fmla="*/ 1035057 w 2647519"/>
                <a:gd name="connsiteY17" fmla="*/ 2548414 h 2612594"/>
                <a:gd name="connsiteX18" fmla="*/ 1040295 w 2647519"/>
                <a:gd name="connsiteY18" fmla="*/ 2543175 h 2612594"/>
                <a:gd name="connsiteX19" fmla="*/ 1060297 w 2647519"/>
                <a:gd name="connsiteY19" fmla="*/ 2548890 h 2612594"/>
                <a:gd name="connsiteX20" fmla="*/ 1080300 w 2647519"/>
                <a:gd name="connsiteY20" fmla="*/ 2553652 h 2612594"/>
                <a:gd name="connsiteX21" fmla="*/ 1119712 w 2647519"/>
                <a:gd name="connsiteY21" fmla="*/ 2562818 h 2612594"/>
                <a:gd name="connsiteX22" fmla="*/ 1120305 w 2647519"/>
                <a:gd name="connsiteY22" fmla="*/ 2562225 h 2612594"/>
                <a:gd name="connsiteX23" fmla="*/ 1166025 w 2647519"/>
                <a:gd name="connsiteY23" fmla="*/ 2569845 h 2612594"/>
                <a:gd name="connsiteX24" fmla="*/ 1187932 w 2647519"/>
                <a:gd name="connsiteY24" fmla="*/ 2573655 h 2612594"/>
                <a:gd name="connsiteX25" fmla="*/ 1209840 w 2647519"/>
                <a:gd name="connsiteY25" fmla="*/ 2575560 h 2612594"/>
                <a:gd name="connsiteX26" fmla="*/ 1254607 w 2647519"/>
                <a:gd name="connsiteY26" fmla="*/ 2577465 h 2612594"/>
                <a:gd name="connsiteX27" fmla="*/ 1315567 w 2647519"/>
                <a:gd name="connsiteY27" fmla="*/ 2576512 h 2612594"/>
                <a:gd name="connsiteX28" fmla="*/ 1318213 w 2647519"/>
                <a:gd name="connsiteY28" fmla="*/ 2576512 h 2612594"/>
                <a:gd name="connsiteX29" fmla="*/ 1324140 w 2647519"/>
                <a:gd name="connsiteY29" fmla="*/ 2573178 h 2612594"/>
                <a:gd name="connsiteX30" fmla="*/ 1337475 w 2647519"/>
                <a:gd name="connsiteY30" fmla="*/ 2568892 h 2612594"/>
                <a:gd name="connsiteX31" fmla="*/ 1351048 w 2647519"/>
                <a:gd name="connsiteY31" fmla="*/ 2568654 h 2612594"/>
                <a:gd name="connsiteX32" fmla="*/ 1360335 w 2647519"/>
                <a:gd name="connsiteY32" fmla="*/ 2569844 h 2612594"/>
                <a:gd name="connsiteX33" fmla="*/ 1362835 w 2647519"/>
                <a:gd name="connsiteY33" fmla="*/ 2576512 h 2612594"/>
                <a:gd name="connsiteX34" fmla="*/ 1384147 w 2647519"/>
                <a:gd name="connsiteY34" fmla="*/ 2576512 h 2612594"/>
                <a:gd name="connsiteX35" fmla="*/ 1377480 w 2647519"/>
                <a:gd name="connsiteY35" fmla="*/ 2586037 h 2612594"/>
                <a:gd name="connsiteX36" fmla="*/ 1373670 w 2647519"/>
                <a:gd name="connsiteY36" fmla="*/ 2590800 h 2612594"/>
                <a:gd name="connsiteX37" fmla="*/ 1361287 w 2647519"/>
                <a:gd name="connsiteY37" fmla="*/ 2596515 h 2612594"/>
                <a:gd name="connsiteX38" fmla="*/ 1338427 w 2647519"/>
                <a:gd name="connsiteY38" fmla="*/ 2596515 h 2612594"/>
                <a:gd name="connsiteX39" fmla="*/ 1308900 w 2647519"/>
                <a:gd name="connsiteY39" fmla="*/ 2594610 h 2612594"/>
                <a:gd name="connsiteX40" fmla="*/ 1245082 w 2647519"/>
                <a:gd name="connsiteY40" fmla="*/ 2592705 h 2612594"/>
                <a:gd name="connsiteX41" fmla="*/ 1197457 w 2647519"/>
                <a:gd name="connsiteY41" fmla="*/ 2588895 h 2612594"/>
                <a:gd name="connsiteX42" fmla="*/ 1155547 w 2647519"/>
                <a:gd name="connsiteY42" fmla="*/ 2583180 h 2612594"/>
                <a:gd name="connsiteX43" fmla="*/ 1113637 w 2647519"/>
                <a:gd name="connsiteY43" fmla="*/ 2576512 h 2612594"/>
                <a:gd name="connsiteX44" fmla="*/ 1049820 w 2647519"/>
                <a:gd name="connsiteY44" fmla="*/ 2566987 h 2612594"/>
                <a:gd name="connsiteX45" fmla="*/ 1000290 w 2647519"/>
                <a:gd name="connsiteY45" fmla="*/ 2550795 h 2612594"/>
                <a:gd name="connsiteX46" fmla="*/ 1000863 w 2647519"/>
                <a:gd name="connsiteY46" fmla="*/ 2550379 h 2612594"/>
                <a:gd name="connsiteX47" fmla="*/ 971715 w 2647519"/>
                <a:gd name="connsiteY47" fmla="*/ 2541270 h 2612594"/>
                <a:gd name="connsiteX48" fmla="*/ 945997 w 2647519"/>
                <a:gd name="connsiteY48" fmla="*/ 2529840 h 2612594"/>
                <a:gd name="connsiteX49" fmla="*/ 916470 w 2647519"/>
                <a:gd name="connsiteY49" fmla="*/ 2520315 h 2612594"/>
                <a:gd name="connsiteX50" fmla="*/ 885990 w 2647519"/>
                <a:gd name="connsiteY50" fmla="*/ 2509837 h 2612594"/>
                <a:gd name="connsiteX51" fmla="*/ 899801 w 2647519"/>
                <a:gd name="connsiteY51" fmla="*/ 2506503 h 2612594"/>
                <a:gd name="connsiteX52" fmla="*/ 1460491 w 2647519"/>
                <a:gd name="connsiteY52" fmla="*/ 2486082 h 2612594"/>
                <a:gd name="connsiteX53" fmla="*/ 1445939 w 2647519"/>
                <a:gd name="connsiteY53" fmla="*/ 2488303 h 2612594"/>
                <a:gd name="connsiteX54" fmla="*/ 1345293 w 2647519"/>
                <a:gd name="connsiteY54" fmla="*/ 2493385 h 2612594"/>
                <a:gd name="connsiteX55" fmla="*/ 1378432 w 2647519"/>
                <a:gd name="connsiteY55" fmla="*/ 2497454 h 2612594"/>
                <a:gd name="connsiteX56" fmla="*/ 1387005 w 2647519"/>
                <a:gd name="connsiteY56" fmla="*/ 2495549 h 2612594"/>
                <a:gd name="connsiteX57" fmla="*/ 1446060 w 2647519"/>
                <a:gd name="connsiteY57" fmla="*/ 2488882 h 2612594"/>
                <a:gd name="connsiteX58" fmla="*/ 1455778 w 2647519"/>
                <a:gd name="connsiteY58" fmla="*/ 2486992 h 2612594"/>
                <a:gd name="connsiteX59" fmla="*/ 1550918 w 2647519"/>
                <a:gd name="connsiteY59" fmla="*/ 2472281 h 2612594"/>
                <a:gd name="connsiteX60" fmla="*/ 1501488 w 2647519"/>
                <a:gd name="connsiteY60" fmla="*/ 2479825 h 2612594"/>
                <a:gd name="connsiteX61" fmla="*/ 1518450 w 2647519"/>
                <a:gd name="connsiteY61" fmla="*/ 2480309 h 2612594"/>
                <a:gd name="connsiteX62" fmla="*/ 1542858 w 2647519"/>
                <a:gd name="connsiteY62" fmla="*/ 2475785 h 2612594"/>
                <a:gd name="connsiteX63" fmla="*/ 1731355 w 2647519"/>
                <a:gd name="connsiteY63" fmla="*/ 2470078 h 2612594"/>
                <a:gd name="connsiteX64" fmla="*/ 1576322 w 2647519"/>
                <a:gd name="connsiteY64" fmla="*/ 2511364 h 2612594"/>
                <a:gd name="connsiteX65" fmla="*/ 1654777 w 2647519"/>
                <a:gd name="connsiteY65" fmla="*/ 2493883 h 2612594"/>
                <a:gd name="connsiteX66" fmla="*/ 737400 w 2647519"/>
                <a:gd name="connsiteY66" fmla="*/ 2450782 h 2612594"/>
                <a:gd name="connsiteX67" fmla="*/ 846937 w 2647519"/>
                <a:gd name="connsiteY67" fmla="*/ 2497454 h 2612594"/>
                <a:gd name="connsiteX68" fmla="*/ 885990 w 2647519"/>
                <a:gd name="connsiteY68" fmla="*/ 2509837 h 2612594"/>
                <a:gd name="connsiteX69" fmla="*/ 915517 w 2647519"/>
                <a:gd name="connsiteY69" fmla="*/ 2520314 h 2612594"/>
                <a:gd name="connsiteX70" fmla="*/ 945045 w 2647519"/>
                <a:gd name="connsiteY70" fmla="*/ 2529839 h 2612594"/>
                <a:gd name="connsiteX71" fmla="*/ 970762 w 2647519"/>
                <a:gd name="connsiteY71" fmla="*/ 2541269 h 2612594"/>
                <a:gd name="connsiteX72" fmla="*/ 965047 w 2647519"/>
                <a:gd name="connsiteY72" fmla="*/ 2546032 h 2612594"/>
                <a:gd name="connsiteX73" fmla="*/ 949807 w 2647519"/>
                <a:gd name="connsiteY73" fmla="*/ 2543174 h 2612594"/>
                <a:gd name="connsiteX74" fmla="*/ 895515 w 2647519"/>
                <a:gd name="connsiteY74" fmla="*/ 2523172 h 2612594"/>
                <a:gd name="connsiteX75" fmla="*/ 868845 w 2647519"/>
                <a:gd name="connsiteY75" fmla="*/ 2512694 h 2612594"/>
                <a:gd name="connsiteX76" fmla="*/ 842175 w 2647519"/>
                <a:gd name="connsiteY76" fmla="*/ 2501264 h 2612594"/>
                <a:gd name="connsiteX77" fmla="*/ 806932 w 2647519"/>
                <a:gd name="connsiteY77" fmla="*/ 2488882 h 2612594"/>
                <a:gd name="connsiteX78" fmla="*/ 776452 w 2647519"/>
                <a:gd name="connsiteY78" fmla="*/ 2475547 h 2612594"/>
                <a:gd name="connsiteX79" fmla="*/ 752640 w 2647519"/>
                <a:gd name="connsiteY79" fmla="*/ 2463164 h 2612594"/>
                <a:gd name="connsiteX80" fmla="*/ 737400 w 2647519"/>
                <a:gd name="connsiteY80" fmla="*/ 2450782 h 2612594"/>
                <a:gd name="connsiteX81" fmla="*/ 782168 w 2647519"/>
                <a:gd name="connsiteY81" fmla="*/ 2426970 h 2612594"/>
                <a:gd name="connsiteX82" fmla="*/ 834555 w 2647519"/>
                <a:gd name="connsiteY82" fmla="*/ 2453640 h 2612594"/>
                <a:gd name="connsiteX83" fmla="*/ 827888 w 2647519"/>
                <a:gd name="connsiteY83" fmla="*/ 2457450 h 2612594"/>
                <a:gd name="connsiteX84" fmla="*/ 766928 w 2647519"/>
                <a:gd name="connsiteY84" fmla="*/ 2427922 h 2612594"/>
                <a:gd name="connsiteX85" fmla="*/ 782168 w 2647519"/>
                <a:gd name="connsiteY85" fmla="*/ 2426970 h 2612594"/>
                <a:gd name="connsiteX86" fmla="*/ 588810 w 2647519"/>
                <a:gd name="connsiteY86" fmla="*/ 2362200 h 2612594"/>
                <a:gd name="connsiteX87" fmla="*/ 653580 w 2647519"/>
                <a:gd name="connsiteY87" fmla="*/ 2398395 h 2612594"/>
                <a:gd name="connsiteX88" fmla="*/ 666915 w 2647519"/>
                <a:gd name="connsiteY88" fmla="*/ 2413635 h 2612594"/>
                <a:gd name="connsiteX89" fmla="*/ 636435 w 2647519"/>
                <a:gd name="connsiteY89" fmla="*/ 2397442 h 2612594"/>
                <a:gd name="connsiteX90" fmla="*/ 613575 w 2647519"/>
                <a:gd name="connsiteY90" fmla="*/ 2383155 h 2612594"/>
                <a:gd name="connsiteX91" fmla="*/ 588810 w 2647519"/>
                <a:gd name="connsiteY91" fmla="*/ 2362200 h 2612594"/>
                <a:gd name="connsiteX92" fmla="*/ 702387 w 2647519"/>
                <a:gd name="connsiteY92" fmla="*/ 2337759 h 2612594"/>
                <a:gd name="connsiteX93" fmla="*/ 702396 w 2647519"/>
                <a:gd name="connsiteY93" fmla="*/ 2338030 h 2612594"/>
                <a:gd name="connsiteX94" fmla="*/ 705613 w 2647519"/>
                <a:gd name="connsiteY94" fmla="*/ 2341923 h 2612594"/>
                <a:gd name="connsiteX95" fmla="*/ 705967 w 2647519"/>
                <a:gd name="connsiteY95" fmla="*/ 2340292 h 2612594"/>
                <a:gd name="connsiteX96" fmla="*/ 2093409 w 2647519"/>
                <a:gd name="connsiteY96" fmla="*/ 2275234 h 2612594"/>
                <a:gd name="connsiteX97" fmla="*/ 2089950 w 2647519"/>
                <a:gd name="connsiteY97" fmla="*/ 2275522 h 2612594"/>
                <a:gd name="connsiteX98" fmla="*/ 2032800 w 2647519"/>
                <a:gd name="connsiteY98" fmla="*/ 2316480 h 2612594"/>
                <a:gd name="connsiteX99" fmla="*/ 1976602 w 2647519"/>
                <a:gd name="connsiteY99" fmla="*/ 2346960 h 2612594"/>
                <a:gd name="connsiteX100" fmla="*/ 1936597 w 2647519"/>
                <a:gd name="connsiteY100" fmla="*/ 2370772 h 2612594"/>
                <a:gd name="connsiteX101" fmla="*/ 1914690 w 2647519"/>
                <a:gd name="connsiteY101" fmla="*/ 2380297 h 2612594"/>
                <a:gd name="connsiteX102" fmla="*/ 1891830 w 2647519"/>
                <a:gd name="connsiteY102" fmla="*/ 2389822 h 2612594"/>
                <a:gd name="connsiteX103" fmla="*/ 1864207 w 2647519"/>
                <a:gd name="connsiteY103" fmla="*/ 2404110 h 2612594"/>
                <a:gd name="connsiteX104" fmla="*/ 1843252 w 2647519"/>
                <a:gd name="connsiteY104" fmla="*/ 2416492 h 2612594"/>
                <a:gd name="connsiteX105" fmla="*/ 1812772 w 2647519"/>
                <a:gd name="connsiteY105" fmla="*/ 2428875 h 2612594"/>
                <a:gd name="connsiteX106" fmla="*/ 1781340 w 2647519"/>
                <a:gd name="connsiteY106" fmla="*/ 2440305 h 2612594"/>
                <a:gd name="connsiteX107" fmla="*/ 1772767 w 2647519"/>
                <a:gd name="connsiteY107" fmla="*/ 2448877 h 2612594"/>
                <a:gd name="connsiteX108" fmla="*/ 1759432 w 2647519"/>
                <a:gd name="connsiteY108" fmla="*/ 2453640 h 2612594"/>
                <a:gd name="connsiteX109" fmla="*/ 1726095 w 2647519"/>
                <a:gd name="connsiteY109" fmla="*/ 2459355 h 2612594"/>
                <a:gd name="connsiteX110" fmla="*/ 1683232 w 2647519"/>
                <a:gd name="connsiteY110" fmla="*/ 2472690 h 2612594"/>
                <a:gd name="connsiteX111" fmla="*/ 1644180 w 2647519"/>
                <a:gd name="connsiteY111" fmla="*/ 2485072 h 2612594"/>
                <a:gd name="connsiteX112" fmla="*/ 1601317 w 2647519"/>
                <a:gd name="connsiteY112" fmla="*/ 2497455 h 2612594"/>
                <a:gd name="connsiteX113" fmla="*/ 1547977 w 2647519"/>
                <a:gd name="connsiteY113" fmla="*/ 2510790 h 2612594"/>
                <a:gd name="connsiteX114" fmla="*/ 1472730 w 2647519"/>
                <a:gd name="connsiteY114" fmla="*/ 2523172 h 2612594"/>
                <a:gd name="connsiteX115" fmla="*/ 1470825 w 2647519"/>
                <a:gd name="connsiteY115" fmla="*/ 2526030 h 2612594"/>
                <a:gd name="connsiteX116" fmla="*/ 1434645 w 2647519"/>
                <a:gd name="connsiteY116" fmla="*/ 2535075 h 2612594"/>
                <a:gd name="connsiteX117" fmla="*/ 1435583 w 2647519"/>
                <a:gd name="connsiteY117" fmla="*/ 2535555 h 2612594"/>
                <a:gd name="connsiteX118" fmla="*/ 1475761 w 2647519"/>
                <a:gd name="connsiteY118" fmla="*/ 2525510 h 2612594"/>
                <a:gd name="connsiteX119" fmla="*/ 1476540 w 2647519"/>
                <a:gd name="connsiteY119" fmla="*/ 2523172 h 2612594"/>
                <a:gd name="connsiteX120" fmla="*/ 1551788 w 2647519"/>
                <a:gd name="connsiteY120" fmla="*/ 2510790 h 2612594"/>
                <a:gd name="connsiteX121" fmla="*/ 1605128 w 2647519"/>
                <a:gd name="connsiteY121" fmla="*/ 2497455 h 2612594"/>
                <a:gd name="connsiteX122" fmla="*/ 1647990 w 2647519"/>
                <a:gd name="connsiteY122" fmla="*/ 2485072 h 2612594"/>
                <a:gd name="connsiteX123" fmla="*/ 1687043 w 2647519"/>
                <a:gd name="connsiteY123" fmla="*/ 2472690 h 2612594"/>
                <a:gd name="connsiteX124" fmla="*/ 1729905 w 2647519"/>
                <a:gd name="connsiteY124" fmla="*/ 2459355 h 2612594"/>
                <a:gd name="connsiteX125" fmla="*/ 1763243 w 2647519"/>
                <a:gd name="connsiteY125" fmla="*/ 2453640 h 2612594"/>
                <a:gd name="connsiteX126" fmla="*/ 1740675 w 2647519"/>
                <a:gd name="connsiteY126" fmla="*/ 2467181 h 2612594"/>
                <a:gd name="connsiteX127" fmla="*/ 1741335 w 2647519"/>
                <a:gd name="connsiteY127" fmla="*/ 2466975 h 2612594"/>
                <a:gd name="connsiteX128" fmla="*/ 1765148 w 2647519"/>
                <a:gd name="connsiteY128" fmla="*/ 2452687 h 2612594"/>
                <a:gd name="connsiteX129" fmla="*/ 1778483 w 2647519"/>
                <a:gd name="connsiteY129" fmla="*/ 2447925 h 2612594"/>
                <a:gd name="connsiteX130" fmla="*/ 1779371 w 2647519"/>
                <a:gd name="connsiteY130" fmla="*/ 2447679 h 2612594"/>
                <a:gd name="connsiteX131" fmla="*/ 1785150 w 2647519"/>
                <a:gd name="connsiteY131" fmla="*/ 2441257 h 2612594"/>
                <a:gd name="connsiteX132" fmla="*/ 1816583 w 2647519"/>
                <a:gd name="connsiteY132" fmla="*/ 2429827 h 2612594"/>
                <a:gd name="connsiteX133" fmla="*/ 1847063 w 2647519"/>
                <a:gd name="connsiteY133" fmla="*/ 2417445 h 2612594"/>
                <a:gd name="connsiteX134" fmla="*/ 1868018 w 2647519"/>
                <a:gd name="connsiteY134" fmla="*/ 2405062 h 2612594"/>
                <a:gd name="connsiteX135" fmla="*/ 1895640 w 2647519"/>
                <a:gd name="connsiteY135" fmla="*/ 2390775 h 2612594"/>
                <a:gd name="connsiteX136" fmla="*/ 1918500 w 2647519"/>
                <a:gd name="connsiteY136" fmla="*/ 2381250 h 2612594"/>
                <a:gd name="connsiteX137" fmla="*/ 1934176 w 2647519"/>
                <a:gd name="connsiteY137" fmla="*/ 2374435 h 2612594"/>
                <a:gd name="connsiteX138" fmla="*/ 1942313 w 2647519"/>
                <a:gd name="connsiteY138" fmla="*/ 2368867 h 2612594"/>
                <a:gd name="connsiteX139" fmla="*/ 1982318 w 2647519"/>
                <a:gd name="connsiteY139" fmla="*/ 2345055 h 2612594"/>
                <a:gd name="connsiteX140" fmla="*/ 2038515 w 2647519"/>
                <a:gd name="connsiteY140" fmla="*/ 2314575 h 2612594"/>
                <a:gd name="connsiteX141" fmla="*/ 460060 w 2647519"/>
                <a:gd name="connsiteY141" fmla="*/ 2262062 h 2612594"/>
                <a:gd name="connsiteX142" fmla="*/ 463676 w 2647519"/>
                <a:gd name="connsiteY142" fmla="*/ 2265164 h 2612594"/>
                <a:gd name="connsiteX143" fmla="*/ 464910 w 2647519"/>
                <a:gd name="connsiteY143" fmla="*/ 2265793 h 2612594"/>
                <a:gd name="connsiteX144" fmla="*/ 2099801 w 2647519"/>
                <a:gd name="connsiteY144" fmla="*/ 2237197 h 2612594"/>
                <a:gd name="connsiteX145" fmla="*/ 2099475 w 2647519"/>
                <a:gd name="connsiteY145" fmla="*/ 2237422 h 2612594"/>
                <a:gd name="connsiteX146" fmla="*/ 2099475 w 2647519"/>
                <a:gd name="connsiteY146" fmla="*/ 2237694 h 2612594"/>
                <a:gd name="connsiteX147" fmla="*/ 2100989 w 2647519"/>
                <a:gd name="connsiteY147" fmla="*/ 2237910 h 2612594"/>
                <a:gd name="connsiteX148" fmla="*/ 2101380 w 2647519"/>
                <a:gd name="connsiteY148" fmla="*/ 2237422 h 2612594"/>
                <a:gd name="connsiteX149" fmla="*/ 2120379 w 2647519"/>
                <a:gd name="connsiteY149" fmla="*/ 2222979 h 2612594"/>
                <a:gd name="connsiteX150" fmla="*/ 2114756 w 2647519"/>
                <a:gd name="connsiteY150" fmla="*/ 2226864 h 2612594"/>
                <a:gd name="connsiteX151" fmla="*/ 2113762 w 2647519"/>
                <a:gd name="connsiteY151" fmla="*/ 2227897 h 2612594"/>
                <a:gd name="connsiteX152" fmla="*/ 2117618 w 2647519"/>
                <a:gd name="connsiteY152" fmla="*/ 2225429 h 2612594"/>
                <a:gd name="connsiteX153" fmla="*/ 382287 w 2647519"/>
                <a:gd name="connsiteY153" fmla="*/ 2175002 h 2612594"/>
                <a:gd name="connsiteX154" fmla="*/ 418259 w 2647519"/>
                <a:gd name="connsiteY154" fmla="*/ 2217355 h 2612594"/>
                <a:gd name="connsiteX155" fmla="*/ 389737 w 2647519"/>
                <a:gd name="connsiteY155" fmla="*/ 2183129 h 2612594"/>
                <a:gd name="connsiteX156" fmla="*/ 2187820 w 2647519"/>
                <a:gd name="connsiteY156" fmla="*/ 2174974 h 2612594"/>
                <a:gd name="connsiteX157" fmla="*/ 2187735 w 2647519"/>
                <a:gd name="connsiteY157" fmla="*/ 2175004 h 2612594"/>
                <a:gd name="connsiteX158" fmla="*/ 2187105 w 2647519"/>
                <a:gd name="connsiteY158" fmla="*/ 2179320 h 2612594"/>
                <a:gd name="connsiteX159" fmla="*/ 2171865 w 2647519"/>
                <a:gd name="connsiteY159" fmla="*/ 2196465 h 2612594"/>
                <a:gd name="connsiteX160" fmla="*/ 2153767 w 2647519"/>
                <a:gd name="connsiteY160" fmla="*/ 2216467 h 2612594"/>
                <a:gd name="connsiteX161" fmla="*/ 2154858 w 2647519"/>
                <a:gd name="connsiteY161" fmla="*/ 2216215 h 2612594"/>
                <a:gd name="connsiteX162" fmla="*/ 2171865 w 2647519"/>
                <a:gd name="connsiteY162" fmla="*/ 2197417 h 2612594"/>
                <a:gd name="connsiteX163" fmla="*/ 2187105 w 2647519"/>
                <a:gd name="connsiteY163" fmla="*/ 2180272 h 2612594"/>
                <a:gd name="connsiteX164" fmla="*/ 2187820 w 2647519"/>
                <a:gd name="connsiteY164" fmla="*/ 2174974 h 2612594"/>
                <a:gd name="connsiteX165" fmla="*/ 475386 w 2647519"/>
                <a:gd name="connsiteY165" fmla="*/ 2153526 h 2612594"/>
                <a:gd name="connsiteX166" fmla="*/ 477272 w 2647519"/>
                <a:gd name="connsiteY166" fmla="*/ 2155821 h 2612594"/>
                <a:gd name="connsiteX167" fmla="*/ 477367 w 2647519"/>
                <a:gd name="connsiteY167" fmla="*/ 2155507 h 2612594"/>
                <a:gd name="connsiteX168" fmla="*/ 334493 w 2647519"/>
                <a:gd name="connsiteY168" fmla="*/ 2131694 h 2612594"/>
                <a:gd name="connsiteX169" fmla="*/ 359258 w 2647519"/>
                <a:gd name="connsiteY169" fmla="*/ 2147887 h 2612594"/>
                <a:gd name="connsiteX170" fmla="*/ 360474 w 2647519"/>
                <a:gd name="connsiteY170" fmla="*/ 2149319 h 2612594"/>
                <a:gd name="connsiteX171" fmla="*/ 371759 w 2647519"/>
                <a:gd name="connsiteY171" fmla="*/ 2151816 h 2612594"/>
                <a:gd name="connsiteX172" fmla="*/ 397357 w 2647519"/>
                <a:gd name="connsiteY172" fmla="*/ 2175509 h 2612594"/>
                <a:gd name="connsiteX173" fmla="*/ 432600 w 2647519"/>
                <a:gd name="connsiteY173" fmla="*/ 2204084 h 2612594"/>
                <a:gd name="connsiteX174" fmla="*/ 447840 w 2647519"/>
                <a:gd name="connsiteY174" fmla="*/ 2225039 h 2612594"/>
                <a:gd name="connsiteX175" fmla="*/ 456412 w 2647519"/>
                <a:gd name="connsiteY175" fmla="*/ 2235517 h 2612594"/>
                <a:gd name="connsiteX176" fmla="*/ 492607 w 2647519"/>
                <a:gd name="connsiteY176" fmla="*/ 2265997 h 2612594"/>
                <a:gd name="connsiteX177" fmla="*/ 482130 w 2647519"/>
                <a:gd name="connsiteY177" fmla="*/ 2274569 h 2612594"/>
                <a:gd name="connsiteX178" fmla="*/ 448422 w 2647519"/>
                <a:gd name="connsiteY178" fmla="*/ 2237115 h 2612594"/>
                <a:gd name="connsiteX179" fmla="*/ 446888 w 2647519"/>
                <a:gd name="connsiteY179" fmla="*/ 2237422 h 2612594"/>
                <a:gd name="connsiteX180" fmla="*/ 446888 w 2647519"/>
                <a:gd name="connsiteY180" fmla="*/ 2237422 h 2612594"/>
                <a:gd name="connsiteX181" fmla="*/ 478787 w 2647519"/>
                <a:gd name="connsiteY181" fmla="*/ 2272865 h 2612594"/>
                <a:gd name="connsiteX182" fmla="*/ 482130 w 2647519"/>
                <a:gd name="connsiteY182" fmla="*/ 2274569 h 2612594"/>
                <a:gd name="connsiteX183" fmla="*/ 492608 w 2647519"/>
                <a:gd name="connsiteY183" fmla="*/ 2265997 h 2612594"/>
                <a:gd name="connsiteX184" fmla="*/ 583095 w 2647519"/>
                <a:gd name="connsiteY184" fmla="*/ 2337434 h 2612594"/>
                <a:gd name="connsiteX185" fmla="*/ 564998 w 2647519"/>
                <a:gd name="connsiteY185" fmla="*/ 2343149 h 2612594"/>
                <a:gd name="connsiteX186" fmla="*/ 571665 w 2647519"/>
                <a:gd name="connsiteY186" fmla="*/ 2347912 h 2612594"/>
                <a:gd name="connsiteX187" fmla="*/ 544995 w 2647519"/>
                <a:gd name="connsiteY187" fmla="*/ 2348864 h 2612594"/>
                <a:gd name="connsiteX188" fmla="*/ 527850 w 2647519"/>
                <a:gd name="connsiteY188" fmla="*/ 2337434 h 2612594"/>
                <a:gd name="connsiteX189" fmla="*/ 511658 w 2647519"/>
                <a:gd name="connsiteY189" fmla="*/ 2325052 h 2612594"/>
                <a:gd name="connsiteX190" fmla="*/ 471653 w 2647519"/>
                <a:gd name="connsiteY190" fmla="*/ 2291714 h 2612594"/>
                <a:gd name="connsiteX191" fmla="*/ 434505 w 2647519"/>
                <a:gd name="connsiteY191" fmla="*/ 2258377 h 2612594"/>
                <a:gd name="connsiteX192" fmla="*/ 400215 w 2647519"/>
                <a:gd name="connsiteY192" fmla="*/ 2225039 h 2612594"/>
                <a:gd name="connsiteX193" fmla="*/ 384023 w 2647519"/>
                <a:gd name="connsiteY193" fmla="*/ 2208847 h 2612594"/>
                <a:gd name="connsiteX194" fmla="*/ 368783 w 2647519"/>
                <a:gd name="connsiteY194" fmla="*/ 2191702 h 2612594"/>
                <a:gd name="connsiteX195" fmla="*/ 374498 w 2647519"/>
                <a:gd name="connsiteY195" fmla="*/ 2184082 h 2612594"/>
                <a:gd name="connsiteX196" fmla="*/ 393548 w 2647519"/>
                <a:gd name="connsiteY196" fmla="*/ 2201227 h 2612594"/>
                <a:gd name="connsiteX197" fmla="*/ 414503 w 2647519"/>
                <a:gd name="connsiteY197" fmla="*/ 2217419 h 2612594"/>
                <a:gd name="connsiteX198" fmla="*/ 440220 w 2647519"/>
                <a:gd name="connsiteY198" fmla="*/ 2245042 h 2612594"/>
                <a:gd name="connsiteX199" fmla="*/ 442406 w 2647519"/>
                <a:gd name="connsiteY199" fmla="*/ 2246917 h 2612594"/>
                <a:gd name="connsiteX200" fmla="*/ 414503 w 2647519"/>
                <a:gd name="connsiteY200" fmla="*/ 2217419 h 2612594"/>
                <a:gd name="connsiteX201" fmla="*/ 394500 w 2647519"/>
                <a:gd name="connsiteY201" fmla="*/ 2201227 h 2612594"/>
                <a:gd name="connsiteX202" fmla="*/ 375450 w 2647519"/>
                <a:gd name="connsiteY202" fmla="*/ 2184082 h 2612594"/>
                <a:gd name="connsiteX203" fmla="*/ 354495 w 2647519"/>
                <a:gd name="connsiteY203" fmla="*/ 2158364 h 2612594"/>
                <a:gd name="connsiteX204" fmla="*/ 334493 w 2647519"/>
                <a:gd name="connsiteY204" fmla="*/ 2131694 h 2612594"/>
                <a:gd name="connsiteX205" fmla="*/ 2432850 w 2647519"/>
                <a:gd name="connsiteY205" fmla="*/ 1980247 h 2612594"/>
                <a:gd name="connsiteX206" fmla="*/ 2432367 w 2647519"/>
                <a:gd name="connsiteY206" fmla="*/ 1980454 h 2612594"/>
                <a:gd name="connsiteX207" fmla="*/ 2421963 w 2647519"/>
                <a:gd name="connsiteY207" fmla="*/ 2005422 h 2612594"/>
                <a:gd name="connsiteX208" fmla="*/ 2422850 w 2647519"/>
                <a:gd name="connsiteY208" fmla="*/ 1860918 h 2612594"/>
                <a:gd name="connsiteX209" fmla="*/ 2397608 w 2647519"/>
                <a:gd name="connsiteY209" fmla="*/ 1897379 h 2612594"/>
                <a:gd name="connsiteX210" fmla="*/ 2385225 w 2647519"/>
                <a:gd name="connsiteY210" fmla="*/ 1920239 h 2612594"/>
                <a:gd name="connsiteX211" fmla="*/ 2372843 w 2647519"/>
                <a:gd name="connsiteY211" fmla="*/ 1941194 h 2612594"/>
                <a:gd name="connsiteX212" fmla="*/ 2343315 w 2647519"/>
                <a:gd name="connsiteY212" fmla="*/ 1980247 h 2612594"/>
                <a:gd name="connsiteX213" fmla="*/ 2317598 w 2647519"/>
                <a:gd name="connsiteY213" fmla="*/ 2019299 h 2612594"/>
                <a:gd name="connsiteX214" fmla="*/ 2294738 w 2647519"/>
                <a:gd name="connsiteY214" fmla="*/ 2050732 h 2612594"/>
                <a:gd name="connsiteX215" fmla="*/ 2292831 w 2647519"/>
                <a:gd name="connsiteY215" fmla="*/ 2051897 h 2612594"/>
                <a:gd name="connsiteX216" fmla="*/ 2291271 w 2647519"/>
                <a:gd name="connsiteY216" fmla="*/ 2054208 h 2612594"/>
                <a:gd name="connsiteX217" fmla="*/ 2293785 w 2647519"/>
                <a:gd name="connsiteY217" fmla="*/ 2052637 h 2612594"/>
                <a:gd name="connsiteX218" fmla="*/ 2316645 w 2647519"/>
                <a:gd name="connsiteY218" fmla="*/ 2021205 h 2612594"/>
                <a:gd name="connsiteX219" fmla="*/ 2342363 w 2647519"/>
                <a:gd name="connsiteY219" fmla="*/ 1982152 h 2612594"/>
                <a:gd name="connsiteX220" fmla="*/ 2371890 w 2647519"/>
                <a:gd name="connsiteY220" fmla="*/ 1943100 h 2612594"/>
                <a:gd name="connsiteX221" fmla="*/ 2384273 w 2647519"/>
                <a:gd name="connsiteY221" fmla="*/ 1922145 h 2612594"/>
                <a:gd name="connsiteX222" fmla="*/ 2396655 w 2647519"/>
                <a:gd name="connsiteY222" fmla="*/ 1899285 h 2612594"/>
                <a:gd name="connsiteX223" fmla="*/ 2422373 w 2647519"/>
                <a:gd name="connsiteY223" fmla="*/ 1862137 h 2612594"/>
                <a:gd name="connsiteX224" fmla="*/ 2498930 w 2647519"/>
                <a:gd name="connsiteY224" fmla="*/ 1857612 h 2612594"/>
                <a:gd name="connsiteX225" fmla="*/ 2490953 w 2647519"/>
                <a:gd name="connsiteY225" fmla="*/ 1875472 h 2612594"/>
                <a:gd name="connsiteX226" fmla="*/ 2473808 w 2647519"/>
                <a:gd name="connsiteY226" fmla="*/ 1909762 h 2612594"/>
                <a:gd name="connsiteX227" fmla="*/ 2490953 w 2647519"/>
                <a:gd name="connsiteY227" fmla="*/ 1875472 h 2612594"/>
                <a:gd name="connsiteX228" fmla="*/ 2498930 w 2647519"/>
                <a:gd name="connsiteY228" fmla="*/ 1857612 h 2612594"/>
                <a:gd name="connsiteX229" fmla="*/ 2521433 w 2647519"/>
                <a:gd name="connsiteY229" fmla="*/ 1847850 h 2612594"/>
                <a:gd name="connsiteX230" fmla="*/ 2509050 w 2647519"/>
                <a:gd name="connsiteY230" fmla="*/ 1884997 h 2612594"/>
                <a:gd name="connsiteX231" fmla="*/ 2487143 w 2647519"/>
                <a:gd name="connsiteY231" fmla="*/ 1925002 h 2612594"/>
                <a:gd name="connsiteX232" fmla="*/ 2465235 w 2647519"/>
                <a:gd name="connsiteY232" fmla="*/ 1965960 h 2612594"/>
                <a:gd name="connsiteX233" fmla="*/ 2445233 w 2647519"/>
                <a:gd name="connsiteY233" fmla="*/ 1991677 h 2612594"/>
                <a:gd name="connsiteX234" fmla="*/ 2458568 w 2647519"/>
                <a:gd name="connsiteY234" fmla="*/ 1965007 h 2612594"/>
                <a:gd name="connsiteX235" fmla="*/ 2469998 w 2647519"/>
                <a:gd name="connsiteY235" fmla="*/ 1938337 h 2612594"/>
                <a:gd name="connsiteX236" fmla="*/ 2478570 w 2647519"/>
                <a:gd name="connsiteY236" fmla="*/ 1924050 h 2612594"/>
                <a:gd name="connsiteX237" fmla="*/ 2490000 w 2647519"/>
                <a:gd name="connsiteY237" fmla="*/ 1905000 h 2612594"/>
                <a:gd name="connsiteX238" fmla="*/ 2500478 w 2647519"/>
                <a:gd name="connsiteY238" fmla="*/ 1885950 h 2612594"/>
                <a:gd name="connsiteX239" fmla="*/ 2521433 w 2647519"/>
                <a:gd name="connsiteY239" fmla="*/ 1847850 h 2612594"/>
                <a:gd name="connsiteX240" fmla="*/ 2459780 w 2647519"/>
                <a:gd name="connsiteY240" fmla="*/ 1766202 h 2612594"/>
                <a:gd name="connsiteX241" fmla="*/ 2436660 w 2647519"/>
                <a:gd name="connsiteY241" fmla="*/ 1806892 h 2612594"/>
                <a:gd name="connsiteX242" fmla="*/ 2436235 w 2647519"/>
                <a:gd name="connsiteY242" fmla="*/ 1807870 h 2612594"/>
                <a:gd name="connsiteX243" fmla="*/ 2459520 w 2647519"/>
                <a:gd name="connsiteY243" fmla="*/ 1766887 h 2612594"/>
                <a:gd name="connsiteX244" fmla="*/ 2472460 w 2647519"/>
                <a:gd name="connsiteY244" fmla="*/ 1674043 h 2612594"/>
                <a:gd name="connsiteX245" fmla="*/ 2444672 w 2647519"/>
                <a:gd name="connsiteY245" fmla="*/ 1749965 h 2612594"/>
                <a:gd name="connsiteX246" fmla="*/ 2386218 w 2647519"/>
                <a:gd name="connsiteY246" fmla="*/ 1869449 h 2612594"/>
                <a:gd name="connsiteX247" fmla="*/ 2377659 w 2647519"/>
                <a:gd name="connsiteY247" fmla="*/ 1882980 h 2612594"/>
                <a:gd name="connsiteX248" fmla="*/ 2377605 w 2647519"/>
                <a:gd name="connsiteY248" fmla="*/ 1883092 h 2612594"/>
                <a:gd name="connsiteX249" fmla="*/ 2357602 w 2647519"/>
                <a:gd name="connsiteY249" fmla="*/ 1917382 h 2612594"/>
                <a:gd name="connsiteX250" fmla="*/ 2337600 w 2647519"/>
                <a:gd name="connsiteY250" fmla="*/ 1954530 h 2612594"/>
                <a:gd name="connsiteX251" fmla="*/ 2314740 w 2647519"/>
                <a:gd name="connsiteY251" fmla="*/ 1983105 h 2612594"/>
                <a:gd name="connsiteX252" fmla="*/ 2295690 w 2647519"/>
                <a:gd name="connsiteY252" fmla="*/ 2015490 h 2612594"/>
                <a:gd name="connsiteX253" fmla="*/ 2183295 w 2647519"/>
                <a:gd name="connsiteY253" fmla="*/ 2142172 h 2612594"/>
                <a:gd name="connsiteX254" fmla="*/ 2146147 w 2647519"/>
                <a:gd name="connsiteY254" fmla="*/ 2173605 h 2612594"/>
                <a:gd name="connsiteX255" fmla="*/ 2142583 w 2647519"/>
                <a:gd name="connsiteY255" fmla="*/ 2176314 h 2612594"/>
                <a:gd name="connsiteX256" fmla="*/ 2141045 w 2647519"/>
                <a:gd name="connsiteY256" fmla="*/ 2177871 h 2612594"/>
                <a:gd name="connsiteX257" fmla="*/ 2125512 w 2647519"/>
                <a:gd name="connsiteY257" fmla="*/ 2190534 h 2612594"/>
                <a:gd name="connsiteX258" fmla="*/ 2112810 w 2647519"/>
                <a:gd name="connsiteY258" fmla="*/ 2205037 h 2612594"/>
                <a:gd name="connsiteX259" fmla="*/ 2066137 w 2647519"/>
                <a:gd name="connsiteY259" fmla="*/ 2240280 h 2612594"/>
                <a:gd name="connsiteX260" fmla="*/ 2058824 w 2647519"/>
                <a:gd name="connsiteY260" fmla="*/ 2244899 h 2612594"/>
                <a:gd name="connsiteX261" fmla="*/ 2038960 w 2647519"/>
                <a:gd name="connsiteY261" fmla="*/ 2261093 h 2612594"/>
                <a:gd name="connsiteX262" fmla="*/ 2036091 w 2647519"/>
                <a:gd name="connsiteY262" fmla="*/ 2262956 h 2612594"/>
                <a:gd name="connsiteX263" fmla="*/ 2031847 w 2647519"/>
                <a:gd name="connsiteY263" fmla="*/ 2266950 h 2612594"/>
                <a:gd name="connsiteX264" fmla="*/ 1994700 w 2647519"/>
                <a:gd name="connsiteY264" fmla="*/ 2291715 h 2612594"/>
                <a:gd name="connsiteX265" fmla="*/ 1957552 w 2647519"/>
                <a:gd name="connsiteY265" fmla="*/ 2314575 h 2612594"/>
                <a:gd name="connsiteX266" fmla="*/ 1953301 w 2647519"/>
                <a:gd name="connsiteY266" fmla="*/ 2316730 h 2612594"/>
                <a:gd name="connsiteX267" fmla="*/ 1928148 w 2647519"/>
                <a:gd name="connsiteY267" fmla="*/ 2333067 h 2612594"/>
                <a:gd name="connsiteX268" fmla="*/ 1920350 w 2647519"/>
                <a:gd name="connsiteY268" fmla="*/ 2337000 h 2612594"/>
                <a:gd name="connsiteX269" fmla="*/ 1912785 w 2647519"/>
                <a:gd name="connsiteY269" fmla="*/ 2342197 h 2612594"/>
                <a:gd name="connsiteX270" fmla="*/ 1887067 w 2647519"/>
                <a:gd name="connsiteY270" fmla="*/ 2356485 h 2612594"/>
                <a:gd name="connsiteX271" fmla="*/ 1863039 w 2647519"/>
                <a:gd name="connsiteY271" fmla="*/ 2365908 h 2612594"/>
                <a:gd name="connsiteX272" fmla="*/ 1809482 w 2647519"/>
                <a:gd name="connsiteY272" fmla="*/ 2392922 h 2612594"/>
                <a:gd name="connsiteX273" fmla="*/ 1683836 w 2647519"/>
                <a:gd name="connsiteY273" fmla="*/ 2439784 h 2612594"/>
                <a:gd name="connsiteX274" fmla="*/ 1596280 w 2647519"/>
                <a:gd name="connsiteY274" fmla="*/ 2462297 h 2612594"/>
                <a:gd name="connsiteX275" fmla="*/ 1667040 w 2647519"/>
                <a:gd name="connsiteY275" fmla="*/ 2448877 h 2612594"/>
                <a:gd name="connsiteX276" fmla="*/ 1680375 w 2647519"/>
                <a:gd name="connsiteY276" fmla="*/ 2446019 h 2612594"/>
                <a:gd name="connsiteX277" fmla="*/ 1723237 w 2647519"/>
                <a:gd name="connsiteY277" fmla="*/ 2430779 h 2612594"/>
                <a:gd name="connsiteX278" fmla="*/ 1749907 w 2647519"/>
                <a:gd name="connsiteY278" fmla="*/ 2422207 h 2612594"/>
                <a:gd name="connsiteX279" fmla="*/ 1792770 w 2647519"/>
                <a:gd name="connsiteY279" fmla="*/ 2400299 h 2612594"/>
                <a:gd name="connsiteX280" fmla="*/ 1841347 w 2647519"/>
                <a:gd name="connsiteY280" fmla="*/ 2383154 h 2612594"/>
                <a:gd name="connsiteX281" fmla="*/ 1872470 w 2647519"/>
                <a:gd name="connsiteY281" fmla="*/ 2370949 h 2612594"/>
                <a:gd name="connsiteX282" fmla="*/ 1886115 w 2647519"/>
                <a:gd name="connsiteY282" fmla="*/ 2363152 h 2612594"/>
                <a:gd name="connsiteX283" fmla="*/ 1898496 w 2647519"/>
                <a:gd name="connsiteY283" fmla="*/ 2359343 h 2612594"/>
                <a:gd name="connsiteX284" fmla="*/ 1915642 w 2647519"/>
                <a:gd name="connsiteY284" fmla="*/ 2349817 h 2612594"/>
                <a:gd name="connsiteX285" fmla="*/ 1920147 w 2647519"/>
                <a:gd name="connsiteY285" fmla="*/ 2346686 h 2612594"/>
                <a:gd name="connsiteX286" fmla="*/ 1931835 w 2647519"/>
                <a:gd name="connsiteY286" fmla="*/ 2335530 h 2612594"/>
                <a:gd name="connsiteX287" fmla="*/ 1957552 w 2647519"/>
                <a:gd name="connsiteY287" fmla="*/ 2320290 h 2612594"/>
                <a:gd name="connsiteX288" fmla="*/ 1986810 w 2647519"/>
                <a:gd name="connsiteY288" fmla="*/ 2305948 h 2612594"/>
                <a:gd name="connsiteX289" fmla="*/ 1997557 w 2647519"/>
                <a:gd name="connsiteY289" fmla="*/ 2299334 h 2612594"/>
                <a:gd name="connsiteX290" fmla="*/ 2034705 w 2647519"/>
                <a:gd name="connsiteY290" fmla="*/ 2274569 h 2612594"/>
                <a:gd name="connsiteX291" fmla="*/ 2050897 w 2647519"/>
                <a:gd name="connsiteY291" fmla="*/ 2259329 h 2612594"/>
                <a:gd name="connsiteX292" fmla="*/ 2068995 w 2647519"/>
                <a:gd name="connsiteY292" fmla="*/ 2247899 h 2612594"/>
                <a:gd name="connsiteX293" fmla="*/ 2115667 w 2647519"/>
                <a:gd name="connsiteY293" fmla="*/ 2212657 h 2612594"/>
                <a:gd name="connsiteX294" fmla="*/ 2149005 w 2647519"/>
                <a:gd name="connsiteY294" fmla="*/ 2181224 h 2612594"/>
                <a:gd name="connsiteX295" fmla="*/ 2186152 w 2647519"/>
                <a:gd name="connsiteY295" fmla="*/ 2149792 h 2612594"/>
                <a:gd name="connsiteX296" fmla="*/ 2298547 w 2647519"/>
                <a:gd name="connsiteY296" fmla="*/ 2023109 h 2612594"/>
                <a:gd name="connsiteX297" fmla="*/ 2314015 w 2647519"/>
                <a:gd name="connsiteY297" fmla="*/ 1996814 h 2612594"/>
                <a:gd name="connsiteX298" fmla="*/ 2314740 w 2647519"/>
                <a:gd name="connsiteY298" fmla="*/ 1994534 h 2612594"/>
                <a:gd name="connsiteX299" fmla="*/ 2339505 w 2647519"/>
                <a:gd name="connsiteY299" fmla="*/ 1956434 h 2612594"/>
                <a:gd name="connsiteX300" fmla="*/ 2347125 w 2647519"/>
                <a:gd name="connsiteY300" fmla="*/ 1945004 h 2612594"/>
                <a:gd name="connsiteX301" fmla="*/ 2357257 w 2647519"/>
                <a:gd name="connsiteY301" fmla="*/ 1930951 h 2612594"/>
                <a:gd name="connsiteX302" fmla="*/ 2360460 w 2647519"/>
                <a:gd name="connsiteY302" fmla="*/ 1925002 h 2612594"/>
                <a:gd name="connsiteX303" fmla="*/ 2380462 w 2647519"/>
                <a:gd name="connsiteY303" fmla="*/ 1890712 h 2612594"/>
                <a:gd name="connsiteX304" fmla="*/ 2419515 w 2647519"/>
                <a:gd name="connsiteY304" fmla="*/ 1809749 h 2612594"/>
                <a:gd name="connsiteX305" fmla="*/ 2457615 w 2647519"/>
                <a:gd name="connsiteY305" fmla="*/ 1723072 h 2612594"/>
                <a:gd name="connsiteX306" fmla="*/ 2468807 w 2647519"/>
                <a:gd name="connsiteY306" fmla="*/ 1687829 h 2612594"/>
                <a:gd name="connsiteX307" fmla="*/ 2576677 w 2647519"/>
                <a:gd name="connsiteY307" fmla="*/ 1589722 h 2612594"/>
                <a:gd name="connsiteX308" fmla="*/ 2573820 w 2647519"/>
                <a:gd name="connsiteY308" fmla="*/ 1591627 h 2612594"/>
                <a:gd name="connsiteX309" fmla="*/ 2573820 w 2647519"/>
                <a:gd name="connsiteY309" fmla="*/ 1591627 h 2612594"/>
                <a:gd name="connsiteX310" fmla="*/ 2585674 w 2647519"/>
                <a:gd name="connsiteY310" fmla="*/ 1533271 h 2612594"/>
                <a:gd name="connsiteX311" fmla="*/ 2585332 w 2647519"/>
                <a:gd name="connsiteY311" fmla="*/ 1534956 h 2612594"/>
                <a:gd name="connsiteX312" fmla="*/ 2588107 w 2647519"/>
                <a:gd name="connsiteY312" fmla="*/ 1538287 h 2612594"/>
                <a:gd name="connsiteX313" fmla="*/ 2596680 w 2647519"/>
                <a:gd name="connsiteY313" fmla="*/ 1547812 h 2612594"/>
                <a:gd name="connsiteX314" fmla="*/ 2602395 w 2647519"/>
                <a:gd name="connsiteY314" fmla="*/ 1544002 h 2612594"/>
                <a:gd name="connsiteX315" fmla="*/ 2602539 w 2647519"/>
                <a:gd name="connsiteY315" fmla="*/ 1543271 h 2612594"/>
                <a:gd name="connsiteX316" fmla="*/ 2598585 w 2647519"/>
                <a:gd name="connsiteY316" fmla="*/ 1545907 h 2612594"/>
                <a:gd name="connsiteX317" fmla="*/ 2589060 w 2647519"/>
                <a:gd name="connsiteY317" fmla="*/ 1537334 h 2612594"/>
                <a:gd name="connsiteX318" fmla="*/ 2577184 w 2647519"/>
                <a:gd name="connsiteY318" fmla="*/ 1425070 h 2612594"/>
                <a:gd name="connsiteX319" fmla="*/ 2576519 w 2647519"/>
                <a:gd name="connsiteY319" fmla="*/ 1425107 h 2612594"/>
                <a:gd name="connsiteX320" fmla="*/ 2575314 w 2647519"/>
                <a:gd name="connsiteY320" fmla="*/ 1425174 h 2612594"/>
                <a:gd name="connsiteX321" fmla="*/ 2575725 w 2647519"/>
                <a:gd name="connsiteY321" fmla="*/ 1429702 h 2612594"/>
                <a:gd name="connsiteX322" fmla="*/ 2574773 w 2647519"/>
                <a:gd name="connsiteY322" fmla="*/ 1453515 h 2612594"/>
                <a:gd name="connsiteX323" fmla="*/ 2570963 w 2647519"/>
                <a:gd name="connsiteY323" fmla="*/ 1467802 h 2612594"/>
                <a:gd name="connsiteX324" fmla="*/ 2548103 w 2647519"/>
                <a:gd name="connsiteY324" fmla="*/ 1503997 h 2612594"/>
                <a:gd name="connsiteX325" fmla="*/ 2542388 w 2647519"/>
                <a:gd name="connsiteY325" fmla="*/ 1535430 h 2612594"/>
                <a:gd name="connsiteX326" fmla="*/ 2536673 w 2647519"/>
                <a:gd name="connsiteY326" fmla="*/ 1545907 h 2612594"/>
                <a:gd name="connsiteX327" fmla="*/ 2527148 w 2647519"/>
                <a:gd name="connsiteY327" fmla="*/ 1591627 h 2612594"/>
                <a:gd name="connsiteX328" fmla="*/ 2516670 w 2647519"/>
                <a:gd name="connsiteY328" fmla="*/ 1627822 h 2612594"/>
                <a:gd name="connsiteX329" fmla="*/ 2505240 w 2647519"/>
                <a:gd name="connsiteY329" fmla="*/ 1663065 h 2612594"/>
                <a:gd name="connsiteX330" fmla="*/ 2498573 w 2647519"/>
                <a:gd name="connsiteY330" fmla="*/ 1690687 h 2612594"/>
                <a:gd name="connsiteX331" fmla="*/ 2490953 w 2647519"/>
                <a:gd name="connsiteY331" fmla="*/ 1719262 h 2612594"/>
                <a:gd name="connsiteX332" fmla="*/ 2497030 w 2647519"/>
                <a:gd name="connsiteY332" fmla="*/ 1709809 h 2612594"/>
                <a:gd name="connsiteX333" fmla="*/ 2502383 w 2647519"/>
                <a:gd name="connsiteY333" fmla="*/ 1689734 h 2612594"/>
                <a:gd name="connsiteX334" fmla="*/ 2507145 w 2647519"/>
                <a:gd name="connsiteY334" fmla="*/ 1661159 h 2612594"/>
                <a:gd name="connsiteX335" fmla="*/ 2518575 w 2647519"/>
                <a:gd name="connsiteY335" fmla="*/ 1625917 h 2612594"/>
                <a:gd name="connsiteX336" fmla="*/ 2529053 w 2647519"/>
                <a:gd name="connsiteY336" fmla="*/ 1589722 h 2612594"/>
                <a:gd name="connsiteX337" fmla="*/ 2538578 w 2647519"/>
                <a:gd name="connsiteY337" fmla="*/ 1544002 h 2612594"/>
                <a:gd name="connsiteX338" fmla="*/ 2544293 w 2647519"/>
                <a:gd name="connsiteY338" fmla="*/ 1533524 h 2612594"/>
                <a:gd name="connsiteX339" fmla="*/ 2550008 w 2647519"/>
                <a:gd name="connsiteY339" fmla="*/ 1502092 h 2612594"/>
                <a:gd name="connsiteX340" fmla="*/ 2572868 w 2647519"/>
                <a:gd name="connsiteY340" fmla="*/ 1465897 h 2612594"/>
                <a:gd name="connsiteX341" fmla="*/ 2557628 w 2647519"/>
                <a:gd name="connsiteY341" fmla="*/ 1539239 h 2612594"/>
                <a:gd name="connsiteX342" fmla="*/ 2546198 w 2647519"/>
                <a:gd name="connsiteY342" fmla="*/ 1600199 h 2612594"/>
                <a:gd name="connsiteX343" fmla="*/ 2520480 w 2647519"/>
                <a:gd name="connsiteY343" fmla="*/ 1678304 h 2612594"/>
                <a:gd name="connsiteX344" fmla="*/ 2515392 w 2647519"/>
                <a:gd name="connsiteY344" fmla="*/ 1686218 h 2612594"/>
                <a:gd name="connsiteX345" fmla="*/ 2513217 w 2647519"/>
                <a:gd name="connsiteY345" fmla="*/ 1698069 h 2612594"/>
                <a:gd name="connsiteX346" fmla="*/ 2506193 w 2647519"/>
                <a:gd name="connsiteY346" fmla="*/ 1718310 h 2612594"/>
                <a:gd name="connsiteX347" fmla="*/ 2479523 w 2647519"/>
                <a:gd name="connsiteY347" fmla="*/ 1776412 h 2612594"/>
                <a:gd name="connsiteX348" fmla="*/ 2467140 w 2647519"/>
                <a:gd name="connsiteY348" fmla="*/ 1806892 h 2612594"/>
                <a:gd name="connsiteX349" fmla="*/ 2459520 w 2647519"/>
                <a:gd name="connsiteY349" fmla="*/ 1823085 h 2612594"/>
                <a:gd name="connsiteX350" fmla="*/ 2449995 w 2647519"/>
                <a:gd name="connsiteY350" fmla="*/ 1840230 h 2612594"/>
                <a:gd name="connsiteX351" fmla="*/ 2424278 w 2647519"/>
                <a:gd name="connsiteY351" fmla="*/ 1885950 h 2612594"/>
                <a:gd name="connsiteX352" fmla="*/ 2396655 w 2647519"/>
                <a:gd name="connsiteY352" fmla="*/ 1930717 h 2612594"/>
                <a:gd name="connsiteX353" fmla="*/ 2361413 w 2647519"/>
                <a:gd name="connsiteY353" fmla="*/ 1990725 h 2612594"/>
                <a:gd name="connsiteX354" fmla="*/ 2322360 w 2647519"/>
                <a:gd name="connsiteY354" fmla="*/ 2049780 h 2612594"/>
                <a:gd name="connsiteX355" fmla="*/ 2296643 w 2647519"/>
                <a:gd name="connsiteY355" fmla="*/ 2083117 h 2612594"/>
                <a:gd name="connsiteX356" fmla="*/ 2269020 w 2647519"/>
                <a:gd name="connsiteY356" fmla="*/ 2115502 h 2612594"/>
                <a:gd name="connsiteX357" fmla="*/ 2259495 w 2647519"/>
                <a:gd name="connsiteY357" fmla="*/ 2128837 h 2612594"/>
                <a:gd name="connsiteX358" fmla="*/ 2249018 w 2647519"/>
                <a:gd name="connsiteY358" fmla="*/ 2142172 h 2612594"/>
                <a:gd name="connsiteX359" fmla="*/ 2232825 w 2647519"/>
                <a:gd name="connsiteY359" fmla="*/ 2155507 h 2612594"/>
                <a:gd name="connsiteX360" fmla="*/ 2206342 w 2647519"/>
                <a:gd name="connsiteY360" fmla="*/ 2184829 h 2612594"/>
                <a:gd name="connsiteX361" fmla="*/ 2207107 w 2647519"/>
                <a:gd name="connsiteY361" fmla="*/ 2187892 h 2612594"/>
                <a:gd name="connsiteX362" fmla="*/ 2179485 w 2647519"/>
                <a:gd name="connsiteY362" fmla="*/ 2216467 h 2612594"/>
                <a:gd name="connsiteX363" fmla="*/ 2149957 w 2647519"/>
                <a:gd name="connsiteY363" fmla="*/ 2237422 h 2612594"/>
                <a:gd name="connsiteX364" fmla="*/ 2126145 w 2647519"/>
                <a:gd name="connsiteY364" fmla="*/ 2256472 h 2612594"/>
                <a:gd name="connsiteX365" fmla="*/ 2103587 w 2647519"/>
                <a:gd name="connsiteY365" fmla="*/ 2272957 h 2612594"/>
                <a:gd name="connsiteX366" fmla="*/ 2107095 w 2647519"/>
                <a:gd name="connsiteY366" fmla="*/ 2272665 h 2612594"/>
                <a:gd name="connsiteX367" fmla="*/ 2131860 w 2647519"/>
                <a:gd name="connsiteY367" fmla="*/ 2254567 h 2612594"/>
                <a:gd name="connsiteX368" fmla="*/ 2155673 w 2647519"/>
                <a:gd name="connsiteY368" fmla="*/ 2235517 h 2612594"/>
                <a:gd name="connsiteX369" fmla="*/ 2185200 w 2647519"/>
                <a:gd name="connsiteY369" fmla="*/ 2214562 h 2612594"/>
                <a:gd name="connsiteX370" fmla="*/ 2212823 w 2647519"/>
                <a:gd name="connsiteY370" fmla="*/ 2185987 h 2612594"/>
                <a:gd name="connsiteX371" fmla="*/ 2211870 w 2647519"/>
                <a:gd name="connsiteY371" fmla="*/ 2182177 h 2612594"/>
                <a:gd name="connsiteX372" fmla="*/ 2238540 w 2647519"/>
                <a:gd name="connsiteY372" fmla="*/ 2152650 h 2612594"/>
                <a:gd name="connsiteX373" fmla="*/ 2254733 w 2647519"/>
                <a:gd name="connsiteY373" fmla="*/ 2139315 h 2612594"/>
                <a:gd name="connsiteX374" fmla="*/ 2265210 w 2647519"/>
                <a:gd name="connsiteY374" fmla="*/ 2125980 h 2612594"/>
                <a:gd name="connsiteX375" fmla="*/ 2274735 w 2647519"/>
                <a:gd name="connsiteY375" fmla="*/ 2112645 h 2612594"/>
                <a:gd name="connsiteX376" fmla="*/ 2302358 w 2647519"/>
                <a:gd name="connsiteY376" fmla="*/ 2080260 h 2612594"/>
                <a:gd name="connsiteX377" fmla="*/ 2328075 w 2647519"/>
                <a:gd name="connsiteY377" fmla="*/ 2046922 h 2612594"/>
                <a:gd name="connsiteX378" fmla="*/ 2367128 w 2647519"/>
                <a:gd name="connsiteY378" fmla="*/ 1987867 h 2612594"/>
                <a:gd name="connsiteX379" fmla="*/ 2402370 w 2647519"/>
                <a:gd name="connsiteY379" fmla="*/ 1927860 h 2612594"/>
                <a:gd name="connsiteX380" fmla="*/ 2429993 w 2647519"/>
                <a:gd name="connsiteY380" fmla="*/ 1883092 h 2612594"/>
                <a:gd name="connsiteX381" fmla="*/ 2455710 w 2647519"/>
                <a:gd name="connsiteY381" fmla="*/ 1837372 h 2612594"/>
                <a:gd name="connsiteX382" fmla="*/ 2465235 w 2647519"/>
                <a:gd name="connsiteY382" fmla="*/ 1820227 h 2612594"/>
                <a:gd name="connsiteX383" fmla="*/ 2472855 w 2647519"/>
                <a:gd name="connsiteY383" fmla="*/ 1804035 h 2612594"/>
                <a:gd name="connsiteX384" fmla="*/ 2485238 w 2647519"/>
                <a:gd name="connsiteY384" fmla="*/ 1773555 h 2612594"/>
                <a:gd name="connsiteX385" fmla="*/ 2511908 w 2647519"/>
                <a:gd name="connsiteY385" fmla="*/ 1715452 h 2612594"/>
                <a:gd name="connsiteX386" fmla="*/ 2522385 w 2647519"/>
                <a:gd name="connsiteY386" fmla="*/ 1676400 h 2612594"/>
                <a:gd name="connsiteX387" fmla="*/ 2548103 w 2647519"/>
                <a:gd name="connsiteY387" fmla="*/ 1598295 h 2612594"/>
                <a:gd name="connsiteX388" fmla="*/ 2559533 w 2647519"/>
                <a:gd name="connsiteY388" fmla="*/ 1537335 h 2612594"/>
                <a:gd name="connsiteX389" fmla="*/ 2574773 w 2647519"/>
                <a:gd name="connsiteY389" fmla="*/ 1463992 h 2612594"/>
                <a:gd name="connsiteX390" fmla="*/ 2578209 w 2647519"/>
                <a:gd name="connsiteY390" fmla="*/ 1451109 h 2612594"/>
                <a:gd name="connsiteX391" fmla="*/ 2575725 w 2647519"/>
                <a:gd name="connsiteY391" fmla="*/ 1450657 h 2612594"/>
                <a:gd name="connsiteX392" fmla="*/ 2576677 w 2647519"/>
                <a:gd name="connsiteY392" fmla="*/ 1426845 h 2612594"/>
                <a:gd name="connsiteX393" fmla="*/ 2597632 w 2647519"/>
                <a:gd name="connsiteY393" fmla="*/ 1404937 h 2612594"/>
                <a:gd name="connsiteX394" fmla="*/ 2586540 w 2647519"/>
                <a:gd name="connsiteY394" fmla="*/ 1451152 h 2612594"/>
                <a:gd name="connsiteX395" fmla="*/ 2586541 w 2647519"/>
                <a:gd name="connsiteY395" fmla="*/ 1451152 h 2612594"/>
                <a:gd name="connsiteX396" fmla="*/ 2597633 w 2647519"/>
                <a:gd name="connsiteY396" fmla="*/ 1404938 h 2612594"/>
                <a:gd name="connsiteX397" fmla="*/ 2606205 w 2647519"/>
                <a:gd name="connsiteY397" fmla="*/ 1395412 h 2612594"/>
                <a:gd name="connsiteX398" fmla="*/ 2600490 w 2647519"/>
                <a:gd name="connsiteY398" fmla="*/ 1407795 h 2612594"/>
                <a:gd name="connsiteX399" fmla="*/ 2600490 w 2647519"/>
                <a:gd name="connsiteY399" fmla="*/ 1407795 h 2612594"/>
                <a:gd name="connsiteX400" fmla="*/ 2599180 w 2647519"/>
                <a:gd name="connsiteY400" fmla="*/ 1433750 h 2612594"/>
                <a:gd name="connsiteX401" fmla="*/ 2598585 w 2647519"/>
                <a:gd name="connsiteY401" fmla="*/ 1458277 h 2612594"/>
                <a:gd name="connsiteX402" fmla="*/ 2589060 w 2647519"/>
                <a:gd name="connsiteY402" fmla="*/ 1487586 h 2612594"/>
                <a:gd name="connsiteX403" fmla="*/ 2589060 w 2647519"/>
                <a:gd name="connsiteY403" fmla="*/ 1490934 h 2612594"/>
                <a:gd name="connsiteX404" fmla="*/ 2600490 w 2647519"/>
                <a:gd name="connsiteY404" fmla="*/ 1458277 h 2612594"/>
                <a:gd name="connsiteX405" fmla="*/ 2602395 w 2647519"/>
                <a:gd name="connsiteY405" fmla="*/ 1407794 h 2612594"/>
                <a:gd name="connsiteX406" fmla="*/ 2606836 w 2647519"/>
                <a:gd name="connsiteY406" fmla="*/ 1398173 h 2612594"/>
                <a:gd name="connsiteX407" fmla="*/ 2565247 w 2647519"/>
                <a:gd name="connsiteY407" fmla="*/ 1354454 h 2612594"/>
                <a:gd name="connsiteX408" fmla="*/ 2559005 w 2647519"/>
                <a:gd name="connsiteY408" fmla="*/ 1369208 h 2612594"/>
                <a:gd name="connsiteX409" fmla="*/ 2556675 w 2647519"/>
                <a:gd name="connsiteY409" fmla="*/ 1390650 h 2612594"/>
                <a:gd name="connsiteX410" fmla="*/ 2553670 w 2647519"/>
                <a:gd name="connsiteY410" fmla="*/ 1380633 h 2612594"/>
                <a:gd name="connsiteX411" fmla="*/ 2552571 w 2647519"/>
                <a:gd name="connsiteY411" fmla="*/ 1382047 h 2612594"/>
                <a:gd name="connsiteX412" fmla="*/ 2555723 w 2647519"/>
                <a:gd name="connsiteY412" fmla="*/ 1392555 h 2612594"/>
                <a:gd name="connsiteX413" fmla="*/ 2553818 w 2647519"/>
                <a:gd name="connsiteY413" fmla="*/ 1407795 h 2612594"/>
                <a:gd name="connsiteX414" fmla="*/ 2557628 w 2647519"/>
                <a:gd name="connsiteY414" fmla="*/ 1420177 h 2612594"/>
                <a:gd name="connsiteX415" fmla="*/ 2560581 w 2647519"/>
                <a:gd name="connsiteY415" fmla="*/ 1420013 h 2612594"/>
                <a:gd name="connsiteX416" fmla="*/ 2558580 w 2647519"/>
                <a:gd name="connsiteY416" fmla="*/ 1413509 h 2612594"/>
                <a:gd name="connsiteX417" fmla="*/ 2560485 w 2647519"/>
                <a:gd name="connsiteY417" fmla="*/ 1398269 h 2612594"/>
                <a:gd name="connsiteX418" fmla="*/ 2565247 w 2647519"/>
                <a:gd name="connsiteY418" fmla="*/ 1354454 h 2612594"/>
                <a:gd name="connsiteX419" fmla="*/ 2645258 w 2647519"/>
                <a:gd name="connsiteY419" fmla="*/ 1328737 h 2612594"/>
                <a:gd name="connsiteX420" fmla="*/ 2647163 w 2647519"/>
                <a:gd name="connsiteY420" fmla="*/ 1329689 h 2612594"/>
                <a:gd name="connsiteX421" fmla="*/ 2646210 w 2647519"/>
                <a:gd name="connsiteY421" fmla="*/ 1369694 h 2612594"/>
                <a:gd name="connsiteX422" fmla="*/ 2647163 w 2647519"/>
                <a:gd name="connsiteY422" fmla="*/ 1397317 h 2612594"/>
                <a:gd name="connsiteX423" fmla="*/ 2644305 w 2647519"/>
                <a:gd name="connsiteY423" fmla="*/ 1447799 h 2612594"/>
                <a:gd name="connsiteX424" fmla="*/ 2641448 w 2647519"/>
                <a:gd name="connsiteY424" fmla="*/ 1476374 h 2612594"/>
                <a:gd name="connsiteX425" fmla="*/ 2632875 w 2647519"/>
                <a:gd name="connsiteY425" fmla="*/ 1518284 h 2612594"/>
                <a:gd name="connsiteX426" fmla="*/ 2630018 w 2647519"/>
                <a:gd name="connsiteY426" fmla="*/ 1553527 h 2612594"/>
                <a:gd name="connsiteX427" fmla="*/ 2615730 w 2647519"/>
                <a:gd name="connsiteY427" fmla="*/ 1618297 h 2612594"/>
                <a:gd name="connsiteX428" fmla="*/ 2602395 w 2647519"/>
                <a:gd name="connsiteY428" fmla="*/ 1674494 h 2612594"/>
                <a:gd name="connsiteX429" fmla="*/ 2578583 w 2647519"/>
                <a:gd name="connsiteY429" fmla="*/ 1684972 h 2612594"/>
                <a:gd name="connsiteX430" fmla="*/ 2580488 w 2647519"/>
                <a:gd name="connsiteY430" fmla="*/ 1679257 h 2612594"/>
                <a:gd name="connsiteX431" fmla="*/ 2584298 w 2647519"/>
                <a:gd name="connsiteY431" fmla="*/ 1639252 h 2612594"/>
                <a:gd name="connsiteX432" fmla="*/ 2598585 w 2647519"/>
                <a:gd name="connsiteY432" fmla="*/ 1597342 h 2612594"/>
                <a:gd name="connsiteX433" fmla="*/ 2610015 w 2647519"/>
                <a:gd name="connsiteY433" fmla="*/ 1590675 h 2612594"/>
                <a:gd name="connsiteX434" fmla="*/ 2610015 w 2647519"/>
                <a:gd name="connsiteY434" fmla="*/ 1590674 h 2612594"/>
                <a:gd name="connsiteX435" fmla="*/ 2622398 w 2647519"/>
                <a:gd name="connsiteY435" fmla="*/ 1518284 h 2612594"/>
                <a:gd name="connsiteX436" fmla="*/ 2629065 w 2647519"/>
                <a:gd name="connsiteY436" fmla="*/ 1483994 h 2612594"/>
                <a:gd name="connsiteX437" fmla="*/ 2634780 w 2647519"/>
                <a:gd name="connsiteY437" fmla="*/ 1448752 h 2612594"/>
                <a:gd name="connsiteX438" fmla="*/ 2639543 w 2647519"/>
                <a:gd name="connsiteY438" fmla="*/ 1415414 h 2612594"/>
                <a:gd name="connsiteX439" fmla="*/ 2641448 w 2647519"/>
                <a:gd name="connsiteY439" fmla="*/ 1383982 h 2612594"/>
                <a:gd name="connsiteX440" fmla="*/ 2642400 w 2647519"/>
                <a:gd name="connsiteY440" fmla="*/ 1357312 h 2612594"/>
                <a:gd name="connsiteX441" fmla="*/ 2644305 w 2647519"/>
                <a:gd name="connsiteY441" fmla="*/ 1343024 h 2612594"/>
                <a:gd name="connsiteX442" fmla="*/ 2645258 w 2647519"/>
                <a:gd name="connsiteY442" fmla="*/ 1328737 h 2612594"/>
                <a:gd name="connsiteX443" fmla="*/ 134151 w 2647519"/>
                <a:gd name="connsiteY443" fmla="*/ 887095 h 2612594"/>
                <a:gd name="connsiteX444" fmla="*/ 134625 w 2647519"/>
                <a:gd name="connsiteY444" fmla="*/ 887332 h 2612594"/>
                <a:gd name="connsiteX445" fmla="*/ 134670 w 2647519"/>
                <a:gd name="connsiteY445" fmla="*/ 887199 h 2612594"/>
                <a:gd name="connsiteX446" fmla="*/ 191618 w 2647519"/>
                <a:gd name="connsiteY446" fmla="*/ 750570 h 2612594"/>
                <a:gd name="connsiteX447" fmla="*/ 170663 w 2647519"/>
                <a:gd name="connsiteY447" fmla="*/ 789622 h 2612594"/>
                <a:gd name="connsiteX448" fmla="*/ 153518 w 2647519"/>
                <a:gd name="connsiteY448" fmla="*/ 803910 h 2612594"/>
                <a:gd name="connsiteX449" fmla="*/ 153477 w 2647519"/>
                <a:gd name="connsiteY449" fmla="*/ 804822 h 2612594"/>
                <a:gd name="connsiteX450" fmla="*/ 151819 w 2647519"/>
                <a:gd name="connsiteY450" fmla="*/ 841286 h 2612594"/>
                <a:gd name="connsiteX451" fmla="*/ 151866 w 2647519"/>
                <a:gd name="connsiteY451" fmla="*/ 841199 h 2612594"/>
                <a:gd name="connsiteX452" fmla="*/ 153518 w 2647519"/>
                <a:gd name="connsiteY452" fmla="*/ 804862 h 2612594"/>
                <a:gd name="connsiteX453" fmla="*/ 170663 w 2647519"/>
                <a:gd name="connsiteY453" fmla="*/ 790574 h 2612594"/>
                <a:gd name="connsiteX454" fmla="*/ 191618 w 2647519"/>
                <a:gd name="connsiteY454" fmla="*/ 751522 h 2612594"/>
                <a:gd name="connsiteX455" fmla="*/ 192332 w 2647519"/>
                <a:gd name="connsiteY455" fmla="*/ 751998 h 2612594"/>
                <a:gd name="connsiteX456" fmla="*/ 192689 w 2647519"/>
                <a:gd name="connsiteY456" fmla="*/ 751284 h 2612594"/>
                <a:gd name="connsiteX457" fmla="*/ 203047 w 2647519"/>
                <a:gd name="connsiteY457" fmla="*/ 667702 h 2612594"/>
                <a:gd name="connsiteX458" fmla="*/ 189712 w 2647519"/>
                <a:gd name="connsiteY458" fmla="*/ 677227 h 2612594"/>
                <a:gd name="connsiteX459" fmla="*/ 169710 w 2647519"/>
                <a:gd name="connsiteY459" fmla="*/ 719137 h 2612594"/>
                <a:gd name="connsiteX460" fmla="*/ 174286 w 2647519"/>
                <a:gd name="connsiteY460" fmla="*/ 722798 h 2612594"/>
                <a:gd name="connsiteX461" fmla="*/ 174435 w 2647519"/>
                <a:gd name="connsiteY461" fmla="*/ 722155 h 2612594"/>
                <a:gd name="connsiteX462" fmla="*/ 170663 w 2647519"/>
                <a:gd name="connsiteY462" fmla="*/ 719137 h 2612594"/>
                <a:gd name="connsiteX463" fmla="*/ 190665 w 2647519"/>
                <a:gd name="connsiteY463" fmla="*/ 677227 h 2612594"/>
                <a:gd name="connsiteX464" fmla="*/ 202473 w 2647519"/>
                <a:gd name="connsiteY464" fmla="*/ 668793 h 2612594"/>
                <a:gd name="connsiteX465" fmla="*/ 276390 w 2647519"/>
                <a:gd name="connsiteY465" fmla="*/ 613410 h 2612594"/>
                <a:gd name="connsiteX466" fmla="*/ 275187 w 2647519"/>
                <a:gd name="connsiteY466" fmla="*/ 614373 h 2612594"/>
                <a:gd name="connsiteX467" fmla="*/ 270080 w 2647519"/>
                <a:gd name="connsiteY467" fmla="*/ 634008 h 2612594"/>
                <a:gd name="connsiteX468" fmla="*/ 266865 w 2647519"/>
                <a:gd name="connsiteY468" fmla="*/ 643890 h 2612594"/>
                <a:gd name="connsiteX469" fmla="*/ 179235 w 2647519"/>
                <a:gd name="connsiteY469" fmla="*/ 803910 h 2612594"/>
                <a:gd name="connsiteX470" fmla="*/ 166852 w 2647519"/>
                <a:gd name="connsiteY470" fmla="*/ 842962 h 2612594"/>
                <a:gd name="connsiteX471" fmla="*/ 155422 w 2647519"/>
                <a:gd name="connsiteY471" fmla="*/ 882967 h 2612594"/>
                <a:gd name="connsiteX472" fmla="*/ 130657 w 2647519"/>
                <a:gd name="connsiteY472" fmla="*/ 966787 h 2612594"/>
                <a:gd name="connsiteX473" fmla="*/ 114465 w 2647519"/>
                <a:gd name="connsiteY473" fmla="*/ 1023937 h 2612594"/>
                <a:gd name="connsiteX474" fmla="*/ 106845 w 2647519"/>
                <a:gd name="connsiteY474" fmla="*/ 1066800 h 2612594"/>
                <a:gd name="connsiteX475" fmla="*/ 103035 w 2647519"/>
                <a:gd name="connsiteY475" fmla="*/ 1088707 h 2612594"/>
                <a:gd name="connsiteX476" fmla="*/ 100177 w 2647519"/>
                <a:gd name="connsiteY476" fmla="*/ 1110615 h 2612594"/>
                <a:gd name="connsiteX477" fmla="*/ 91605 w 2647519"/>
                <a:gd name="connsiteY477" fmla="*/ 1169670 h 2612594"/>
                <a:gd name="connsiteX478" fmla="*/ 88747 w 2647519"/>
                <a:gd name="connsiteY478" fmla="*/ 1205865 h 2612594"/>
                <a:gd name="connsiteX479" fmla="*/ 93510 w 2647519"/>
                <a:gd name="connsiteY479" fmla="*/ 1243965 h 2612594"/>
                <a:gd name="connsiteX480" fmla="*/ 95742 w 2647519"/>
                <a:gd name="connsiteY480" fmla="*/ 1223205 h 2612594"/>
                <a:gd name="connsiteX481" fmla="*/ 95415 w 2647519"/>
                <a:gd name="connsiteY481" fmla="*/ 1216342 h 2612594"/>
                <a:gd name="connsiteX482" fmla="*/ 99225 w 2647519"/>
                <a:gd name="connsiteY482" fmla="*/ 1176337 h 2612594"/>
                <a:gd name="connsiteX483" fmla="*/ 107797 w 2647519"/>
                <a:gd name="connsiteY483" fmla="*/ 1117282 h 2612594"/>
                <a:gd name="connsiteX484" fmla="*/ 114596 w 2647519"/>
                <a:gd name="connsiteY484" fmla="*/ 1109123 h 2612594"/>
                <a:gd name="connsiteX485" fmla="*/ 124469 w 2647519"/>
                <a:gd name="connsiteY485" fmla="*/ 1043051 h 2612594"/>
                <a:gd name="connsiteX486" fmla="*/ 123990 w 2647519"/>
                <a:gd name="connsiteY486" fmla="*/ 1031557 h 2612594"/>
                <a:gd name="connsiteX487" fmla="*/ 133400 w 2647519"/>
                <a:gd name="connsiteY487" fmla="*/ 1004581 h 2612594"/>
                <a:gd name="connsiteX488" fmla="*/ 138999 w 2647519"/>
                <a:gd name="connsiteY488" fmla="*/ 981931 h 2612594"/>
                <a:gd name="connsiteX489" fmla="*/ 137325 w 2647519"/>
                <a:gd name="connsiteY489" fmla="*/ 985837 h 2612594"/>
                <a:gd name="connsiteX490" fmla="*/ 131610 w 2647519"/>
                <a:gd name="connsiteY490" fmla="*/ 983932 h 2612594"/>
                <a:gd name="connsiteX491" fmla="*/ 117322 w 2647519"/>
                <a:gd name="connsiteY491" fmla="*/ 1024890 h 2612594"/>
                <a:gd name="connsiteX492" fmla="*/ 118275 w 2647519"/>
                <a:gd name="connsiteY492" fmla="*/ 1047750 h 2612594"/>
                <a:gd name="connsiteX493" fmla="*/ 111607 w 2647519"/>
                <a:gd name="connsiteY493" fmla="*/ 1091565 h 2612594"/>
                <a:gd name="connsiteX494" fmla="*/ 110655 w 2647519"/>
                <a:gd name="connsiteY494" fmla="*/ 1099185 h 2612594"/>
                <a:gd name="connsiteX495" fmla="*/ 101130 w 2647519"/>
                <a:gd name="connsiteY495" fmla="*/ 1110615 h 2612594"/>
                <a:gd name="connsiteX496" fmla="*/ 103987 w 2647519"/>
                <a:gd name="connsiteY496" fmla="*/ 1088707 h 2612594"/>
                <a:gd name="connsiteX497" fmla="*/ 107797 w 2647519"/>
                <a:gd name="connsiteY497" fmla="*/ 1066800 h 2612594"/>
                <a:gd name="connsiteX498" fmla="*/ 115417 w 2647519"/>
                <a:gd name="connsiteY498" fmla="*/ 1023937 h 2612594"/>
                <a:gd name="connsiteX499" fmla="*/ 131610 w 2647519"/>
                <a:gd name="connsiteY499" fmla="*/ 966787 h 2612594"/>
                <a:gd name="connsiteX500" fmla="*/ 156375 w 2647519"/>
                <a:gd name="connsiteY500" fmla="*/ 882967 h 2612594"/>
                <a:gd name="connsiteX501" fmla="*/ 167805 w 2647519"/>
                <a:gd name="connsiteY501" fmla="*/ 842962 h 2612594"/>
                <a:gd name="connsiteX502" fmla="*/ 180187 w 2647519"/>
                <a:gd name="connsiteY502" fmla="*/ 803910 h 2612594"/>
                <a:gd name="connsiteX503" fmla="*/ 267817 w 2647519"/>
                <a:gd name="connsiteY503" fmla="*/ 643890 h 2612594"/>
                <a:gd name="connsiteX504" fmla="*/ 276390 w 2647519"/>
                <a:gd name="connsiteY504" fmla="*/ 613410 h 2612594"/>
                <a:gd name="connsiteX505" fmla="*/ 293536 w 2647519"/>
                <a:gd name="connsiteY505" fmla="*/ 518160 h 2612594"/>
                <a:gd name="connsiteX506" fmla="*/ 293535 w 2647519"/>
                <a:gd name="connsiteY506" fmla="*/ 518160 h 2612594"/>
                <a:gd name="connsiteX507" fmla="*/ 298297 w 2647519"/>
                <a:gd name="connsiteY507" fmla="*/ 521970 h 2612594"/>
                <a:gd name="connsiteX508" fmla="*/ 298297 w 2647519"/>
                <a:gd name="connsiteY508" fmla="*/ 521969 h 2612594"/>
                <a:gd name="connsiteX509" fmla="*/ 465169 w 2647519"/>
                <a:gd name="connsiteY509" fmla="*/ 382550 h 2612594"/>
                <a:gd name="connsiteX510" fmla="*/ 464986 w 2647519"/>
                <a:gd name="connsiteY510" fmla="*/ 382696 h 2612594"/>
                <a:gd name="connsiteX511" fmla="*/ 464431 w 2647519"/>
                <a:gd name="connsiteY511" fmla="*/ 383323 h 2612594"/>
                <a:gd name="connsiteX512" fmla="*/ 456650 w 2647519"/>
                <a:gd name="connsiteY512" fmla="*/ 391477 h 2612594"/>
                <a:gd name="connsiteX513" fmla="*/ 454683 w 2647519"/>
                <a:gd name="connsiteY513" fmla="*/ 394339 h 2612594"/>
                <a:gd name="connsiteX514" fmla="*/ 453399 w 2647519"/>
                <a:gd name="connsiteY514" fmla="*/ 395790 h 2612594"/>
                <a:gd name="connsiteX515" fmla="*/ 447840 w 2647519"/>
                <a:gd name="connsiteY515" fmla="*/ 403860 h 2612594"/>
                <a:gd name="connsiteX516" fmla="*/ 389738 w 2647519"/>
                <a:gd name="connsiteY516" fmla="*/ 472440 h 2612594"/>
                <a:gd name="connsiteX517" fmla="*/ 373545 w 2647519"/>
                <a:gd name="connsiteY517" fmla="*/ 491490 h 2612594"/>
                <a:gd name="connsiteX518" fmla="*/ 357353 w 2647519"/>
                <a:gd name="connsiteY518" fmla="*/ 511492 h 2612594"/>
                <a:gd name="connsiteX519" fmla="*/ 285782 w 2647519"/>
                <a:gd name="connsiteY519" fmla="*/ 590597 h 2612594"/>
                <a:gd name="connsiteX520" fmla="*/ 358305 w 2647519"/>
                <a:gd name="connsiteY520" fmla="*/ 510540 h 2612594"/>
                <a:gd name="connsiteX521" fmla="*/ 374497 w 2647519"/>
                <a:gd name="connsiteY521" fmla="*/ 490537 h 2612594"/>
                <a:gd name="connsiteX522" fmla="*/ 390690 w 2647519"/>
                <a:gd name="connsiteY522" fmla="*/ 471487 h 2612594"/>
                <a:gd name="connsiteX523" fmla="*/ 448792 w 2647519"/>
                <a:gd name="connsiteY523" fmla="*/ 402907 h 2612594"/>
                <a:gd name="connsiteX524" fmla="*/ 454683 w 2647519"/>
                <a:gd name="connsiteY524" fmla="*/ 394339 h 2612594"/>
                <a:gd name="connsiteX525" fmla="*/ 464431 w 2647519"/>
                <a:gd name="connsiteY525" fmla="*/ 383323 h 2612594"/>
                <a:gd name="connsiteX526" fmla="*/ 489348 w 2647519"/>
                <a:gd name="connsiteY526" fmla="*/ 316869 h 2612594"/>
                <a:gd name="connsiteX527" fmla="*/ 481127 w 2647519"/>
                <a:gd name="connsiteY527" fmla="*/ 319733 h 2612594"/>
                <a:gd name="connsiteX528" fmla="*/ 475013 w 2647519"/>
                <a:gd name="connsiteY528" fmla="*/ 322003 h 2612594"/>
                <a:gd name="connsiteX529" fmla="*/ 473558 w 2647519"/>
                <a:gd name="connsiteY529" fmla="*/ 323849 h 2612594"/>
                <a:gd name="connsiteX530" fmla="*/ 463080 w 2647519"/>
                <a:gd name="connsiteY530" fmla="*/ 333374 h 2612594"/>
                <a:gd name="connsiteX531" fmla="*/ 436410 w 2647519"/>
                <a:gd name="connsiteY531" fmla="*/ 350519 h 2612594"/>
                <a:gd name="connsiteX532" fmla="*/ 418313 w 2647519"/>
                <a:gd name="connsiteY532" fmla="*/ 370522 h 2612594"/>
                <a:gd name="connsiteX533" fmla="*/ 401168 w 2647519"/>
                <a:gd name="connsiteY533" fmla="*/ 390524 h 2612594"/>
                <a:gd name="connsiteX534" fmla="*/ 389738 w 2647519"/>
                <a:gd name="connsiteY534" fmla="*/ 401002 h 2612594"/>
                <a:gd name="connsiteX535" fmla="*/ 389349 w 2647519"/>
                <a:gd name="connsiteY535" fmla="*/ 400516 h 2612594"/>
                <a:gd name="connsiteX536" fmla="*/ 378546 w 2647519"/>
                <a:gd name="connsiteY536" fmla="*/ 413504 h 2612594"/>
                <a:gd name="connsiteX537" fmla="*/ 360210 w 2647519"/>
                <a:gd name="connsiteY537" fmla="*/ 436245 h 2612594"/>
                <a:gd name="connsiteX538" fmla="*/ 330683 w 2647519"/>
                <a:gd name="connsiteY538" fmla="*/ 468630 h 2612594"/>
                <a:gd name="connsiteX539" fmla="*/ 335445 w 2647519"/>
                <a:gd name="connsiteY539" fmla="*/ 474344 h 2612594"/>
                <a:gd name="connsiteX540" fmla="*/ 335536 w 2647519"/>
                <a:gd name="connsiteY540" fmla="*/ 474264 h 2612594"/>
                <a:gd name="connsiteX541" fmla="*/ 331635 w 2647519"/>
                <a:gd name="connsiteY541" fmla="*/ 469582 h 2612594"/>
                <a:gd name="connsiteX542" fmla="*/ 361162 w 2647519"/>
                <a:gd name="connsiteY542" fmla="*/ 437197 h 2612594"/>
                <a:gd name="connsiteX543" fmla="*/ 390690 w 2647519"/>
                <a:gd name="connsiteY543" fmla="*/ 401002 h 2612594"/>
                <a:gd name="connsiteX544" fmla="*/ 402120 w 2647519"/>
                <a:gd name="connsiteY544" fmla="*/ 390525 h 2612594"/>
                <a:gd name="connsiteX545" fmla="*/ 419265 w 2647519"/>
                <a:gd name="connsiteY545" fmla="*/ 370522 h 2612594"/>
                <a:gd name="connsiteX546" fmla="*/ 437362 w 2647519"/>
                <a:gd name="connsiteY546" fmla="*/ 350520 h 2612594"/>
                <a:gd name="connsiteX547" fmla="*/ 464032 w 2647519"/>
                <a:gd name="connsiteY547" fmla="*/ 333375 h 2612594"/>
                <a:gd name="connsiteX548" fmla="*/ 474510 w 2647519"/>
                <a:gd name="connsiteY548" fmla="*/ 323850 h 2612594"/>
                <a:gd name="connsiteX549" fmla="*/ 485940 w 2647519"/>
                <a:gd name="connsiteY549" fmla="*/ 319564 h 2612594"/>
                <a:gd name="connsiteX550" fmla="*/ 489548 w 2647519"/>
                <a:gd name="connsiteY550" fmla="*/ 318444 h 2612594"/>
                <a:gd name="connsiteX551" fmla="*/ 1868970 w 2647519"/>
                <a:gd name="connsiteY551" fmla="*/ 144780 h 2612594"/>
                <a:gd name="connsiteX552" fmla="*/ 1917547 w 2647519"/>
                <a:gd name="connsiteY552" fmla="*/ 166687 h 2612594"/>
                <a:gd name="connsiteX553" fmla="*/ 1938502 w 2647519"/>
                <a:gd name="connsiteY553" fmla="*/ 183832 h 2612594"/>
                <a:gd name="connsiteX554" fmla="*/ 1891830 w 2647519"/>
                <a:gd name="connsiteY554" fmla="*/ 160972 h 2612594"/>
                <a:gd name="connsiteX555" fmla="*/ 1868970 w 2647519"/>
                <a:gd name="connsiteY555" fmla="*/ 144780 h 2612594"/>
                <a:gd name="connsiteX556" fmla="*/ 1710855 w 2647519"/>
                <a:gd name="connsiteY556" fmla="*/ 75247 h 2612594"/>
                <a:gd name="connsiteX557" fmla="*/ 1748955 w 2647519"/>
                <a:gd name="connsiteY557" fmla="*/ 83819 h 2612594"/>
                <a:gd name="connsiteX558" fmla="*/ 1802295 w 2647519"/>
                <a:gd name="connsiteY558" fmla="*/ 110489 h 2612594"/>
                <a:gd name="connsiteX559" fmla="*/ 1710855 w 2647519"/>
                <a:gd name="connsiteY559" fmla="*/ 75247 h 2612594"/>
                <a:gd name="connsiteX560" fmla="*/ 1137451 w 2647519"/>
                <a:gd name="connsiteY560" fmla="*/ 68937 h 2612594"/>
                <a:gd name="connsiteX561" fmla="*/ 1117448 w 2647519"/>
                <a:gd name="connsiteY561" fmla="*/ 71437 h 2612594"/>
                <a:gd name="connsiteX562" fmla="*/ 1074585 w 2647519"/>
                <a:gd name="connsiteY562" fmla="*/ 77152 h 2612594"/>
                <a:gd name="connsiteX563" fmla="*/ 1032675 w 2647519"/>
                <a:gd name="connsiteY563" fmla="*/ 86677 h 2612594"/>
                <a:gd name="connsiteX564" fmla="*/ 1014578 w 2647519"/>
                <a:gd name="connsiteY564" fmla="*/ 92392 h 2612594"/>
                <a:gd name="connsiteX565" fmla="*/ 993623 w 2647519"/>
                <a:gd name="connsiteY565" fmla="*/ 98107 h 2612594"/>
                <a:gd name="connsiteX566" fmla="*/ 947769 w 2647519"/>
                <a:gd name="connsiteY566" fmla="*/ 107115 h 2612594"/>
                <a:gd name="connsiteX567" fmla="*/ 939330 w 2647519"/>
                <a:gd name="connsiteY567" fmla="*/ 110490 h 2612594"/>
                <a:gd name="connsiteX568" fmla="*/ 881228 w 2647519"/>
                <a:gd name="connsiteY568" fmla="*/ 130492 h 2612594"/>
                <a:gd name="connsiteX569" fmla="*/ 824078 w 2647519"/>
                <a:gd name="connsiteY569" fmla="*/ 153352 h 2612594"/>
                <a:gd name="connsiteX570" fmla="*/ 784073 w 2647519"/>
                <a:gd name="connsiteY570" fmla="*/ 171450 h 2612594"/>
                <a:gd name="connsiteX571" fmla="*/ 757403 w 2647519"/>
                <a:gd name="connsiteY571" fmla="*/ 181927 h 2612594"/>
                <a:gd name="connsiteX572" fmla="*/ 691680 w 2647519"/>
                <a:gd name="connsiteY572" fmla="*/ 212407 h 2612594"/>
                <a:gd name="connsiteX573" fmla="*/ 660248 w 2647519"/>
                <a:gd name="connsiteY573" fmla="*/ 232410 h 2612594"/>
                <a:gd name="connsiteX574" fmla="*/ 629768 w 2647519"/>
                <a:gd name="connsiteY574" fmla="*/ 252412 h 2612594"/>
                <a:gd name="connsiteX575" fmla="*/ 581190 w 2647519"/>
                <a:gd name="connsiteY575" fmla="*/ 288607 h 2612594"/>
                <a:gd name="connsiteX576" fmla="*/ 535470 w 2647519"/>
                <a:gd name="connsiteY576" fmla="*/ 324802 h 2612594"/>
                <a:gd name="connsiteX577" fmla="*/ 491713 w 2647519"/>
                <a:gd name="connsiteY577" fmla="*/ 362974 h 2612594"/>
                <a:gd name="connsiteX578" fmla="*/ 495465 w 2647519"/>
                <a:gd name="connsiteY578" fmla="*/ 367665 h 2612594"/>
                <a:gd name="connsiteX579" fmla="*/ 504752 w 2647519"/>
                <a:gd name="connsiteY579" fmla="*/ 361295 h 2612594"/>
                <a:gd name="connsiteX580" fmla="*/ 512656 w 2647519"/>
                <a:gd name="connsiteY580" fmla="*/ 355403 h 2612594"/>
                <a:gd name="connsiteX581" fmla="*/ 541185 w 2647519"/>
                <a:gd name="connsiteY581" fmla="*/ 330517 h 2612594"/>
                <a:gd name="connsiteX582" fmla="*/ 586905 w 2647519"/>
                <a:gd name="connsiteY582" fmla="*/ 294322 h 2612594"/>
                <a:gd name="connsiteX583" fmla="*/ 635482 w 2647519"/>
                <a:gd name="connsiteY583" fmla="*/ 258127 h 2612594"/>
                <a:gd name="connsiteX584" fmla="*/ 665962 w 2647519"/>
                <a:gd name="connsiteY584" fmla="*/ 238124 h 2612594"/>
                <a:gd name="connsiteX585" fmla="*/ 697395 w 2647519"/>
                <a:gd name="connsiteY585" fmla="*/ 218122 h 2612594"/>
                <a:gd name="connsiteX586" fmla="*/ 763117 w 2647519"/>
                <a:gd name="connsiteY586" fmla="*/ 187642 h 2612594"/>
                <a:gd name="connsiteX587" fmla="*/ 788835 w 2647519"/>
                <a:gd name="connsiteY587" fmla="*/ 174307 h 2612594"/>
                <a:gd name="connsiteX588" fmla="*/ 828840 w 2647519"/>
                <a:gd name="connsiteY588" fmla="*/ 156209 h 2612594"/>
                <a:gd name="connsiteX589" fmla="*/ 885990 w 2647519"/>
                <a:gd name="connsiteY589" fmla="*/ 133349 h 2612594"/>
                <a:gd name="connsiteX590" fmla="*/ 944092 w 2647519"/>
                <a:gd name="connsiteY590" fmla="*/ 113347 h 2612594"/>
                <a:gd name="connsiteX591" fmla="*/ 968499 w 2647519"/>
                <a:gd name="connsiteY591" fmla="*/ 108553 h 2612594"/>
                <a:gd name="connsiteX592" fmla="*/ 980289 w 2647519"/>
                <a:gd name="connsiteY592" fmla="*/ 104524 h 2612594"/>
                <a:gd name="connsiteX593" fmla="*/ 1140765 w 2647519"/>
                <a:gd name="connsiteY593" fmla="*/ 69904 h 2612594"/>
                <a:gd name="connsiteX594" fmla="*/ 1478087 w 2647519"/>
                <a:gd name="connsiteY594" fmla="*/ 48458 h 2612594"/>
                <a:gd name="connsiteX595" fmla="*/ 1498447 w 2647519"/>
                <a:gd name="connsiteY595" fmla="*/ 50482 h 2612594"/>
                <a:gd name="connsiteX596" fmla="*/ 1526070 w 2647519"/>
                <a:gd name="connsiteY596" fmla="*/ 60007 h 2612594"/>
                <a:gd name="connsiteX597" fmla="*/ 1505115 w 2647519"/>
                <a:gd name="connsiteY597" fmla="*/ 57150 h 2612594"/>
                <a:gd name="connsiteX598" fmla="*/ 1461300 w 2647519"/>
                <a:gd name="connsiteY598" fmla="*/ 48577 h 2612594"/>
                <a:gd name="connsiteX599" fmla="*/ 1478087 w 2647519"/>
                <a:gd name="connsiteY599" fmla="*/ 48458 h 2612594"/>
                <a:gd name="connsiteX600" fmla="*/ 1588935 w 2647519"/>
                <a:gd name="connsiteY600" fmla="*/ 40957 h 2612594"/>
                <a:gd name="connsiteX601" fmla="*/ 1627987 w 2647519"/>
                <a:gd name="connsiteY601" fmla="*/ 43814 h 2612594"/>
                <a:gd name="connsiteX602" fmla="*/ 1675612 w 2647519"/>
                <a:gd name="connsiteY602" fmla="*/ 62864 h 2612594"/>
                <a:gd name="connsiteX603" fmla="*/ 1616557 w 2647519"/>
                <a:gd name="connsiteY603" fmla="*/ 52387 h 2612594"/>
                <a:gd name="connsiteX604" fmla="*/ 1588935 w 2647519"/>
                <a:gd name="connsiteY604" fmla="*/ 40957 h 2612594"/>
                <a:gd name="connsiteX605" fmla="*/ 1270324 w 2647519"/>
                <a:gd name="connsiteY605" fmla="*/ 40719 h 2612594"/>
                <a:gd name="connsiteX606" fmla="*/ 1160310 w 2647519"/>
                <a:gd name="connsiteY606" fmla="*/ 46672 h 2612594"/>
                <a:gd name="connsiteX607" fmla="*/ 1084110 w 2647519"/>
                <a:gd name="connsiteY607" fmla="*/ 57149 h 2612594"/>
                <a:gd name="connsiteX608" fmla="*/ 1047915 w 2647519"/>
                <a:gd name="connsiteY608" fmla="*/ 66674 h 2612594"/>
                <a:gd name="connsiteX609" fmla="*/ 1016482 w 2647519"/>
                <a:gd name="connsiteY609" fmla="*/ 78104 h 2612594"/>
                <a:gd name="connsiteX610" fmla="*/ 972667 w 2647519"/>
                <a:gd name="connsiteY610" fmla="*/ 83819 h 2612594"/>
                <a:gd name="connsiteX611" fmla="*/ 806932 w 2647519"/>
                <a:gd name="connsiteY611" fmla="*/ 147637 h 2612594"/>
                <a:gd name="connsiteX612" fmla="*/ 746925 w 2647519"/>
                <a:gd name="connsiteY612" fmla="*/ 174307 h 2612594"/>
                <a:gd name="connsiteX613" fmla="*/ 728827 w 2647519"/>
                <a:gd name="connsiteY613" fmla="*/ 180974 h 2612594"/>
                <a:gd name="connsiteX614" fmla="*/ 712635 w 2647519"/>
                <a:gd name="connsiteY614" fmla="*/ 189547 h 2612594"/>
                <a:gd name="connsiteX615" fmla="*/ 682155 w 2647519"/>
                <a:gd name="connsiteY615" fmla="*/ 205739 h 2612594"/>
                <a:gd name="connsiteX616" fmla="*/ 634530 w 2647519"/>
                <a:gd name="connsiteY616" fmla="*/ 230504 h 2612594"/>
                <a:gd name="connsiteX617" fmla="*/ 598335 w 2647519"/>
                <a:gd name="connsiteY617" fmla="*/ 259079 h 2612594"/>
                <a:gd name="connsiteX618" fmla="*/ 493560 w 2647519"/>
                <a:gd name="connsiteY618" fmla="*/ 340994 h 2612594"/>
                <a:gd name="connsiteX619" fmla="*/ 471664 w 2647519"/>
                <a:gd name="connsiteY619" fmla="*/ 360034 h 2612594"/>
                <a:gd name="connsiteX620" fmla="*/ 450243 w 2647519"/>
                <a:gd name="connsiteY620" fmla="*/ 379593 h 2612594"/>
                <a:gd name="connsiteX621" fmla="*/ 450697 w 2647519"/>
                <a:gd name="connsiteY621" fmla="*/ 380047 h 2612594"/>
                <a:gd name="connsiteX622" fmla="*/ 285915 w 2647519"/>
                <a:gd name="connsiteY622" fmla="*/ 573404 h 2612594"/>
                <a:gd name="connsiteX623" fmla="*/ 252577 w 2647519"/>
                <a:gd name="connsiteY623" fmla="*/ 619124 h 2612594"/>
                <a:gd name="connsiteX624" fmla="*/ 237337 w 2647519"/>
                <a:gd name="connsiteY624" fmla="*/ 646747 h 2612594"/>
                <a:gd name="connsiteX625" fmla="*/ 222097 w 2647519"/>
                <a:gd name="connsiteY625" fmla="*/ 672464 h 2612594"/>
                <a:gd name="connsiteX626" fmla="*/ 193522 w 2647519"/>
                <a:gd name="connsiteY626" fmla="*/ 725804 h 2612594"/>
                <a:gd name="connsiteX627" fmla="*/ 162439 w 2647519"/>
                <a:gd name="connsiteY627" fmla="*/ 774784 h 2612594"/>
                <a:gd name="connsiteX628" fmla="*/ 162090 w 2647519"/>
                <a:gd name="connsiteY628" fmla="*/ 776287 h 2612594"/>
                <a:gd name="connsiteX629" fmla="*/ 151612 w 2647519"/>
                <a:gd name="connsiteY629" fmla="*/ 804862 h 2612594"/>
                <a:gd name="connsiteX630" fmla="*/ 143992 w 2647519"/>
                <a:gd name="connsiteY630" fmla="*/ 818197 h 2612594"/>
                <a:gd name="connsiteX631" fmla="*/ 142087 w 2647519"/>
                <a:gd name="connsiteY631" fmla="*/ 820102 h 2612594"/>
                <a:gd name="connsiteX632" fmla="*/ 133634 w 2647519"/>
                <a:gd name="connsiteY632" fmla="*/ 848201 h 2612594"/>
                <a:gd name="connsiteX633" fmla="*/ 131610 w 2647519"/>
                <a:gd name="connsiteY633" fmla="*/ 864870 h 2612594"/>
                <a:gd name="connsiteX634" fmla="*/ 129705 w 2647519"/>
                <a:gd name="connsiteY634" fmla="*/ 888682 h 2612594"/>
                <a:gd name="connsiteX635" fmla="*/ 116370 w 2647519"/>
                <a:gd name="connsiteY635" fmla="*/ 927735 h 2612594"/>
                <a:gd name="connsiteX636" fmla="*/ 103987 w 2647519"/>
                <a:gd name="connsiteY636" fmla="*/ 966787 h 2612594"/>
                <a:gd name="connsiteX637" fmla="*/ 90652 w 2647519"/>
                <a:gd name="connsiteY637" fmla="*/ 1023937 h 2612594"/>
                <a:gd name="connsiteX638" fmla="*/ 83032 w 2647519"/>
                <a:gd name="connsiteY638" fmla="*/ 1076325 h 2612594"/>
                <a:gd name="connsiteX639" fmla="*/ 78270 w 2647519"/>
                <a:gd name="connsiteY639" fmla="*/ 1128712 h 2612594"/>
                <a:gd name="connsiteX640" fmla="*/ 84937 w 2647519"/>
                <a:gd name="connsiteY640" fmla="*/ 1092517 h 2612594"/>
                <a:gd name="connsiteX641" fmla="*/ 85555 w 2647519"/>
                <a:gd name="connsiteY641" fmla="*/ 1089530 h 2612594"/>
                <a:gd name="connsiteX642" fmla="*/ 86842 w 2647519"/>
                <a:gd name="connsiteY642" fmla="*/ 1075372 h 2612594"/>
                <a:gd name="connsiteX643" fmla="*/ 94462 w 2647519"/>
                <a:gd name="connsiteY643" fmla="*/ 1022985 h 2612594"/>
                <a:gd name="connsiteX644" fmla="*/ 96848 w 2647519"/>
                <a:gd name="connsiteY644" fmla="*/ 1023781 h 2612594"/>
                <a:gd name="connsiteX645" fmla="*/ 97055 w 2647519"/>
                <a:gd name="connsiteY645" fmla="*/ 1022896 h 2612594"/>
                <a:gd name="connsiteX646" fmla="*/ 94463 w 2647519"/>
                <a:gd name="connsiteY646" fmla="*/ 1022032 h 2612594"/>
                <a:gd name="connsiteX647" fmla="*/ 107798 w 2647519"/>
                <a:gd name="connsiteY647" fmla="*/ 964882 h 2612594"/>
                <a:gd name="connsiteX648" fmla="*/ 120180 w 2647519"/>
                <a:gd name="connsiteY648" fmla="*/ 925829 h 2612594"/>
                <a:gd name="connsiteX649" fmla="*/ 133454 w 2647519"/>
                <a:gd name="connsiteY649" fmla="*/ 886956 h 2612594"/>
                <a:gd name="connsiteX650" fmla="*/ 132563 w 2647519"/>
                <a:gd name="connsiteY650" fmla="*/ 886777 h 2612594"/>
                <a:gd name="connsiteX651" fmla="*/ 134468 w 2647519"/>
                <a:gd name="connsiteY651" fmla="*/ 862965 h 2612594"/>
                <a:gd name="connsiteX652" fmla="*/ 144945 w 2647519"/>
                <a:gd name="connsiteY652" fmla="*/ 818197 h 2612594"/>
                <a:gd name="connsiteX653" fmla="*/ 152565 w 2647519"/>
                <a:gd name="connsiteY653" fmla="*/ 804862 h 2612594"/>
                <a:gd name="connsiteX654" fmla="*/ 152821 w 2647519"/>
                <a:gd name="connsiteY654" fmla="*/ 804166 h 2612594"/>
                <a:gd name="connsiteX655" fmla="*/ 163043 w 2647519"/>
                <a:gd name="connsiteY655" fmla="*/ 776287 h 2612594"/>
                <a:gd name="connsiteX656" fmla="*/ 194475 w 2647519"/>
                <a:gd name="connsiteY656" fmla="*/ 726757 h 2612594"/>
                <a:gd name="connsiteX657" fmla="*/ 223050 w 2647519"/>
                <a:gd name="connsiteY657" fmla="*/ 673417 h 2612594"/>
                <a:gd name="connsiteX658" fmla="*/ 238290 w 2647519"/>
                <a:gd name="connsiteY658" fmla="*/ 647700 h 2612594"/>
                <a:gd name="connsiteX659" fmla="*/ 253530 w 2647519"/>
                <a:gd name="connsiteY659" fmla="*/ 620077 h 2612594"/>
                <a:gd name="connsiteX660" fmla="*/ 286868 w 2647519"/>
                <a:gd name="connsiteY660" fmla="*/ 574357 h 2612594"/>
                <a:gd name="connsiteX661" fmla="*/ 451650 w 2647519"/>
                <a:gd name="connsiteY661" fmla="*/ 381000 h 2612594"/>
                <a:gd name="connsiteX662" fmla="*/ 495465 w 2647519"/>
                <a:gd name="connsiteY662" fmla="*/ 340995 h 2612594"/>
                <a:gd name="connsiteX663" fmla="*/ 600240 w 2647519"/>
                <a:gd name="connsiteY663" fmla="*/ 259080 h 2612594"/>
                <a:gd name="connsiteX664" fmla="*/ 636435 w 2647519"/>
                <a:gd name="connsiteY664" fmla="*/ 230505 h 2612594"/>
                <a:gd name="connsiteX665" fmla="*/ 684060 w 2647519"/>
                <a:gd name="connsiteY665" fmla="*/ 205740 h 2612594"/>
                <a:gd name="connsiteX666" fmla="*/ 714540 w 2647519"/>
                <a:gd name="connsiteY666" fmla="*/ 189547 h 2612594"/>
                <a:gd name="connsiteX667" fmla="*/ 730733 w 2647519"/>
                <a:gd name="connsiteY667" fmla="*/ 180975 h 2612594"/>
                <a:gd name="connsiteX668" fmla="*/ 748830 w 2647519"/>
                <a:gd name="connsiteY668" fmla="*/ 174307 h 2612594"/>
                <a:gd name="connsiteX669" fmla="*/ 808838 w 2647519"/>
                <a:gd name="connsiteY669" fmla="*/ 147637 h 2612594"/>
                <a:gd name="connsiteX670" fmla="*/ 974573 w 2647519"/>
                <a:gd name="connsiteY670" fmla="*/ 83820 h 2612594"/>
                <a:gd name="connsiteX671" fmla="*/ 1018388 w 2647519"/>
                <a:gd name="connsiteY671" fmla="*/ 78105 h 2612594"/>
                <a:gd name="connsiteX672" fmla="*/ 1049820 w 2647519"/>
                <a:gd name="connsiteY672" fmla="*/ 66675 h 2612594"/>
                <a:gd name="connsiteX673" fmla="*/ 1086015 w 2647519"/>
                <a:gd name="connsiteY673" fmla="*/ 57150 h 2612594"/>
                <a:gd name="connsiteX674" fmla="*/ 1162215 w 2647519"/>
                <a:gd name="connsiteY674" fmla="*/ 46672 h 2612594"/>
                <a:gd name="connsiteX675" fmla="*/ 1272229 w 2647519"/>
                <a:gd name="connsiteY675" fmla="*/ 41076 h 2612594"/>
                <a:gd name="connsiteX676" fmla="*/ 1360655 w 2647519"/>
                <a:gd name="connsiteY676" fmla="*/ 44043 h 2612594"/>
                <a:gd name="connsiteX677" fmla="*/ 1404150 w 2647519"/>
                <a:gd name="connsiteY677" fmla="*/ 0 h 2612594"/>
                <a:gd name="connsiteX678" fmla="*/ 1448917 w 2647519"/>
                <a:gd name="connsiteY678" fmla="*/ 2857 h 2612594"/>
                <a:gd name="connsiteX679" fmla="*/ 1494637 w 2647519"/>
                <a:gd name="connsiteY679" fmla="*/ 7620 h 2612594"/>
                <a:gd name="connsiteX680" fmla="*/ 1525117 w 2647519"/>
                <a:gd name="connsiteY680" fmla="*/ 15240 h 2612594"/>
                <a:gd name="connsiteX681" fmla="*/ 1545120 w 2647519"/>
                <a:gd name="connsiteY681" fmla="*/ 24765 h 2612594"/>
                <a:gd name="connsiteX682" fmla="*/ 1569885 w 2647519"/>
                <a:gd name="connsiteY682" fmla="*/ 20002 h 2612594"/>
                <a:gd name="connsiteX683" fmla="*/ 1607032 w 2647519"/>
                <a:gd name="connsiteY683" fmla="*/ 28575 h 2612594"/>
                <a:gd name="connsiteX684" fmla="*/ 1629892 w 2647519"/>
                <a:gd name="connsiteY684" fmla="*/ 35242 h 2612594"/>
                <a:gd name="connsiteX685" fmla="*/ 1628940 w 2647519"/>
                <a:gd name="connsiteY685" fmla="*/ 36195 h 2612594"/>
                <a:gd name="connsiteX686" fmla="*/ 1627987 w 2647519"/>
                <a:gd name="connsiteY686" fmla="*/ 42862 h 2612594"/>
                <a:gd name="connsiteX687" fmla="*/ 1588935 w 2647519"/>
                <a:gd name="connsiteY687" fmla="*/ 40005 h 2612594"/>
                <a:gd name="connsiteX688" fmla="*/ 1575600 w 2647519"/>
                <a:gd name="connsiteY688" fmla="*/ 36195 h 2612594"/>
                <a:gd name="connsiteX689" fmla="*/ 1562265 w 2647519"/>
                <a:gd name="connsiteY689" fmla="*/ 33337 h 2612594"/>
                <a:gd name="connsiteX690" fmla="*/ 1536547 w 2647519"/>
                <a:gd name="connsiteY690" fmla="*/ 27622 h 2612594"/>
                <a:gd name="connsiteX691" fmla="*/ 1510830 w 2647519"/>
                <a:gd name="connsiteY691" fmla="*/ 21907 h 2612594"/>
                <a:gd name="connsiteX692" fmla="*/ 1484160 w 2647519"/>
                <a:gd name="connsiteY692" fmla="*/ 18097 h 2612594"/>
                <a:gd name="connsiteX693" fmla="*/ 1454633 w 2647519"/>
                <a:gd name="connsiteY693" fmla="*/ 18097 h 2612594"/>
                <a:gd name="connsiteX694" fmla="*/ 1430820 w 2647519"/>
                <a:gd name="connsiteY694" fmla="*/ 18097 h 2612594"/>
                <a:gd name="connsiteX695" fmla="*/ 1393673 w 2647519"/>
                <a:gd name="connsiteY695" fmla="*/ 18097 h 2612594"/>
                <a:gd name="connsiteX696" fmla="*/ 1391928 w 2647519"/>
                <a:gd name="connsiteY696" fmla="*/ 17540 h 2612594"/>
                <a:gd name="connsiteX697" fmla="*/ 1375575 w 2647519"/>
                <a:gd name="connsiteY697" fmla="*/ 25717 h 2612594"/>
                <a:gd name="connsiteX698" fmla="*/ 1381290 w 2647519"/>
                <a:gd name="connsiteY698" fmla="*/ 35242 h 2612594"/>
                <a:gd name="connsiteX699" fmla="*/ 1438440 w 2647519"/>
                <a:gd name="connsiteY699" fmla="*/ 46672 h 2612594"/>
                <a:gd name="connsiteX700" fmla="*/ 1413008 w 2647519"/>
                <a:gd name="connsiteY700" fmla="*/ 47116 h 2612594"/>
                <a:gd name="connsiteX701" fmla="*/ 1413437 w 2647519"/>
                <a:gd name="connsiteY701" fmla="*/ 47149 h 2612594"/>
                <a:gd name="connsiteX702" fmla="*/ 1440345 w 2647519"/>
                <a:gd name="connsiteY702" fmla="*/ 46672 h 2612594"/>
                <a:gd name="connsiteX703" fmla="*/ 1463205 w 2647519"/>
                <a:gd name="connsiteY703" fmla="*/ 49530 h 2612594"/>
                <a:gd name="connsiteX704" fmla="*/ 1507020 w 2647519"/>
                <a:gd name="connsiteY704" fmla="*/ 58102 h 2612594"/>
                <a:gd name="connsiteX705" fmla="*/ 1527975 w 2647519"/>
                <a:gd name="connsiteY705" fmla="*/ 60960 h 2612594"/>
                <a:gd name="connsiteX706" fmla="*/ 1563218 w 2647519"/>
                <a:gd name="connsiteY706" fmla="*/ 68580 h 2612594"/>
                <a:gd name="connsiteX707" fmla="*/ 1599413 w 2647519"/>
                <a:gd name="connsiteY707" fmla="*/ 76200 h 2612594"/>
                <a:gd name="connsiteX708" fmla="*/ 1634655 w 2647519"/>
                <a:gd name="connsiteY708" fmla="*/ 84772 h 2612594"/>
                <a:gd name="connsiteX709" fmla="*/ 1669898 w 2647519"/>
                <a:gd name="connsiteY709" fmla="*/ 95250 h 2612594"/>
                <a:gd name="connsiteX710" fmla="*/ 1687043 w 2647519"/>
                <a:gd name="connsiteY710" fmla="*/ 100012 h 2612594"/>
                <a:gd name="connsiteX711" fmla="*/ 1704188 w 2647519"/>
                <a:gd name="connsiteY711" fmla="*/ 105727 h 2612594"/>
                <a:gd name="connsiteX712" fmla="*/ 1704409 w 2647519"/>
                <a:gd name="connsiteY712" fmla="*/ 105929 h 2612594"/>
                <a:gd name="connsiteX713" fmla="*/ 1716704 w 2647519"/>
                <a:gd name="connsiteY713" fmla="*/ 108049 h 2612594"/>
                <a:gd name="connsiteX714" fmla="*/ 1746499 w 2647519"/>
                <a:gd name="connsiteY714" fmla="*/ 119121 h 2612594"/>
                <a:gd name="connsiteX715" fmla="*/ 1750661 w 2647519"/>
                <a:gd name="connsiteY715" fmla="*/ 125427 h 2612594"/>
                <a:gd name="connsiteX716" fmla="*/ 1751813 w 2647519"/>
                <a:gd name="connsiteY716" fmla="*/ 125730 h 2612594"/>
                <a:gd name="connsiteX717" fmla="*/ 1778483 w 2647519"/>
                <a:gd name="connsiteY717" fmla="*/ 136207 h 2612594"/>
                <a:gd name="connsiteX718" fmla="*/ 1801343 w 2647519"/>
                <a:gd name="connsiteY718" fmla="*/ 145732 h 2612594"/>
                <a:gd name="connsiteX719" fmla="*/ 1824203 w 2647519"/>
                <a:gd name="connsiteY719" fmla="*/ 156210 h 2612594"/>
                <a:gd name="connsiteX720" fmla="*/ 1841348 w 2647519"/>
                <a:gd name="connsiteY720" fmla="*/ 165735 h 2612594"/>
                <a:gd name="connsiteX721" fmla="*/ 1852778 w 2647519"/>
                <a:gd name="connsiteY721" fmla="*/ 171450 h 2612594"/>
                <a:gd name="connsiteX722" fmla="*/ 1865160 w 2647519"/>
                <a:gd name="connsiteY722" fmla="*/ 178117 h 2612594"/>
                <a:gd name="connsiteX723" fmla="*/ 1907070 w 2647519"/>
                <a:gd name="connsiteY723" fmla="*/ 201930 h 2612594"/>
                <a:gd name="connsiteX724" fmla="*/ 1960410 w 2647519"/>
                <a:gd name="connsiteY724" fmla="*/ 236220 h 2612594"/>
                <a:gd name="connsiteX725" fmla="*/ 1988033 w 2647519"/>
                <a:gd name="connsiteY725" fmla="*/ 255270 h 2612594"/>
                <a:gd name="connsiteX726" fmla="*/ 1988832 w 2647519"/>
                <a:gd name="connsiteY726" fmla="*/ 255841 h 2612594"/>
                <a:gd name="connsiteX727" fmla="*/ 2002949 w 2647519"/>
                <a:gd name="connsiteY727" fmla="*/ 264417 h 2612594"/>
                <a:gd name="connsiteX728" fmla="*/ 2540483 w 2647519"/>
                <a:gd name="connsiteY728" fmla="*/ 1275397 h 2612594"/>
                <a:gd name="connsiteX729" fmla="*/ 2540080 w 2647519"/>
                <a:gd name="connsiteY729" fmla="*/ 1283368 h 2612594"/>
                <a:gd name="connsiteX730" fmla="*/ 2550960 w 2647519"/>
                <a:gd name="connsiteY730" fmla="*/ 1284922 h 2612594"/>
                <a:gd name="connsiteX731" fmla="*/ 2561437 w 2647519"/>
                <a:gd name="connsiteY731" fmla="*/ 1292542 h 2612594"/>
                <a:gd name="connsiteX732" fmla="*/ 2566200 w 2647519"/>
                <a:gd name="connsiteY732" fmla="*/ 1318259 h 2612594"/>
                <a:gd name="connsiteX733" fmla="*/ 2584297 w 2647519"/>
                <a:gd name="connsiteY733" fmla="*/ 1348739 h 2612594"/>
                <a:gd name="connsiteX734" fmla="*/ 2591918 w 2647519"/>
                <a:gd name="connsiteY734" fmla="*/ 1349432 h 2612594"/>
                <a:gd name="connsiteX735" fmla="*/ 2591918 w 2647519"/>
                <a:gd name="connsiteY735" fmla="*/ 1342072 h 2612594"/>
                <a:gd name="connsiteX736" fmla="*/ 2599661 w 2647519"/>
                <a:gd name="connsiteY736" fmla="*/ 1320563 h 2612594"/>
                <a:gd name="connsiteX737" fmla="*/ 2599537 w 2647519"/>
                <a:gd name="connsiteY737" fmla="*/ 1316355 h 2612594"/>
                <a:gd name="connsiteX738" fmla="*/ 2607157 w 2647519"/>
                <a:gd name="connsiteY738" fmla="*/ 1290637 h 2612594"/>
                <a:gd name="connsiteX739" fmla="*/ 2617635 w 2647519"/>
                <a:gd name="connsiteY739" fmla="*/ 1290637 h 2612594"/>
                <a:gd name="connsiteX740" fmla="*/ 2633827 w 2647519"/>
                <a:gd name="connsiteY740" fmla="*/ 1280160 h 2612594"/>
                <a:gd name="connsiteX741" fmla="*/ 2635732 w 2647519"/>
                <a:gd name="connsiteY741" fmla="*/ 1322070 h 2612594"/>
                <a:gd name="connsiteX742" fmla="*/ 2630970 w 2647519"/>
                <a:gd name="connsiteY742" fmla="*/ 1342072 h 2612594"/>
                <a:gd name="connsiteX743" fmla="*/ 2625255 w 2647519"/>
                <a:gd name="connsiteY743" fmla="*/ 1361122 h 2612594"/>
                <a:gd name="connsiteX744" fmla="*/ 2622397 w 2647519"/>
                <a:gd name="connsiteY744" fmla="*/ 1392555 h 2612594"/>
                <a:gd name="connsiteX745" fmla="*/ 2621445 w 2647519"/>
                <a:gd name="connsiteY745" fmla="*/ 1408747 h 2612594"/>
                <a:gd name="connsiteX746" fmla="*/ 2619540 w 2647519"/>
                <a:gd name="connsiteY746" fmla="*/ 1424940 h 2612594"/>
                <a:gd name="connsiteX747" fmla="*/ 2615478 w 2647519"/>
                <a:gd name="connsiteY747" fmla="*/ 1427648 h 2612594"/>
                <a:gd name="connsiteX748" fmla="*/ 2615730 w 2647519"/>
                <a:gd name="connsiteY748" fmla="*/ 1428749 h 2612594"/>
                <a:gd name="connsiteX749" fmla="*/ 2619621 w 2647519"/>
                <a:gd name="connsiteY749" fmla="*/ 1426155 h 2612594"/>
                <a:gd name="connsiteX750" fmla="*/ 2621445 w 2647519"/>
                <a:gd name="connsiteY750" fmla="*/ 1410652 h 2612594"/>
                <a:gd name="connsiteX751" fmla="*/ 2622397 w 2647519"/>
                <a:gd name="connsiteY751" fmla="*/ 1394460 h 2612594"/>
                <a:gd name="connsiteX752" fmla="*/ 2625255 w 2647519"/>
                <a:gd name="connsiteY752" fmla="*/ 1363027 h 2612594"/>
                <a:gd name="connsiteX753" fmla="*/ 2630970 w 2647519"/>
                <a:gd name="connsiteY753" fmla="*/ 1343977 h 2612594"/>
                <a:gd name="connsiteX754" fmla="*/ 2635732 w 2647519"/>
                <a:gd name="connsiteY754" fmla="*/ 1323975 h 2612594"/>
                <a:gd name="connsiteX755" fmla="*/ 2643352 w 2647519"/>
                <a:gd name="connsiteY755" fmla="*/ 1329690 h 2612594"/>
                <a:gd name="connsiteX756" fmla="*/ 2642400 w 2647519"/>
                <a:gd name="connsiteY756" fmla="*/ 1343977 h 2612594"/>
                <a:gd name="connsiteX757" fmla="*/ 2640495 w 2647519"/>
                <a:gd name="connsiteY757" fmla="*/ 1358265 h 2612594"/>
                <a:gd name="connsiteX758" fmla="*/ 2639542 w 2647519"/>
                <a:gd name="connsiteY758" fmla="*/ 1384935 h 2612594"/>
                <a:gd name="connsiteX759" fmla="*/ 2637637 w 2647519"/>
                <a:gd name="connsiteY759" fmla="*/ 1416367 h 2612594"/>
                <a:gd name="connsiteX760" fmla="*/ 2632875 w 2647519"/>
                <a:gd name="connsiteY760" fmla="*/ 1449705 h 2612594"/>
                <a:gd name="connsiteX761" fmla="*/ 2627160 w 2647519"/>
                <a:gd name="connsiteY761" fmla="*/ 1484947 h 2612594"/>
                <a:gd name="connsiteX762" fmla="*/ 2620492 w 2647519"/>
                <a:gd name="connsiteY762" fmla="*/ 1519237 h 2612594"/>
                <a:gd name="connsiteX763" fmla="*/ 2608110 w 2647519"/>
                <a:gd name="connsiteY763" fmla="*/ 1591627 h 2612594"/>
                <a:gd name="connsiteX764" fmla="*/ 2596680 w 2647519"/>
                <a:gd name="connsiteY764" fmla="*/ 1598295 h 2612594"/>
                <a:gd name="connsiteX765" fmla="*/ 2582392 w 2647519"/>
                <a:gd name="connsiteY765" fmla="*/ 1640205 h 2612594"/>
                <a:gd name="connsiteX766" fmla="*/ 2578582 w 2647519"/>
                <a:gd name="connsiteY766" fmla="*/ 1680210 h 2612594"/>
                <a:gd name="connsiteX767" fmla="*/ 2576677 w 2647519"/>
                <a:gd name="connsiteY767" fmla="*/ 1685925 h 2612594"/>
                <a:gd name="connsiteX768" fmla="*/ 2560485 w 2647519"/>
                <a:gd name="connsiteY768" fmla="*/ 1729740 h 2612594"/>
                <a:gd name="connsiteX769" fmla="*/ 2555722 w 2647519"/>
                <a:gd name="connsiteY769" fmla="*/ 1733550 h 2612594"/>
                <a:gd name="connsiteX770" fmla="*/ 2535720 w 2647519"/>
                <a:gd name="connsiteY770" fmla="*/ 1780222 h 2612594"/>
                <a:gd name="connsiteX771" fmla="*/ 2556675 w 2647519"/>
                <a:gd name="connsiteY771" fmla="*/ 1733550 h 2612594"/>
                <a:gd name="connsiteX772" fmla="*/ 2561437 w 2647519"/>
                <a:gd name="connsiteY772" fmla="*/ 1729740 h 2612594"/>
                <a:gd name="connsiteX773" fmla="*/ 2530957 w 2647519"/>
                <a:gd name="connsiteY773" fmla="*/ 1816417 h 2612594"/>
                <a:gd name="connsiteX774" fmla="*/ 2514765 w 2647519"/>
                <a:gd name="connsiteY774" fmla="*/ 1824990 h 2612594"/>
                <a:gd name="connsiteX775" fmla="*/ 2511407 w 2647519"/>
                <a:gd name="connsiteY775" fmla="*/ 1831707 h 2612594"/>
                <a:gd name="connsiteX776" fmla="*/ 2511908 w 2647519"/>
                <a:gd name="connsiteY776" fmla="*/ 1832609 h 2612594"/>
                <a:gd name="connsiteX777" fmla="*/ 2515718 w 2647519"/>
                <a:gd name="connsiteY777" fmla="*/ 1824989 h 2612594"/>
                <a:gd name="connsiteX778" fmla="*/ 2531910 w 2647519"/>
                <a:gd name="connsiteY778" fmla="*/ 1816417 h 2612594"/>
                <a:gd name="connsiteX779" fmla="*/ 2520480 w 2647519"/>
                <a:gd name="connsiteY779" fmla="*/ 1848802 h 2612594"/>
                <a:gd name="connsiteX780" fmla="*/ 2499525 w 2647519"/>
                <a:gd name="connsiteY780" fmla="*/ 1886902 h 2612594"/>
                <a:gd name="connsiteX781" fmla="*/ 2489048 w 2647519"/>
                <a:gd name="connsiteY781" fmla="*/ 1905952 h 2612594"/>
                <a:gd name="connsiteX782" fmla="*/ 2477618 w 2647519"/>
                <a:gd name="connsiteY782" fmla="*/ 1925002 h 2612594"/>
                <a:gd name="connsiteX783" fmla="*/ 2469045 w 2647519"/>
                <a:gd name="connsiteY783" fmla="*/ 1939289 h 2612594"/>
                <a:gd name="connsiteX784" fmla="*/ 2456663 w 2647519"/>
                <a:gd name="connsiteY784" fmla="*/ 1966912 h 2612594"/>
                <a:gd name="connsiteX785" fmla="*/ 2443328 w 2647519"/>
                <a:gd name="connsiteY785" fmla="*/ 1993582 h 2612594"/>
                <a:gd name="connsiteX786" fmla="*/ 2422373 w 2647519"/>
                <a:gd name="connsiteY786" fmla="*/ 2022157 h 2612594"/>
                <a:gd name="connsiteX787" fmla="*/ 2401418 w 2647519"/>
                <a:gd name="connsiteY787" fmla="*/ 2048827 h 2612594"/>
                <a:gd name="connsiteX788" fmla="*/ 2402291 w 2647519"/>
                <a:gd name="connsiteY788" fmla="*/ 2047029 h 2612594"/>
                <a:gd name="connsiteX789" fmla="*/ 2378557 w 2647519"/>
                <a:gd name="connsiteY789" fmla="*/ 2079307 h 2612594"/>
                <a:gd name="connsiteX790" fmla="*/ 2327122 w 2647519"/>
                <a:gd name="connsiteY790" fmla="*/ 2135505 h 2612594"/>
                <a:gd name="connsiteX791" fmla="*/ 2316995 w 2647519"/>
                <a:gd name="connsiteY791" fmla="*/ 2151085 h 2612594"/>
                <a:gd name="connsiteX792" fmla="*/ 2327122 w 2647519"/>
                <a:gd name="connsiteY792" fmla="*/ 2136457 h 2612594"/>
                <a:gd name="connsiteX793" fmla="*/ 2378557 w 2647519"/>
                <a:gd name="connsiteY793" fmla="*/ 2080259 h 2612594"/>
                <a:gd name="connsiteX794" fmla="*/ 2339505 w 2647519"/>
                <a:gd name="connsiteY794" fmla="*/ 2139314 h 2612594"/>
                <a:gd name="connsiteX795" fmla="*/ 2319383 w 2647519"/>
                <a:gd name="connsiteY795" fmla="*/ 2160388 h 2612594"/>
                <a:gd name="connsiteX796" fmla="*/ 2303229 w 2647519"/>
                <a:gd name="connsiteY796" fmla="*/ 2172263 h 2612594"/>
                <a:gd name="connsiteX797" fmla="*/ 2302357 w 2647519"/>
                <a:gd name="connsiteY797" fmla="*/ 2173605 h 2612594"/>
                <a:gd name="connsiteX798" fmla="*/ 2292258 w 2647519"/>
                <a:gd name="connsiteY798" fmla="*/ 2181374 h 2612594"/>
                <a:gd name="connsiteX799" fmla="*/ 2291880 w 2647519"/>
                <a:gd name="connsiteY799" fmla="*/ 2184082 h 2612594"/>
                <a:gd name="connsiteX800" fmla="*/ 2247112 w 2647519"/>
                <a:gd name="connsiteY800" fmla="*/ 2229802 h 2612594"/>
                <a:gd name="connsiteX801" fmla="*/ 2199487 w 2647519"/>
                <a:gd name="connsiteY801" fmla="*/ 2273617 h 2612594"/>
                <a:gd name="connsiteX802" fmla="*/ 2197284 w 2647519"/>
                <a:gd name="connsiteY802" fmla="*/ 2275215 h 2612594"/>
                <a:gd name="connsiteX803" fmla="*/ 2181390 w 2647519"/>
                <a:gd name="connsiteY803" fmla="*/ 2295524 h 2612594"/>
                <a:gd name="connsiteX804" fmla="*/ 2143290 w 2647519"/>
                <a:gd name="connsiteY804" fmla="*/ 2324099 h 2612594"/>
                <a:gd name="connsiteX805" fmla="*/ 2107680 w 2647519"/>
                <a:gd name="connsiteY805" fmla="*/ 2350806 h 2612594"/>
                <a:gd name="connsiteX806" fmla="*/ 2107553 w 2647519"/>
                <a:gd name="connsiteY806" fmla="*/ 2350961 h 2612594"/>
                <a:gd name="connsiteX807" fmla="*/ 2143290 w 2647519"/>
                <a:gd name="connsiteY807" fmla="*/ 2325052 h 2612594"/>
                <a:gd name="connsiteX808" fmla="*/ 2181390 w 2647519"/>
                <a:gd name="connsiteY808" fmla="*/ 2296477 h 2612594"/>
                <a:gd name="connsiteX809" fmla="*/ 2149957 w 2647519"/>
                <a:gd name="connsiteY809" fmla="*/ 2327909 h 2612594"/>
                <a:gd name="connsiteX810" fmla="*/ 2124359 w 2647519"/>
                <a:gd name="connsiteY810" fmla="*/ 2344578 h 2612594"/>
                <a:gd name="connsiteX811" fmla="*/ 2106651 w 2647519"/>
                <a:gd name="connsiteY811" fmla="*/ 2352057 h 2612594"/>
                <a:gd name="connsiteX812" fmla="*/ 2106142 w 2647519"/>
                <a:gd name="connsiteY812" fmla="*/ 2352675 h 2612594"/>
                <a:gd name="connsiteX813" fmla="*/ 2087092 w 2647519"/>
                <a:gd name="connsiteY813" fmla="*/ 2365057 h 2612594"/>
                <a:gd name="connsiteX814" fmla="*/ 2079913 w 2647519"/>
                <a:gd name="connsiteY814" fmla="*/ 2368384 h 2612594"/>
                <a:gd name="connsiteX815" fmla="*/ 2061852 w 2647519"/>
                <a:gd name="connsiteY815" fmla="*/ 2383036 h 2612594"/>
                <a:gd name="connsiteX816" fmla="*/ 2044230 w 2647519"/>
                <a:gd name="connsiteY816" fmla="*/ 2395537 h 2612594"/>
                <a:gd name="connsiteX817" fmla="*/ 2017560 w 2647519"/>
                <a:gd name="connsiteY817" fmla="*/ 2412682 h 2612594"/>
                <a:gd name="connsiteX818" fmla="*/ 2008988 w 2647519"/>
                <a:gd name="connsiteY818" fmla="*/ 2413635 h 2612594"/>
                <a:gd name="connsiteX819" fmla="*/ 1999459 w 2647519"/>
                <a:gd name="connsiteY819" fmla="*/ 2417870 h 2612594"/>
                <a:gd name="connsiteX820" fmla="*/ 1997978 w 2647519"/>
                <a:gd name="connsiteY820" fmla="*/ 2418994 h 2612594"/>
                <a:gd name="connsiteX821" fmla="*/ 2009940 w 2647519"/>
                <a:gd name="connsiteY821" fmla="*/ 2414587 h 2612594"/>
                <a:gd name="connsiteX822" fmla="*/ 2018513 w 2647519"/>
                <a:gd name="connsiteY822" fmla="*/ 2413635 h 2612594"/>
                <a:gd name="connsiteX823" fmla="*/ 1984223 w 2647519"/>
                <a:gd name="connsiteY823" fmla="*/ 2439352 h 2612594"/>
                <a:gd name="connsiteX824" fmla="*/ 1962315 w 2647519"/>
                <a:gd name="connsiteY824" fmla="*/ 2450783 h 2612594"/>
                <a:gd name="connsiteX825" fmla="*/ 1940408 w 2647519"/>
                <a:gd name="connsiteY825" fmla="*/ 2461260 h 2612594"/>
                <a:gd name="connsiteX826" fmla="*/ 1924934 w 2647519"/>
                <a:gd name="connsiteY826" fmla="*/ 2463581 h 2612594"/>
                <a:gd name="connsiteX827" fmla="*/ 1922310 w 2647519"/>
                <a:gd name="connsiteY827" fmla="*/ 2465070 h 2612594"/>
                <a:gd name="connsiteX828" fmla="*/ 1849920 w 2647519"/>
                <a:gd name="connsiteY828" fmla="*/ 2496502 h 2612594"/>
                <a:gd name="connsiteX829" fmla="*/ 1846229 w 2647519"/>
                <a:gd name="connsiteY829" fmla="*/ 2497341 h 2612594"/>
                <a:gd name="connsiteX830" fmla="*/ 1824203 w 2647519"/>
                <a:gd name="connsiteY830" fmla="*/ 2511742 h 2612594"/>
                <a:gd name="connsiteX831" fmla="*/ 1836585 w 2647519"/>
                <a:gd name="connsiteY831" fmla="*/ 2515552 h 2612594"/>
                <a:gd name="connsiteX832" fmla="*/ 1790865 w 2647519"/>
                <a:gd name="connsiteY832" fmla="*/ 2535555 h 2612594"/>
                <a:gd name="connsiteX833" fmla="*/ 1794675 w 2647519"/>
                <a:gd name="connsiteY833" fmla="*/ 2522220 h 2612594"/>
                <a:gd name="connsiteX834" fmla="*/ 1779435 w 2647519"/>
                <a:gd name="connsiteY834" fmla="*/ 2527935 h 2612594"/>
                <a:gd name="connsiteX835" fmla="*/ 1765148 w 2647519"/>
                <a:gd name="connsiteY835" fmla="*/ 2532697 h 2612594"/>
                <a:gd name="connsiteX836" fmla="*/ 1735620 w 2647519"/>
                <a:gd name="connsiteY836" fmla="*/ 2542222 h 2612594"/>
                <a:gd name="connsiteX837" fmla="*/ 1731675 w 2647519"/>
                <a:gd name="connsiteY837" fmla="*/ 2537487 h 2612594"/>
                <a:gd name="connsiteX838" fmla="*/ 1717522 w 2647519"/>
                <a:gd name="connsiteY838" fmla="*/ 2540317 h 2612594"/>
                <a:gd name="connsiteX839" fmla="*/ 1700377 w 2647519"/>
                <a:gd name="connsiteY839" fmla="*/ 2544127 h 2612594"/>
                <a:gd name="connsiteX840" fmla="*/ 1665135 w 2647519"/>
                <a:gd name="connsiteY840" fmla="*/ 2552700 h 2612594"/>
                <a:gd name="connsiteX841" fmla="*/ 1663973 w 2647519"/>
                <a:gd name="connsiteY841" fmla="*/ 2553240 h 2612594"/>
                <a:gd name="connsiteX842" fmla="*/ 1697520 w 2647519"/>
                <a:gd name="connsiteY842" fmla="*/ 2545079 h 2612594"/>
                <a:gd name="connsiteX843" fmla="*/ 1714665 w 2647519"/>
                <a:gd name="connsiteY843" fmla="*/ 2541269 h 2612594"/>
                <a:gd name="connsiteX844" fmla="*/ 1728952 w 2647519"/>
                <a:gd name="connsiteY844" fmla="*/ 2538412 h 2612594"/>
                <a:gd name="connsiteX845" fmla="*/ 1734667 w 2647519"/>
                <a:gd name="connsiteY845" fmla="*/ 2543174 h 2612594"/>
                <a:gd name="connsiteX846" fmla="*/ 1764195 w 2647519"/>
                <a:gd name="connsiteY846" fmla="*/ 2533649 h 2612594"/>
                <a:gd name="connsiteX847" fmla="*/ 1778482 w 2647519"/>
                <a:gd name="connsiteY847" fmla="*/ 2528887 h 2612594"/>
                <a:gd name="connsiteX848" fmla="*/ 1793722 w 2647519"/>
                <a:gd name="connsiteY848" fmla="*/ 2523172 h 2612594"/>
                <a:gd name="connsiteX849" fmla="*/ 1789912 w 2647519"/>
                <a:gd name="connsiteY849" fmla="*/ 2536507 h 2612594"/>
                <a:gd name="connsiteX850" fmla="*/ 1749907 w 2647519"/>
                <a:gd name="connsiteY850" fmla="*/ 2555557 h 2612594"/>
                <a:gd name="connsiteX851" fmla="*/ 1747946 w 2647519"/>
                <a:gd name="connsiteY851" fmla="*/ 2555008 h 2612594"/>
                <a:gd name="connsiteX852" fmla="*/ 1720380 w 2647519"/>
                <a:gd name="connsiteY852" fmla="*/ 2566034 h 2612594"/>
                <a:gd name="connsiteX853" fmla="*/ 1697520 w 2647519"/>
                <a:gd name="connsiteY853" fmla="*/ 2572702 h 2612594"/>
                <a:gd name="connsiteX854" fmla="*/ 1663230 w 2647519"/>
                <a:gd name="connsiteY854" fmla="*/ 2581274 h 2612594"/>
                <a:gd name="connsiteX855" fmla="*/ 1649062 w 2647519"/>
                <a:gd name="connsiteY855" fmla="*/ 2580084 h 2612594"/>
                <a:gd name="connsiteX856" fmla="*/ 1619428 w 2647519"/>
                <a:gd name="connsiteY856" fmla="*/ 2585850 h 2612594"/>
                <a:gd name="connsiteX857" fmla="*/ 1618462 w 2647519"/>
                <a:gd name="connsiteY857" fmla="*/ 2587942 h 2612594"/>
                <a:gd name="connsiteX858" fmla="*/ 1539405 w 2647519"/>
                <a:gd name="connsiteY858" fmla="*/ 2603182 h 2612594"/>
                <a:gd name="connsiteX859" fmla="*/ 1521307 w 2647519"/>
                <a:gd name="connsiteY859" fmla="*/ 2598419 h 2612594"/>
                <a:gd name="connsiteX860" fmla="*/ 1506067 w 2647519"/>
                <a:gd name="connsiteY860" fmla="*/ 2598419 h 2612594"/>
                <a:gd name="connsiteX861" fmla="*/ 1479397 w 2647519"/>
                <a:gd name="connsiteY861" fmla="*/ 2606992 h 2612594"/>
                <a:gd name="connsiteX862" fmla="*/ 1455585 w 2647519"/>
                <a:gd name="connsiteY862" fmla="*/ 2608897 h 2612594"/>
                <a:gd name="connsiteX863" fmla="*/ 1431772 w 2647519"/>
                <a:gd name="connsiteY863" fmla="*/ 2609849 h 2612594"/>
                <a:gd name="connsiteX864" fmla="*/ 1429185 w 2647519"/>
                <a:gd name="connsiteY864" fmla="*/ 2608741 h 2612594"/>
                <a:gd name="connsiteX865" fmla="*/ 1407484 w 2647519"/>
                <a:gd name="connsiteY865" fmla="*/ 2612588 h 2612594"/>
                <a:gd name="connsiteX866" fmla="*/ 1381290 w 2647519"/>
                <a:gd name="connsiteY866" fmla="*/ 2607944 h 2612594"/>
                <a:gd name="connsiteX867" fmla="*/ 1382243 w 2647519"/>
                <a:gd name="connsiteY867" fmla="*/ 2606992 h 2612594"/>
                <a:gd name="connsiteX868" fmla="*/ 1387005 w 2647519"/>
                <a:gd name="connsiteY868" fmla="*/ 2600324 h 2612594"/>
                <a:gd name="connsiteX869" fmla="*/ 1365098 w 2647519"/>
                <a:gd name="connsiteY869" fmla="*/ 2597467 h 2612594"/>
                <a:gd name="connsiteX870" fmla="*/ 1375575 w 2647519"/>
                <a:gd name="connsiteY870" fmla="*/ 2591752 h 2612594"/>
                <a:gd name="connsiteX871" fmla="*/ 1407008 w 2647519"/>
                <a:gd name="connsiteY871" fmla="*/ 2590799 h 2612594"/>
                <a:gd name="connsiteX872" fmla="*/ 1437488 w 2647519"/>
                <a:gd name="connsiteY872" fmla="*/ 2589847 h 2612594"/>
                <a:gd name="connsiteX873" fmla="*/ 1481302 w 2647519"/>
                <a:gd name="connsiteY873" fmla="*/ 2590799 h 2612594"/>
                <a:gd name="connsiteX874" fmla="*/ 1511782 w 2647519"/>
                <a:gd name="connsiteY874" fmla="*/ 2587942 h 2612594"/>
                <a:gd name="connsiteX875" fmla="*/ 1568932 w 2647519"/>
                <a:gd name="connsiteY875" fmla="*/ 2575559 h 2612594"/>
                <a:gd name="connsiteX876" fmla="*/ 1607032 w 2647519"/>
                <a:gd name="connsiteY876" fmla="*/ 2566987 h 2612594"/>
                <a:gd name="connsiteX877" fmla="*/ 1635607 w 2647519"/>
                <a:gd name="connsiteY877" fmla="*/ 2566034 h 2612594"/>
                <a:gd name="connsiteX878" fmla="*/ 1637595 w 2647519"/>
                <a:gd name="connsiteY878" fmla="*/ 2565111 h 2612594"/>
                <a:gd name="connsiteX879" fmla="*/ 1609890 w 2647519"/>
                <a:gd name="connsiteY879" fmla="*/ 2566035 h 2612594"/>
                <a:gd name="connsiteX880" fmla="*/ 1571790 w 2647519"/>
                <a:gd name="connsiteY880" fmla="*/ 2574607 h 2612594"/>
                <a:gd name="connsiteX881" fmla="*/ 1514640 w 2647519"/>
                <a:gd name="connsiteY881" fmla="*/ 2586990 h 2612594"/>
                <a:gd name="connsiteX882" fmla="*/ 1484160 w 2647519"/>
                <a:gd name="connsiteY882" fmla="*/ 2589847 h 2612594"/>
                <a:gd name="connsiteX883" fmla="*/ 1440345 w 2647519"/>
                <a:gd name="connsiteY883" fmla="*/ 2588895 h 2612594"/>
                <a:gd name="connsiteX884" fmla="*/ 1409865 w 2647519"/>
                <a:gd name="connsiteY884" fmla="*/ 2589847 h 2612594"/>
                <a:gd name="connsiteX885" fmla="*/ 1378432 w 2647519"/>
                <a:gd name="connsiteY885" fmla="*/ 2590800 h 2612594"/>
                <a:gd name="connsiteX886" fmla="*/ 1379385 w 2647519"/>
                <a:gd name="connsiteY886" fmla="*/ 2586990 h 2612594"/>
                <a:gd name="connsiteX887" fmla="*/ 1386052 w 2647519"/>
                <a:gd name="connsiteY887" fmla="*/ 2577465 h 2612594"/>
                <a:gd name="connsiteX888" fmla="*/ 1679422 w 2647519"/>
                <a:gd name="connsiteY888" fmla="*/ 2528887 h 2612594"/>
                <a:gd name="connsiteX889" fmla="*/ 1878495 w 2647519"/>
                <a:gd name="connsiteY889" fmla="*/ 2453640 h 2612594"/>
                <a:gd name="connsiteX890" fmla="*/ 1930882 w 2647519"/>
                <a:gd name="connsiteY890" fmla="*/ 2426017 h 2612594"/>
                <a:gd name="connsiteX891" fmla="*/ 1960410 w 2647519"/>
                <a:gd name="connsiteY891" fmla="*/ 2410777 h 2612594"/>
                <a:gd name="connsiteX892" fmla="*/ 1990890 w 2647519"/>
                <a:gd name="connsiteY892" fmla="*/ 2394585 h 2612594"/>
                <a:gd name="connsiteX893" fmla="*/ 2048040 w 2647519"/>
                <a:gd name="connsiteY893" fmla="*/ 2360295 h 2612594"/>
                <a:gd name="connsiteX894" fmla="*/ 2093760 w 2647519"/>
                <a:gd name="connsiteY894" fmla="*/ 2325052 h 2612594"/>
                <a:gd name="connsiteX895" fmla="*/ 2179485 w 2647519"/>
                <a:gd name="connsiteY895" fmla="*/ 2258377 h 2612594"/>
                <a:gd name="connsiteX896" fmla="*/ 2203297 w 2647519"/>
                <a:gd name="connsiteY896" fmla="*/ 2239327 h 2612594"/>
                <a:gd name="connsiteX897" fmla="*/ 2226157 w 2647519"/>
                <a:gd name="connsiteY897" fmla="*/ 2219325 h 2612594"/>
                <a:gd name="connsiteX898" fmla="*/ 2260447 w 2647519"/>
                <a:gd name="connsiteY898" fmla="*/ 2187892 h 2612594"/>
                <a:gd name="connsiteX899" fmla="*/ 2274735 w 2647519"/>
                <a:gd name="connsiteY899" fmla="*/ 2164080 h 2612594"/>
                <a:gd name="connsiteX900" fmla="*/ 2295258 w 2647519"/>
                <a:gd name="connsiteY900" fmla="*/ 2145267 h 2612594"/>
                <a:gd name="connsiteX901" fmla="*/ 2295423 w 2647519"/>
                <a:gd name="connsiteY901" fmla="*/ 2144085 h 2612594"/>
                <a:gd name="connsiteX902" fmla="*/ 2275688 w 2647519"/>
                <a:gd name="connsiteY902" fmla="*/ 2162175 h 2612594"/>
                <a:gd name="connsiteX903" fmla="*/ 2261400 w 2647519"/>
                <a:gd name="connsiteY903" fmla="*/ 2185987 h 2612594"/>
                <a:gd name="connsiteX904" fmla="*/ 2227110 w 2647519"/>
                <a:gd name="connsiteY904" fmla="*/ 2217420 h 2612594"/>
                <a:gd name="connsiteX905" fmla="*/ 2204250 w 2647519"/>
                <a:gd name="connsiteY905" fmla="*/ 2237422 h 2612594"/>
                <a:gd name="connsiteX906" fmla="*/ 2180438 w 2647519"/>
                <a:gd name="connsiteY906" fmla="*/ 2256472 h 2612594"/>
                <a:gd name="connsiteX907" fmla="*/ 2094713 w 2647519"/>
                <a:gd name="connsiteY907" fmla="*/ 2323147 h 2612594"/>
                <a:gd name="connsiteX908" fmla="*/ 2048993 w 2647519"/>
                <a:gd name="connsiteY908" fmla="*/ 2358390 h 2612594"/>
                <a:gd name="connsiteX909" fmla="*/ 1991843 w 2647519"/>
                <a:gd name="connsiteY909" fmla="*/ 2392680 h 2612594"/>
                <a:gd name="connsiteX910" fmla="*/ 1961363 w 2647519"/>
                <a:gd name="connsiteY910" fmla="*/ 2408872 h 2612594"/>
                <a:gd name="connsiteX911" fmla="*/ 1931835 w 2647519"/>
                <a:gd name="connsiteY911" fmla="*/ 2424112 h 2612594"/>
                <a:gd name="connsiteX912" fmla="*/ 1879448 w 2647519"/>
                <a:gd name="connsiteY912" fmla="*/ 2451735 h 2612594"/>
                <a:gd name="connsiteX913" fmla="*/ 1680375 w 2647519"/>
                <a:gd name="connsiteY913" fmla="*/ 2526982 h 2612594"/>
                <a:gd name="connsiteX914" fmla="*/ 1387005 w 2647519"/>
                <a:gd name="connsiteY914" fmla="*/ 2575560 h 2612594"/>
                <a:gd name="connsiteX915" fmla="*/ 1365098 w 2647519"/>
                <a:gd name="connsiteY915" fmla="*/ 2575560 h 2612594"/>
                <a:gd name="connsiteX916" fmla="*/ 1362240 w 2647519"/>
                <a:gd name="connsiteY916" fmla="*/ 2567940 h 2612594"/>
                <a:gd name="connsiteX917" fmla="*/ 1339380 w 2647519"/>
                <a:gd name="connsiteY917" fmla="*/ 2566987 h 2612594"/>
                <a:gd name="connsiteX918" fmla="*/ 1318425 w 2647519"/>
                <a:gd name="connsiteY918" fmla="*/ 2575560 h 2612594"/>
                <a:gd name="connsiteX919" fmla="*/ 1257465 w 2647519"/>
                <a:gd name="connsiteY919" fmla="*/ 2576512 h 2612594"/>
                <a:gd name="connsiteX920" fmla="*/ 1212698 w 2647519"/>
                <a:gd name="connsiteY920" fmla="*/ 2574607 h 2612594"/>
                <a:gd name="connsiteX921" fmla="*/ 1190790 w 2647519"/>
                <a:gd name="connsiteY921" fmla="*/ 2572702 h 2612594"/>
                <a:gd name="connsiteX922" fmla="*/ 1168883 w 2647519"/>
                <a:gd name="connsiteY922" fmla="*/ 2568892 h 2612594"/>
                <a:gd name="connsiteX923" fmla="*/ 1182079 w 2647519"/>
                <a:gd name="connsiteY923" fmla="*/ 2554816 h 2612594"/>
                <a:gd name="connsiteX924" fmla="*/ 1179360 w 2647519"/>
                <a:gd name="connsiteY924" fmla="*/ 2555557 h 2612594"/>
                <a:gd name="connsiteX925" fmla="*/ 1130192 w 2647519"/>
                <a:gd name="connsiteY925" fmla="*/ 2546452 h 2612594"/>
                <a:gd name="connsiteX926" fmla="*/ 1127925 w 2647519"/>
                <a:gd name="connsiteY926" fmla="*/ 2546985 h 2612594"/>
                <a:gd name="connsiteX927" fmla="*/ 1033628 w 2647519"/>
                <a:gd name="connsiteY927" fmla="*/ 2529840 h 2612594"/>
                <a:gd name="connsiteX928" fmla="*/ 996480 w 2647519"/>
                <a:gd name="connsiteY928" fmla="*/ 2522220 h 2612594"/>
                <a:gd name="connsiteX929" fmla="*/ 964095 w 2647519"/>
                <a:gd name="connsiteY929" fmla="*/ 2516505 h 2612594"/>
                <a:gd name="connsiteX930" fmla="*/ 925043 w 2647519"/>
                <a:gd name="connsiteY930" fmla="*/ 2498407 h 2612594"/>
                <a:gd name="connsiteX931" fmla="*/ 876465 w 2647519"/>
                <a:gd name="connsiteY931" fmla="*/ 2480310 h 2612594"/>
                <a:gd name="connsiteX932" fmla="*/ 825983 w 2647519"/>
                <a:gd name="connsiteY932" fmla="*/ 2460307 h 2612594"/>
                <a:gd name="connsiteX933" fmla="*/ 834555 w 2647519"/>
                <a:gd name="connsiteY933" fmla="*/ 2453640 h 2612594"/>
                <a:gd name="connsiteX934" fmla="*/ 869798 w 2647519"/>
                <a:gd name="connsiteY934" fmla="*/ 2460307 h 2612594"/>
                <a:gd name="connsiteX935" fmla="*/ 885038 w 2647519"/>
                <a:gd name="connsiteY935" fmla="*/ 2473642 h 2612594"/>
                <a:gd name="connsiteX936" fmla="*/ 937425 w 2647519"/>
                <a:gd name="connsiteY936" fmla="*/ 2488882 h 2612594"/>
                <a:gd name="connsiteX937" fmla="*/ 1041248 w 2647519"/>
                <a:gd name="connsiteY937" fmla="*/ 2515552 h 2612594"/>
                <a:gd name="connsiteX938" fmla="*/ 1066965 w 2647519"/>
                <a:gd name="connsiteY938" fmla="*/ 2520315 h 2612594"/>
                <a:gd name="connsiteX939" fmla="*/ 1094588 w 2647519"/>
                <a:gd name="connsiteY939" fmla="*/ 2525077 h 2612594"/>
                <a:gd name="connsiteX940" fmla="*/ 1125068 w 2647519"/>
                <a:gd name="connsiteY940" fmla="*/ 2531745 h 2612594"/>
                <a:gd name="connsiteX941" fmla="*/ 1158657 w 2647519"/>
                <a:gd name="connsiteY941" fmla="*/ 2539008 h 2612594"/>
                <a:gd name="connsiteX942" fmla="*/ 1161262 w 2647519"/>
                <a:gd name="connsiteY942" fmla="*/ 2538412 h 2612594"/>
                <a:gd name="connsiteX943" fmla="*/ 1192695 w 2647519"/>
                <a:gd name="connsiteY943" fmla="*/ 2543175 h 2612594"/>
                <a:gd name="connsiteX944" fmla="*/ 1193647 w 2647519"/>
                <a:gd name="connsiteY944" fmla="*/ 2541270 h 2612594"/>
                <a:gd name="connsiteX945" fmla="*/ 1239367 w 2647519"/>
                <a:gd name="connsiteY945" fmla="*/ 2543175 h 2612594"/>
                <a:gd name="connsiteX946" fmla="*/ 1246987 w 2647519"/>
                <a:gd name="connsiteY946" fmla="*/ 2544127 h 2612594"/>
                <a:gd name="connsiteX947" fmla="*/ 1317472 w 2647519"/>
                <a:gd name="connsiteY947" fmla="*/ 2544127 h 2612594"/>
                <a:gd name="connsiteX948" fmla="*/ 1368907 w 2647519"/>
                <a:gd name="connsiteY948" fmla="*/ 2546032 h 2612594"/>
                <a:gd name="connsiteX949" fmla="*/ 1429867 w 2647519"/>
                <a:gd name="connsiteY949" fmla="*/ 2541270 h 2612594"/>
                <a:gd name="connsiteX950" fmla="*/ 1437487 w 2647519"/>
                <a:gd name="connsiteY950" fmla="*/ 2541270 h 2612594"/>
                <a:gd name="connsiteX951" fmla="*/ 1440345 w 2647519"/>
                <a:gd name="connsiteY951" fmla="*/ 2548890 h 2612594"/>
                <a:gd name="connsiteX952" fmla="*/ 1500352 w 2647519"/>
                <a:gd name="connsiteY952" fmla="*/ 2541270 h 2612594"/>
                <a:gd name="connsiteX953" fmla="*/ 1540357 w 2647519"/>
                <a:gd name="connsiteY953" fmla="*/ 2531745 h 2612594"/>
                <a:gd name="connsiteX954" fmla="*/ 1563217 w 2647519"/>
                <a:gd name="connsiteY954" fmla="*/ 2527935 h 2612594"/>
                <a:gd name="connsiteX955" fmla="*/ 1577505 w 2647519"/>
                <a:gd name="connsiteY955" fmla="*/ 2526030 h 2612594"/>
                <a:gd name="connsiteX956" fmla="*/ 1608937 w 2647519"/>
                <a:gd name="connsiteY956" fmla="*/ 2518410 h 2612594"/>
                <a:gd name="connsiteX957" fmla="*/ 1634655 w 2647519"/>
                <a:gd name="connsiteY957" fmla="*/ 2512695 h 2612594"/>
                <a:gd name="connsiteX958" fmla="*/ 1660372 w 2647519"/>
                <a:gd name="connsiteY958" fmla="*/ 2506027 h 2612594"/>
                <a:gd name="connsiteX959" fmla="*/ 1707545 w 2647519"/>
                <a:gd name="connsiteY959" fmla="*/ 2497863 h 2612594"/>
                <a:gd name="connsiteX960" fmla="*/ 1713713 w 2647519"/>
                <a:gd name="connsiteY960" fmla="*/ 2495550 h 2612594"/>
                <a:gd name="connsiteX961" fmla="*/ 1664183 w 2647519"/>
                <a:gd name="connsiteY961" fmla="*/ 2504122 h 2612594"/>
                <a:gd name="connsiteX962" fmla="*/ 1638465 w 2647519"/>
                <a:gd name="connsiteY962" fmla="*/ 2510790 h 2612594"/>
                <a:gd name="connsiteX963" fmla="*/ 1612748 w 2647519"/>
                <a:gd name="connsiteY963" fmla="*/ 2516505 h 2612594"/>
                <a:gd name="connsiteX964" fmla="*/ 1581315 w 2647519"/>
                <a:gd name="connsiteY964" fmla="*/ 2524125 h 2612594"/>
                <a:gd name="connsiteX965" fmla="*/ 1567028 w 2647519"/>
                <a:gd name="connsiteY965" fmla="*/ 2526030 h 2612594"/>
                <a:gd name="connsiteX966" fmla="*/ 1544168 w 2647519"/>
                <a:gd name="connsiteY966" fmla="*/ 2529840 h 2612594"/>
                <a:gd name="connsiteX967" fmla="*/ 1482255 w 2647519"/>
                <a:gd name="connsiteY967" fmla="*/ 2535555 h 2612594"/>
                <a:gd name="connsiteX968" fmla="*/ 1440345 w 2647519"/>
                <a:gd name="connsiteY968" fmla="*/ 2539365 h 2612594"/>
                <a:gd name="connsiteX969" fmla="*/ 1432725 w 2647519"/>
                <a:gd name="connsiteY969" fmla="*/ 2539365 h 2612594"/>
                <a:gd name="connsiteX970" fmla="*/ 1371765 w 2647519"/>
                <a:gd name="connsiteY970" fmla="*/ 2544127 h 2612594"/>
                <a:gd name="connsiteX971" fmla="*/ 1320330 w 2647519"/>
                <a:gd name="connsiteY971" fmla="*/ 2542222 h 2612594"/>
                <a:gd name="connsiteX972" fmla="*/ 1249845 w 2647519"/>
                <a:gd name="connsiteY972" fmla="*/ 2542222 h 2612594"/>
                <a:gd name="connsiteX973" fmla="*/ 1242225 w 2647519"/>
                <a:gd name="connsiteY973" fmla="*/ 2541270 h 2612594"/>
                <a:gd name="connsiteX974" fmla="*/ 1212698 w 2647519"/>
                <a:gd name="connsiteY974" fmla="*/ 2528887 h 2612594"/>
                <a:gd name="connsiteX975" fmla="*/ 1196505 w 2647519"/>
                <a:gd name="connsiteY975" fmla="*/ 2539365 h 2612594"/>
                <a:gd name="connsiteX976" fmla="*/ 1196464 w 2647519"/>
                <a:gd name="connsiteY976" fmla="*/ 2539447 h 2612594"/>
                <a:gd name="connsiteX977" fmla="*/ 1209840 w 2647519"/>
                <a:gd name="connsiteY977" fmla="*/ 2530792 h 2612594"/>
                <a:gd name="connsiteX978" fmla="*/ 1239368 w 2647519"/>
                <a:gd name="connsiteY978" fmla="*/ 2543174 h 2612594"/>
                <a:gd name="connsiteX979" fmla="*/ 1193648 w 2647519"/>
                <a:gd name="connsiteY979" fmla="*/ 2541269 h 2612594"/>
                <a:gd name="connsiteX980" fmla="*/ 1194008 w 2647519"/>
                <a:gd name="connsiteY980" fmla="*/ 2541036 h 2612594"/>
                <a:gd name="connsiteX981" fmla="*/ 1164120 w 2647519"/>
                <a:gd name="connsiteY981" fmla="*/ 2536507 h 2612594"/>
                <a:gd name="connsiteX982" fmla="*/ 1128878 w 2647519"/>
                <a:gd name="connsiteY982" fmla="*/ 2528887 h 2612594"/>
                <a:gd name="connsiteX983" fmla="*/ 1098398 w 2647519"/>
                <a:gd name="connsiteY983" fmla="*/ 2522220 h 2612594"/>
                <a:gd name="connsiteX984" fmla="*/ 1070775 w 2647519"/>
                <a:gd name="connsiteY984" fmla="*/ 2517457 h 2612594"/>
                <a:gd name="connsiteX985" fmla="*/ 1045058 w 2647519"/>
                <a:gd name="connsiteY985" fmla="*/ 2512695 h 2612594"/>
                <a:gd name="connsiteX986" fmla="*/ 941235 w 2647519"/>
                <a:gd name="connsiteY986" fmla="*/ 2486025 h 2612594"/>
                <a:gd name="connsiteX987" fmla="*/ 888848 w 2647519"/>
                <a:gd name="connsiteY987" fmla="*/ 2470785 h 2612594"/>
                <a:gd name="connsiteX988" fmla="*/ 873608 w 2647519"/>
                <a:gd name="connsiteY988" fmla="*/ 2457450 h 2612594"/>
                <a:gd name="connsiteX989" fmla="*/ 838365 w 2647519"/>
                <a:gd name="connsiteY989" fmla="*/ 2450782 h 2612594"/>
                <a:gd name="connsiteX990" fmla="*/ 785978 w 2647519"/>
                <a:gd name="connsiteY990" fmla="*/ 2424112 h 2612594"/>
                <a:gd name="connsiteX991" fmla="*/ 770738 w 2647519"/>
                <a:gd name="connsiteY991" fmla="*/ 2425065 h 2612594"/>
                <a:gd name="connsiteX992" fmla="*/ 716445 w 2647519"/>
                <a:gd name="connsiteY992" fmla="*/ 2397442 h 2612594"/>
                <a:gd name="connsiteX993" fmla="*/ 706920 w 2647519"/>
                <a:gd name="connsiteY993" fmla="*/ 2380297 h 2612594"/>
                <a:gd name="connsiteX994" fmla="*/ 708825 w 2647519"/>
                <a:gd name="connsiteY994" fmla="*/ 2379345 h 2612594"/>
                <a:gd name="connsiteX995" fmla="*/ 742163 w 2647519"/>
                <a:gd name="connsiteY995" fmla="*/ 2397442 h 2612594"/>
                <a:gd name="connsiteX996" fmla="*/ 775500 w 2647519"/>
                <a:gd name="connsiteY996" fmla="*/ 2415540 h 2612594"/>
                <a:gd name="connsiteX997" fmla="*/ 785025 w 2647519"/>
                <a:gd name="connsiteY997" fmla="*/ 2409825 h 2612594"/>
                <a:gd name="connsiteX998" fmla="*/ 745973 w 2647519"/>
                <a:gd name="connsiteY998" fmla="*/ 2384107 h 2612594"/>
                <a:gd name="connsiteX999" fmla="*/ 713588 w 2647519"/>
                <a:gd name="connsiteY999" fmla="*/ 2369820 h 2612594"/>
                <a:gd name="connsiteX1000" fmla="*/ 668820 w 2647519"/>
                <a:gd name="connsiteY1000" fmla="*/ 2344102 h 2612594"/>
                <a:gd name="connsiteX1001" fmla="*/ 630720 w 2647519"/>
                <a:gd name="connsiteY1001" fmla="*/ 2319337 h 2612594"/>
                <a:gd name="connsiteX1002" fmla="*/ 570713 w 2647519"/>
                <a:gd name="connsiteY1002" fmla="*/ 2293620 h 2612594"/>
                <a:gd name="connsiteX1003" fmla="*/ 547853 w 2647519"/>
                <a:gd name="connsiteY1003" fmla="*/ 2274570 h 2612594"/>
                <a:gd name="connsiteX1004" fmla="*/ 552615 w 2647519"/>
                <a:gd name="connsiteY1004" fmla="*/ 2272665 h 2612594"/>
                <a:gd name="connsiteX1005" fmla="*/ 575475 w 2647519"/>
                <a:gd name="connsiteY1005" fmla="*/ 2279332 h 2612594"/>
                <a:gd name="connsiteX1006" fmla="*/ 527850 w 2647519"/>
                <a:gd name="connsiteY1006" fmla="*/ 2229802 h 2612594"/>
                <a:gd name="connsiteX1007" fmla="*/ 501180 w 2647519"/>
                <a:gd name="connsiteY1007" fmla="*/ 2207895 h 2612594"/>
                <a:gd name="connsiteX1008" fmla="*/ 476415 w 2647519"/>
                <a:gd name="connsiteY1008" fmla="*/ 2185987 h 2612594"/>
                <a:gd name="connsiteX1009" fmla="*/ 444983 w 2647519"/>
                <a:gd name="connsiteY1009" fmla="*/ 2160270 h 2612594"/>
                <a:gd name="connsiteX1010" fmla="*/ 399263 w 2647519"/>
                <a:gd name="connsiteY1010" fmla="*/ 2109787 h 2612594"/>
                <a:gd name="connsiteX1011" fmla="*/ 396126 w 2647519"/>
                <a:gd name="connsiteY1011" fmla="*/ 2099983 h 2612594"/>
                <a:gd name="connsiteX1012" fmla="*/ 386880 w 2647519"/>
                <a:gd name="connsiteY1012" fmla="*/ 2090737 h 2612594"/>
                <a:gd name="connsiteX1013" fmla="*/ 355448 w 2647519"/>
                <a:gd name="connsiteY1013" fmla="*/ 2056447 h 2612594"/>
                <a:gd name="connsiteX1014" fmla="*/ 351638 w 2647519"/>
                <a:gd name="connsiteY1014" fmla="*/ 2039302 h 2612594"/>
                <a:gd name="connsiteX1015" fmla="*/ 339255 w 2647519"/>
                <a:gd name="connsiteY1015" fmla="*/ 2022157 h 2612594"/>
                <a:gd name="connsiteX1016" fmla="*/ 337780 w 2647519"/>
                <a:gd name="connsiteY1016" fmla="*/ 2019844 h 2612594"/>
                <a:gd name="connsiteX1017" fmla="*/ 323062 w 2647519"/>
                <a:gd name="connsiteY1017" fmla="*/ 2009774 h 2612594"/>
                <a:gd name="connsiteX1018" fmla="*/ 294487 w 2647519"/>
                <a:gd name="connsiteY1018" fmla="*/ 1968817 h 2612594"/>
                <a:gd name="connsiteX1019" fmla="*/ 278295 w 2647519"/>
                <a:gd name="connsiteY1019" fmla="*/ 1930717 h 2612594"/>
                <a:gd name="connsiteX1020" fmla="*/ 276390 w 2647519"/>
                <a:gd name="connsiteY1020" fmla="*/ 1930717 h 2612594"/>
                <a:gd name="connsiteX1021" fmla="*/ 254483 w 2647519"/>
                <a:gd name="connsiteY1021" fmla="*/ 1888807 h 2612594"/>
                <a:gd name="connsiteX1022" fmla="*/ 233528 w 2647519"/>
                <a:gd name="connsiteY1022" fmla="*/ 1846897 h 2612594"/>
                <a:gd name="connsiteX1023" fmla="*/ 211620 w 2647519"/>
                <a:gd name="connsiteY1023" fmla="*/ 1798320 h 2612594"/>
                <a:gd name="connsiteX1024" fmla="*/ 191618 w 2647519"/>
                <a:gd name="connsiteY1024" fmla="*/ 1748790 h 2612594"/>
                <a:gd name="connsiteX1025" fmla="*/ 211620 w 2647519"/>
                <a:gd name="connsiteY1025" fmla="*/ 1782127 h 2612594"/>
                <a:gd name="connsiteX1026" fmla="*/ 231623 w 2647519"/>
                <a:gd name="connsiteY1026" fmla="*/ 1824037 h 2612594"/>
                <a:gd name="connsiteX1027" fmla="*/ 238290 w 2647519"/>
                <a:gd name="connsiteY1027" fmla="*/ 1846897 h 2612594"/>
                <a:gd name="connsiteX1028" fmla="*/ 241045 w 2647519"/>
                <a:gd name="connsiteY1028" fmla="*/ 1850938 h 2612594"/>
                <a:gd name="connsiteX1029" fmla="*/ 237654 w 2647519"/>
                <a:gd name="connsiteY1029" fmla="*/ 1833304 h 2612594"/>
                <a:gd name="connsiteX1030" fmla="*/ 228808 w 2647519"/>
                <a:gd name="connsiteY1030" fmla="*/ 1817251 h 2612594"/>
                <a:gd name="connsiteX1031" fmla="*/ 214410 w 2647519"/>
                <a:gd name="connsiteY1031" fmla="*/ 1784873 h 2612594"/>
                <a:gd name="connsiteX1032" fmla="*/ 197332 w 2647519"/>
                <a:gd name="connsiteY1032" fmla="*/ 1756409 h 2612594"/>
                <a:gd name="connsiteX1033" fmla="*/ 176377 w 2647519"/>
                <a:gd name="connsiteY1033" fmla="*/ 1699259 h 2612594"/>
                <a:gd name="connsiteX1034" fmla="*/ 158426 w 2647519"/>
                <a:gd name="connsiteY1034" fmla="*/ 1640679 h 2612594"/>
                <a:gd name="connsiteX1035" fmla="*/ 152529 w 2647519"/>
                <a:gd name="connsiteY1035" fmla="*/ 1623596 h 2612594"/>
                <a:gd name="connsiteX1036" fmla="*/ 126853 w 2647519"/>
                <a:gd name="connsiteY1036" fmla="*/ 1521108 h 2612594"/>
                <a:gd name="connsiteX1037" fmla="*/ 115498 w 2647519"/>
                <a:gd name="connsiteY1037" fmla="*/ 1446707 h 2612594"/>
                <a:gd name="connsiteX1038" fmla="*/ 115417 w 2647519"/>
                <a:gd name="connsiteY1038" fmla="*/ 1448752 h 2612594"/>
                <a:gd name="connsiteX1039" fmla="*/ 116370 w 2647519"/>
                <a:gd name="connsiteY1039" fmla="*/ 1463992 h 2612594"/>
                <a:gd name="connsiteX1040" fmla="*/ 121132 w 2647519"/>
                <a:gd name="connsiteY1040" fmla="*/ 1499235 h 2612594"/>
                <a:gd name="connsiteX1041" fmla="*/ 126847 w 2647519"/>
                <a:gd name="connsiteY1041" fmla="*/ 1535430 h 2612594"/>
                <a:gd name="connsiteX1042" fmla="*/ 117322 w 2647519"/>
                <a:gd name="connsiteY1042" fmla="*/ 1503997 h 2612594"/>
                <a:gd name="connsiteX1043" fmla="*/ 110655 w 2647519"/>
                <a:gd name="connsiteY1043" fmla="*/ 1463992 h 2612594"/>
                <a:gd name="connsiteX1044" fmla="*/ 103035 w 2647519"/>
                <a:gd name="connsiteY1044" fmla="*/ 1463992 h 2612594"/>
                <a:gd name="connsiteX1045" fmla="*/ 98272 w 2647519"/>
                <a:gd name="connsiteY1045" fmla="*/ 1427797 h 2612594"/>
                <a:gd name="connsiteX1046" fmla="*/ 91605 w 2647519"/>
                <a:gd name="connsiteY1046" fmla="*/ 1404937 h 2612594"/>
                <a:gd name="connsiteX1047" fmla="*/ 85890 w 2647519"/>
                <a:gd name="connsiteY1047" fmla="*/ 1383030 h 2612594"/>
                <a:gd name="connsiteX1048" fmla="*/ 69697 w 2647519"/>
                <a:gd name="connsiteY1048" fmla="*/ 1365885 h 2612594"/>
                <a:gd name="connsiteX1049" fmla="*/ 64935 w 2647519"/>
                <a:gd name="connsiteY1049" fmla="*/ 1365885 h 2612594"/>
                <a:gd name="connsiteX1050" fmla="*/ 60172 w 2647519"/>
                <a:gd name="connsiteY1050" fmla="*/ 1342072 h 2612594"/>
                <a:gd name="connsiteX1051" fmla="*/ 58267 w 2647519"/>
                <a:gd name="connsiteY1051" fmla="*/ 1311592 h 2612594"/>
                <a:gd name="connsiteX1052" fmla="*/ 62077 w 2647519"/>
                <a:gd name="connsiteY1052" fmla="*/ 1268730 h 2612594"/>
                <a:gd name="connsiteX1053" fmla="*/ 63982 w 2647519"/>
                <a:gd name="connsiteY1053" fmla="*/ 1253490 h 2612594"/>
                <a:gd name="connsiteX1054" fmla="*/ 67226 w 2647519"/>
                <a:gd name="connsiteY1054" fmla="*/ 1243037 h 2612594"/>
                <a:gd name="connsiteX1055" fmla="*/ 65649 w 2647519"/>
                <a:gd name="connsiteY1055" fmla="*/ 1219200 h 2612594"/>
                <a:gd name="connsiteX1056" fmla="*/ 67792 w 2647519"/>
                <a:gd name="connsiteY1056" fmla="*/ 1183957 h 2612594"/>
                <a:gd name="connsiteX1057" fmla="*/ 71602 w 2647519"/>
                <a:gd name="connsiteY1057" fmla="*/ 1176814 h 2612594"/>
                <a:gd name="connsiteX1058" fmla="*/ 71602 w 2647519"/>
                <a:gd name="connsiteY1058" fmla="*/ 1172527 h 2612594"/>
                <a:gd name="connsiteX1059" fmla="*/ 63982 w 2647519"/>
                <a:gd name="connsiteY1059" fmla="*/ 1186815 h 2612594"/>
                <a:gd name="connsiteX1060" fmla="*/ 57315 w 2647519"/>
                <a:gd name="connsiteY1060" fmla="*/ 1177290 h 2612594"/>
                <a:gd name="connsiteX1061" fmla="*/ 44932 w 2647519"/>
                <a:gd name="connsiteY1061" fmla="*/ 1160145 h 2612594"/>
                <a:gd name="connsiteX1062" fmla="*/ 42670 w 2647519"/>
                <a:gd name="connsiteY1062" fmla="*/ 1146572 h 2612594"/>
                <a:gd name="connsiteX1063" fmla="*/ 42075 w 2647519"/>
                <a:gd name="connsiteY1063" fmla="*/ 1147762 h 2612594"/>
                <a:gd name="connsiteX1064" fmla="*/ 38265 w 2647519"/>
                <a:gd name="connsiteY1064" fmla="*/ 1185862 h 2612594"/>
                <a:gd name="connsiteX1065" fmla="*/ 35407 w 2647519"/>
                <a:gd name="connsiteY1065" fmla="*/ 1223962 h 2612594"/>
                <a:gd name="connsiteX1066" fmla="*/ 32550 w 2647519"/>
                <a:gd name="connsiteY1066" fmla="*/ 1253490 h 2612594"/>
                <a:gd name="connsiteX1067" fmla="*/ 32550 w 2647519"/>
                <a:gd name="connsiteY1067" fmla="*/ 1314449 h 2612594"/>
                <a:gd name="connsiteX1068" fmla="*/ 33502 w 2647519"/>
                <a:gd name="connsiteY1068" fmla="*/ 1345882 h 2612594"/>
                <a:gd name="connsiteX1069" fmla="*/ 35407 w 2647519"/>
                <a:gd name="connsiteY1069" fmla="*/ 1377314 h 2612594"/>
                <a:gd name="connsiteX1070" fmla="*/ 26835 w 2647519"/>
                <a:gd name="connsiteY1070" fmla="*/ 1406842 h 2612594"/>
                <a:gd name="connsiteX1071" fmla="*/ 24930 w 2647519"/>
                <a:gd name="connsiteY1071" fmla="*/ 1406842 h 2612594"/>
                <a:gd name="connsiteX1072" fmla="*/ 19215 w 2647519"/>
                <a:gd name="connsiteY1072" fmla="*/ 1349692 h 2612594"/>
                <a:gd name="connsiteX1073" fmla="*/ 19215 w 2647519"/>
                <a:gd name="connsiteY1073" fmla="*/ 1290637 h 2612594"/>
                <a:gd name="connsiteX1074" fmla="*/ 23977 w 2647519"/>
                <a:gd name="connsiteY1074" fmla="*/ 1244917 h 2612594"/>
                <a:gd name="connsiteX1075" fmla="*/ 32546 w 2647519"/>
                <a:gd name="connsiteY1075" fmla="*/ 1253485 h 2612594"/>
                <a:gd name="connsiteX1076" fmla="*/ 24930 w 2647519"/>
                <a:gd name="connsiteY1076" fmla="*/ 1243965 h 2612594"/>
                <a:gd name="connsiteX1077" fmla="*/ 23025 w 2647519"/>
                <a:gd name="connsiteY1077" fmla="*/ 1209675 h 2612594"/>
                <a:gd name="connsiteX1078" fmla="*/ 24930 w 2647519"/>
                <a:gd name="connsiteY1078" fmla="*/ 1157287 h 2612594"/>
                <a:gd name="connsiteX1079" fmla="*/ 25882 w 2647519"/>
                <a:gd name="connsiteY1079" fmla="*/ 1143000 h 2612594"/>
                <a:gd name="connsiteX1080" fmla="*/ 28740 w 2647519"/>
                <a:gd name="connsiteY1080" fmla="*/ 1119187 h 2612594"/>
                <a:gd name="connsiteX1081" fmla="*/ 40170 w 2647519"/>
                <a:gd name="connsiteY1081" fmla="*/ 1076325 h 2612594"/>
                <a:gd name="connsiteX1082" fmla="*/ 45865 w 2647519"/>
                <a:gd name="connsiteY1082" fmla="*/ 1047851 h 2612594"/>
                <a:gd name="connsiteX1083" fmla="*/ 43980 w 2647519"/>
                <a:gd name="connsiteY1083" fmla="*/ 1041082 h 2612594"/>
                <a:gd name="connsiteX1084" fmla="*/ 37312 w 2647519"/>
                <a:gd name="connsiteY1084" fmla="*/ 1079182 h 2612594"/>
                <a:gd name="connsiteX1085" fmla="*/ 25882 w 2647519"/>
                <a:gd name="connsiteY1085" fmla="*/ 1122045 h 2612594"/>
                <a:gd name="connsiteX1086" fmla="*/ 23025 w 2647519"/>
                <a:gd name="connsiteY1086" fmla="*/ 1145857 h 2612594"/>
                <a:gd name="connsiteX1087" fmla="*/ 22072 w 2647519"/>
                <a:gd name="connsiteY1087" fmla="*/ 1160145 h 2612594"/>
                <a:gd name="connsiteX1088" fmla="*/ 20167 w 2647519"/>
                <a:gd name="connsiteY1088" fmla="*/ 1212532 h 2612594"/>
                <a:gd name="connsiteX1089" fmla="*/ 22072 w 2647519"/>
                <a:gd name="connsiteY1089" fmla="*/ 1246822 h 2612594"/>
                <a:gd name="connsiteX1090" fmla="*/ 17310 w 2647519"/>
                <a:gd name="connsiteY1090" fmla="*/ 1292542 h 2612594"/>
                <a:gd name="connsiteX1091" fmla="*/ 17310 w 2647519"/>
                <a:gd name="connsiteY1091" fmla="*/ 1351597 h 2612594"/>
                <a:gd name="connsiteX1092" fmla="*/ 23025 w 2647519"/>
                <a:gd name="connsiteY1092" fmla="*/ 1408747 h 2612594"/>
                <a:gd name="connsiteX1093" fmla="*/ 24930 w 2647519"/>
                <a:gd name="connsiteY1093" fmla="*/ 1408747 h 2612594"/>
                <a:gd name="connsiteX1094" fmla="*/ 37312 w 2647519"/>
                <a:gd name="connsiteY1094" fmla="*/ 1463040 h 2612594"/>
                <a:gd name="connsiteX1095" fmla="*/ 43980 w 2647519"/>
                <a:gd name="connsiteY1095" fmla="*/ 1507807 h 2612594"/>
                <a:gd name="connsiteX1096" fmla="*/ 58267 w 2647519"/>
                <a:gd name="connsiteY1096" fmla="*/ 1553527 h 2612594"/>
                <a:gd name="connsiteX1097" fmla="*/ 80770 w 2647519"/>
                <a:gd name="connsiteY1097" fmla="*/ 1651843 h 2612594"/>
                <a:gd name="connsiteX1098" fmla="*/ 82734 w 2647519"/>
                <a:gd name="connsiteY1098" fmla="*/ 1670685 h 2612594"/>
                <a:gd name="connsiteX1099" fmla="*/ 86843 w 2647519"/>
                <a:gd name="connsiteY1099" fmla="*/ 1670685 h 2612594"/>
                <a:gd name="connsiteX1100" fmla="*/ 107798 w 2647519"/>
                <a:gd name="connsiteY1100" fmla="*/ 1721167 h 2612594"/>
                <a:gd name="connsiteX1101" fmla="*/ 115418 w 2647519"/>
                <a:gd name="connsiteY1101" fmla="*/ 1746885 h 2612594"/>
                <a:gd name="connsiteX1102" fmla="*/ 101130 w 2647519"/>
                <a:gd name="connsiteY1102" fmla="*/ 1724977 h 2612594"/>
                <a:gd name="connsiteX1103" fmla="*/ 85890 w 2647519"/>
                <a:gd name="connsiteY1103" fmla="*/ 1690687 h 2612594"/>
                <a:gd name="connsiteX1104" fmla="*/ 84938 w 2647519"/>
                <a:gd name="connsiteY1104" fmla="*/ 1700212 h 2612594"/>
                <a:gd name="connsiteX1105" fmla="*/ 76651 w 2647519"/>
                <a:gd name="connsiteY1105" fmla="*/ 1674524 h 2612594"/>
                <a:gd name="connsiteX1106" fmla="*/ 70650 w 2647519"/>
                <a:gd name="connsiteY1106" fmla="*/ 1675447 h 2612594"/>
                <a:gd name="connsiteX1107" fmla="*/ 63982 w 2647519"/>
                <a:gd name="connsiteY1107" fmla="*/ 1653540 h 2612594"/>
                <a:gd name="connsiteX1108" fmla="*/ 41122 w 2647519"/>
                <a:gd name="connsiteY1108" fmla="*/ 1601152 h 2612594"/>
                <a:gd name="connsiteX1109" fmla="*/ 26835 w 2647519"/>
                <a:gd name="connsiteY1109" fmla="*/ 1554480 h 2612594"/>
                <a:gd name="connsiteX1110" fmla="*/ 25882 w 2647519"/>
                <a:gd name="connsiteY1110" fmla="*/ 1515427 h 2612594"/>
                <a:gd name="connsiteX1111" fmla="*/ 19215 w 2647519"/>
                <a:gd name="connsiteY1111" fmla="*/ 1469707 h 2612594"/>
                <a:gd name="connsiteX1112" fmla="*/ 14452 w 2647519"/>
                <a:gd name="connsiteY1112" fmla="*/ 1423987 h 2612594"/>
                <a:gd name="connsiteX1113" fmla="*/ 3975 w 2647519"/>
                <a:gd name="connsiteY1113" fmla="*/ 1390650 h 2612594"/>
                <a:gd name="connsiteX1114" fmla="*/ 10642 w 2647519"/>
                <a:gd name="connsiteY1114" fmla="*/ 1213485 h 2612594"/>
                <a:gd name="connsiteX1115" fmla="*/ 17310 w 2647519"/>
                <a:gd name="connsiteY1115" fmla="*/ 1167765 h 2612594"/>
                <a:gd name="connsiteX1116" fmla="*/ 11595 w 2647519"/>
                <a:gd name="connsiteY1116" fmla="*/ 1143000 h 2612594"/>
                <a:gd name="connsiteX1117" fmla="*/ 23025 w 2647519"/>
                <a:gd name="connsiteY1117" fmla="*/ 1074420 h 2612594"/>
                <a:gd name="connsiteX1118" fmla="*/ 25882 w 2647519"/>
                <a:gd name="connsiteY1118" fmla="*/ 1058227 h 2612594"/>
                <a:gd name="connsiteX1119" fmla="*/ 33502 w 2647519"/>
                <a:gd name="connsiteY1119" fmla="*/ 1002982 h 2612594"/>
                <a:gd name="connsiteX1120" fmla="*/ 53505 w 2647519"/>
                <a:gd name="connsiteY1120" fmla="*/ 962977 h 2612594"/>
                <a:gd name="connsiteX1121" fmla="*/ 48742 w 2647519"/>
                <a:gd name="connsiteY1121" fmla="*/ 1017270 h 2612594"/>
                <a:gd name="connsiteX1122" fmla="*/ 53503 w 2647519"/>
                <a:gd name="connsiteY1122" fmla="*/ 1007964 h 2612594"/>
                <a:gd name="connsiteX1123" fmla="*/ 56362 w 2647519"/>
                <a:gd name="connsiteY1123" fmla="*/ 985718 h 2612594"/>
                <a:gd name="connsiteX1124" fmla="*/ 57315 w 2647519"/>
                <a:gd name="connsiteY1124" fmla="*/ 961072 h 2612594"/>
                <a:gd name="connsiteX1125" fmla="*/ 65887 w 2647519"/>
                <a:gd name="connsiteY1125" fmla="*/ 929639 h 2612594"/>
                <a:gd name="connsiteX1126" fmla="*/ 79222 w 2647519"/>
                <a:gd name="connsiteY1126" fmla="*/ 882014 h 2612594"/>
                <a:gd name="connsiteX1127" fmla="*/ 95415 w 2647519"/>
                <a:gd name="connsiteY1127" fmla="*/ 833437 h 2612594"/>
                <a:gd name="connsiteX1128" fmla="*/ 96628 w 2647519"/>
                <a:gd name="connsiteY1128" fmla="*/ 832072 h 2612594"/>
                <a:gd name="connsiteX1129" fmla="*/ 103988 w 2647519"/>
                <a:gd name="connsiteY1129" fmla="*/ 793432 h 2612594"/>
                <a:gd name="connsiteX1130" fmla="*/ 114465 w 2647519"/>
                <a:gd name="connsiteY1130" fmla="*/ 765809 h 2612594"/>
                <a:gd name="connsiteX1131" fmla="*/ 126848 w 2647519"/>
                <a:gd name="connsiteY1131" fmla="*/ 742949 h 2612594"/>
                <a:gd name="connsiteX1132" fmla="*/ 151613 w 2647519"/>
                <a:gd name="connsiteY1132" fmla="*/ 695324 h 2612594"/>
                <a:gd name="connsiteX1133" fmla="*/ 171615 w 2647519"/>
                <a:gd name="connsiteY1133" fmla="*/ 652462 h 2612594"/>
                <a:gd name="connsiteX1134" fmla="*/ 200190 w 2647519"/>
                <a:gd name="connsiteY1134" fmla="*/ 597217 h 2612594"/>
                <a:gd name="connsiteX1135" fmla="*/ 221145 w 2647519"/>
                <a:gd name="connsiteY1135" fmla="*/ 573404 h 2612594"/>
                <a:gd name="connsiteX1136" fmla="*/ 238290 w 2647519"/>
                <a:gd name="connsiteY1136" fmla="*/ 540067 h 2612594"/>
                <a:gd name="connsiteX1137" fmla="*/ 252578 w 2647519"/>
                <a:gd name="connsiteY1137" fmla="*/ 519112 h 2612594"/>
                <a:gd name="connsiteX1138" fmla="*/ 267818 w 2647519"/>
                <a:gd name="connsiteY1138" fmla="*/ 511492 h 2612594"/>
                <a:gd name="connsiteX1139" fmla="*/ 271628 w 2647519"/>
                <a:gd name="connsiteY1139" fmla="*/ 505777 h 2612594"/>
                <a:gd name="connsiteX1140" fmla="*/ 286868 w 2647519"/>
                <a:gd name="connsiteY1140" fmla="*/ 475297 h 2612594"/>
                <a:gd name="connsiteX1141" fmla="*/ 316395 w 2647519"/>
                <a:gd name="connsiteY1141" fmla="*/ 441007 h 2612594"/>
                <a:gd name="connsiteX1142" fmla="*/ 317199 w 2647519"/>
                <a:gd name="connsiteY1142" fmla="*/ 455339 h 2612594"/>
                <a:gd name="connsiteX1143" fmla="*/ 315045 w 2647519"/>
                <a:gd name="connsiteY1143" fmla="*/ 461363 h 2612594"/>
                <a:gd name="connsiteX1144" fmla="*/ 345922 w 2647519"/>
                <a:gd name="connsiteY1144" fmla="*/ 429577 h 2612594"/>
                <a:gd name="connsiteX1145" fmla="*/ 361162 w 2647519"/>
                <a:gd name="connsiteY1145" fmla="*/ 409575 h 2612594"/>
                <a:gd name="connsiteX1146" fmla="*/ 381165 w 2647519"/>
                <a:gd name="connsiteY1146" fmla="*/ 390525 h 2612594"/>
                <a:gd name="connsiteX1147" fmla="*/ 382888 w 2647519"/>
                <a:gd name="connsiteY1147" fmla="*/ 392440 h 2612594"/>
                <a:gd name="connsiteX1148" fmla="*/ 382118 w 2647519"/>
                <a:gd name="connsiteY1148" fmla="*/ 391477 h 2612594"/>
                <a:gd name="connsiteX1149" fmla="*/ 406883 w 2647519"/>
                <a:gd name="connsiteY1149" fmla="*/ 366712 h 2612594"/>
                <a:gd name="connsiteX1150" fmla="*/ 431648 w 2647519"/>
                <a:gd name="connsiteY1150" fmla="*/ 343852 h 2612594"/>
                <a:gd name="connsiteX1151" fmla="*/ 458318 w 2647519"/>
                <a:gd name="connsiteY1151" fmla="*/ 315277 h 2612594"/>
                <a:gd name="connsiteX1152" fmla="*/ 495465 w 2647519"/>
                <a:gd name="connsiteY1152" fmla="*/ 287654 h 2612594"/>
                <a:gd name="connsiteX1153" fmla="*/ 535470 w 2647519"/>
                <a:gd name="connsiteY1153" fmla="*/ 258127 h 2612594"/>
                <a:gd name="connsiteX1154" fmla="*/ 559389 w 2647519"/>
                <a:gd name="connsiteY1154" fmla="*/ 241440 h 2612594"/>
                <a:gd name="connsiteX1155" fmla="*/ 575475 w 2647519"/>
                <a:gd name="connsiteY1155" fmla="*/ 226694 h 2612594"/>
                <a:gd name="connsiteX1156" fmla="*/ 604050 w 2647519"/>
                <a:gd name="connsiteY1156" fmla="*/ 209549 h 2612594"/>
                <a:gd name="connsiteX1157" fmla="*/ 634530 w 2647519"/>
                <a:gd name="connsiteY1157" fmla="*/ 193357 h 2612594"/>
                <a:gd name="connsiteX1158" fmla="*/ 638565 w 2647519"/>
                <a:gd name="connsiteY1158" fmla="*/ 191282 h 2612594"/>
                <a:gd name="connsiteX1159" fmla="*/ 648937 w 2647519"/>
                <a:gd name="connsiteY1159" fmla="*/ 181094 h 2612594"/>
                <a:gd name="connsiteX1160" fmla="*/ 665963 w 2647519"/>
                <a:gd name="connsiteY1160" fmla="*/ 168592 h 2612594"/>
                <a:gd name="connsiteX1161" fmla="*/ 684656 w 2647519"/>
                <a:gd name="connsiteY1161" fmla="*/ 159067 h 2612594"/>
                <a:gd name="connsiteX1162" fmla="*/ 697880 w 2647519"/>
                <a:gd name="connsiteY1162" fmla="*/ 156023 h 2612594"/>
                <a:gd name="connsiteX1163" fmla="*/ 700252 w 2647519"/>
                <a:gd name="connsiteY1163" fmla="*/ 154304 h 2612594"/>
                <a:gd name="connsiteX1164" fmla="*/ 959332 w 2647519"/>
                <a:gd name="connsiteY1164" fmla="*/ 49529 h 2612594"/>
                <a:gd name="connsiteX1165" fmla="*/ 968944 w 2647519"/>
                <a:gd name="connsiteY1165" fmla="*/ 47439 h 2612594"/>
                <a:gd name="connsiteX1166" fmla="*/ 995527 w 2647519"/>
                <a:gd name="connsiteY1166" fmla="*/ 38099 h 2612594"/>
                <a:gd name="connsiteX1167" fmla="*/ 1013863 w 2647519"/>
                <a:gd name="connsiteY1167" fmla="*/ 34408 h 2612594"/>
                <a:gd name="connsiteX1168" fmla="*/ 1023424 w 2647519"/>
                <a:gd name="connsiteY1168" fmla="*/ 34327 h 2612594"/>
                <a:gd name="connsiteX1169" fmla="*/ 1026960 w 2647519"/>
                <a:gd name="connsiteY1169" fmla="*/ 33337 h 2612594"/>
                <a:gd name="connsiteX1170" fmla="*/ 1244130 w 2647519"/>
                <a:gd name="connsiteY1170" fmla="*/ 4762 h 2612594"/>
                <a:gd name="connsiteX1171" fmla="*/ 1305804 w 2647519"/>
                <a:gd name="connsiteY1171" fmla="*/ 4524 h 2612594"/>
                <a:gd name="connsiteX1172" fmla="*/ 1371765 w 2647519"/>
                <a:gd name="connsiteY1172" fmla="*/ 5714 h 2612594"/>
                <a:gd name="connsiteX1173" fmla="*/ 1372993 w 2647519"/>
                <a:gd name="connsiteY1173" fmla="*/ 6635 h 2612594"/>
                <a:gd name="connsiteX1174" fmla="*/ 1405103 w 2647519"/>
                <a:gd name="connsiteY1174" fmla="*/ 2857 h 2612594"/>
                <a:gd name="connsiteX1175" fmla="*/ 1434630 w 2647519"/>
                <a:gd name="connsiteY1175" fmla="*/ 7619 h 2612594"/>
                <a:gd name="connsiteX1176" fmla="*/ 1464158 w 2647519"/>
                <a:gd name="connsiteY1176" fmla="*/ 13334 h 2612594"/>
                <a:gd name="connsiteX1177" fmla="*/ 1479392 w 2647519"/>
                <a:gd name="connsiteY1177" fmla="*/ 16797 h 2612594"/>
                <a:gd name="connsiteX1178" fmla="*/ 1463205 w 2647519"/>
                <a:gd name="connsiteY1178" fmla="*/ 12382 h 2612594"/>
                <a:gd name="connsiteX1179" fmla="*/ 1433677 w 2647519"/>
                <a:gd name="connsiteY1179" fmla="*/ 6667 h 2612594"/>
                <a:gd name="connsiteX1180" fmla="*/ 1404150 w 2647519"/>
                <a:gd name="connsiteY1180" fmla="*/ 1905 h 2612594"/>
                <a:gd name="connsiteX1181" fmla="*/ 1404150 w 2647519"/>
                <a:gd name="connsiteY1181" fmla="*/ 0 h 261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</a:cxnLst>
              <a:rect l="l" t="t" r="r" b="b"/>
              <a:pathLst>
                <a:path w="2647519" h="2612594">
                  <a:moveTo>
                    <a:pt x="1439383" y="2598425"/>
                  </a:moveTo>
                  <a:lnTo>
                    <a:pt x="1427010" y="2605087"/>
                  </a:lnTo>
                  <a:lnTo>
                    <a:pt x="1427751" y="2605405"/>
                  </a:lnTo>
                  <a:close/>
                  <a:moveTo>
                    <a:pt x="1542263" y="2530792"/>
                  </a:moveTo>
                  <a:cubicBezTo>
                    <a:pt x="1527023" y="2534602"/>
                    <a:pt x="1516545" y="2538412"/>
                    <a:pt x="1502258" y="2540317"/>
                  </a:cubicBezTo>
                  <a:cubicBezTo>
                    <a:pt x="1487970" y="2542222"/>
                    <a:pt x="1470825" y="2545079"/>
                    <a:pt x="1442250" y="2547937"/>
                  </a:cubicBezTo>
                  <a:cubicBezTo>
                    <a:pt x="1442250" y="2545079"/>
                    <a:pt x="1440345" y="2543174"/>
                    <a:pt x="1439393" y="2540317"/>
                  </a:cubicBezTo>
                  <a:cubicBezTo>
                    <a:pt x="1452728" y="2540317"/>
                    <a:pt x="1465110" y="2538412"/>
                    <a:pt x="1481303" y="2536507"/>
                  </a:cubicBezTo>
                  <a:cubicBezTo>
                    <a:pt x="1496543" y="2534602"/>
                    <a:pt x="1515593" y="2533649"/>
                    <a:pt x="1542263" y="2530792"/>
                  </a:cubicBezTo>
                  <a:close/>
                  <a:moveTo>
                    <a:pt x="1646323" y="2520821"/>
                  </a:moveTo>
                  <a:lnTo>
                    <a:pt x="1643881" y="2521511"/>
                  </a:lnTo>
                  <a:lnTo>
                    <a:pt x="1645133" y="2521267"/>
                  </a:lnTo>
                  <a:close/>
                  <a:moveTo>
                    <a:pt x="899801" y="2506503"/>
                  </a:moveTo>
                  <a:cubicBezTo>
                    <a:pt x="908612" y="2507932"/>
                    <a:pt x="922185" y="2511742"/>
                    <a:pt x="942187" y="2517457"/>
                  </a:cubicBezTo>
                  <a:cubicBezTo>
                    <a:pt x="947902" y="2518409"/>
                    <a:pt x="954570" y="2518409"/>
                    <a:pt x="960285" y="2518409"/>
                  </a:cubicBezTo>
                  <a:cubicBezTo>
                    <a:pt x="977430" y="2526982"/>
                    <a:pt x="993622" y="2535555"/>
                    <a:pt x="1010767" y="2543175"/>
                  </a:cubicBezTo>
                  <a:cubicBezTo>
                    <a:pt x="1017435" y="2544127"/>
                    <a:pt x="1026007" y="2546032"/>
                    <a:pt x="1033627" y="2547937"/>
                  </a:cubicBezTo>
                  <a:lnTo>
                    <a:pt x="1035057" y="2548414"/>
                  </a:lnTo>
                  <a:lnTo>
                    <a:pt x="1040295" y="2543175"/>
                  </a:lnTo>
                  <a:cubicBezTo>
                    <a:pt x="1046962" y="2545080"/>
                    <a:pt x="1053630" y="2546985"/>
                    <a:pt x="1060297" y="2548890"/>
                  </a:cubicBezTo>
                  <a:cubicBezTo>
                    <a:pt x="1066965" y="2550795"/>
                    <a:pt x="1073632" y="2551747"/>
                    <a:pt x="1080300" y="2553652"/>
                  </a:cubicBezTo>
                  <a:lnTo>
                    <a:pt x="1119712" y="2562818"/>
                  </a:lnTo>
                  <a:lnTo>
                    <a:pt x="1120305" y="2562225"/>
                  </a:lnTo>
                  <a:cubicBezTo>
                    <a:pt x="1134592" y="2564130"/>
                    <a:pt x="1150785" y="2566987"/>
                    <a:pt x="1166025" y="2569845"/>
                  </a:cubicBezTo>
                  <a:cubicBezTo>
                    <a:pt x="1172692" y="2570797"/>
                    <a:pt x="1180312" y="2571750"/>
                    <a:pt x="1187932" y="2573655"/>
                  </a:cubicBezTo>
                  <a:cubicBezTo>
                    <a:pt x="1195552" y="2574607"/>
                    <a:pt x="1203172" y="2575560"/>
                    <a:pt x="1209840" y="2575560"/>
                  </a:cubicBezTo>
                  <a:cubicBezTo>
                    <a:pt x="1223175" y="2575560"/>
                    <a:pt x="1237462" y="2576512"/>
                    <a:pt x="1254607" y="2577465"/>
                  </a:cubicBezTo>
                  <a:cubicBezTo>
                    <a:pt x="1271752" y="2577465"/>
                    <a:pt x="1291755" y="2578417"/>
                    <a:pt x="1315567" y="2576512"/>
                  </a:cubicBezTo>
                  <a:lnTo>
                    <a:pt x="1318213" y="2576512"/>
                  </a:lnTo>
                  <a:lnTo>
                    <a:pt x="1324140" y="2573178"/>
                  </a:lnTo>
                  <a:cubicBezTo>
                    <a:pt x="1328188" y="2571750"/>
                    <a:pt x="1333189" y="2570321"/>
                    <a:pt x="1337475" y="2568892"/>
                  </a:cubicBezTo>
                  <a:cubicBezTo>
                    <a:pt x="1342238" y="2568892"/>
                    <a:pt x="1347000" y="2568654"/>
                    <a:pt x="1351048" y="2568654"/>
                  </a:cubicBezTo>
                  <a:cubicBezTo>
                    <a:pt x="1355096" y="2568654"/>
                    <a:pt x="1358430" y="2568892"/>
                    <a:pt x="1360335" y="2569844"/>
                  </a:cubicBezTo>
                  <a:lnTo>
                    <a:pt x="1362835" y="2576512"/>
                  </a:lnTo>
                  <a:lnTo>
                    <a:pt x="1384147" y="2576512"/>
                  </a:lnTo>
                  <a:cubicBezTo>
                    <a:pt x="1382242" y="2579370"/>
                    <a:pt x="1379385" y="2583180"/>
                    <a:pt x="1377480" y="2586037"/>
                  </a:cubicBezTo>
                  <a:cubicBezTo>
                    <a:pt x="1376527" y="2586990"/>
                    <a:pt x="1375575" y="2587942"/>
                    <a:pt x="1373670" y="2590800"/>
                  </a:cubicBezTo>
                  <a:cubicBezTo>
                    <a:pt x="1370812" y="2592705"/>
                    <a:pt x="1366050" y="2594610"/>
                    <a:pt x="1361287" y="2596515"/>
                  </a:cubicBezTo>
                  <a:cubicBezTo>
                    <a:pt x="1352715" y="2596515"/>
                    <a:pt x="1347000" y="2596515"/>
                    <a:pt x="1338427" y="2596515"/>
                  </a:cubicBezTo>
                  <a:cubicBezTo>
                    <a:pt x="1328902" y="2595562"/>
                    <a:pt x="1318425" y="2595562"/>
                    <a:pt x="1308900" y="2594610"/>
                  </a:cubicBezTo>
                  <a:cubicBezTo>
                    <a:pt x="1286992" y="2593657"/>
                    <a:pt x="1266037" y="2593657"/>
                    <a:pt x="1245082" y="2592705"/>
                  </a:cubicBezTo>
                  <a:cubicBezTo>
                    <a:pt x="1229842" y="2591752"/>
                    <a:pt x="1213650" y="2590800"/>
                    <a:pt x="1197457" y="2588895"/>
                  </a:cubicBezTo>
                  <a:cubicBezTo>
                    <a:pt x="1184122" y="2587942"/>
                    <a:pt x="1169835" y="2585085"/>
                    <a:pt x="1155547" y="2583180"/>
                  </a:cubicBezTo>
                  <a:cubicBezTo>
                    <a:pt x="1141260" y="2581275"/>
                    <a:pt x="1127925" y="2579370"/>
                    <a:pt x="1113637" y="2576512"/>
                  </a:cubicBezTo>
                  <a:cubicBezTo>
                    <a:pt x="1092682" y="2572702"/>
                    <a:pt x="1069822" y="2570797"/>
                    <a:pt x="1049820" y="2566987"/>
                  </a:cubicBezTo>
                  <a:cubicBezTo>
                    <a:pt x="1029817" y="2562225"/>
                    <a:pt x="1011720" y="2557462"/>
                    <a:pt x="1000290" y="2550795"/>
                  </a:cubicBezTo>
                  <a:lnTo>
                    <a:pt x="1000863" y="2550379"/>
                  </a:lnTo>
                  <a:lnTo>
                    <a:pt x="971715" y="2541270"/>
                  </a:lnTo>
                  <a:cubicBezTo>
                    <a:pt x="964095" y="2537459"/>
                    <a:pt x="955522" y="2533650"/>
                    <a:pt x="945997" y="2529840"/>
                  </a:cubicBezTo>
                  <a:cubicBezTo>
                    <a:pt x="935520" y="2526982"/>
                    <a:pt x="925995" y="2524125"/>
                    <a:pt x="916470" y="2520315"/>
                  </a:cubicBezTo>
                  <a:cubicBezTo>
                    <a:pt x="905992" y="2516505"/>
                    <a:pt x="896467" y="2513647"/>
                    <a:pt x="885990" y="2509837"/>
                  </a:cubicBezTo>
                  <a:cubicBezTo>
                    <a:pt x="886943" y="2506027"/>
                    <a:pt x="890991" y="2505075"/>
                    <a:pt x="899801" y="2506503"/>
                  </a:cubicBezTo>
                  <a:close/>
                  <a:moveTo>
                    <a:pt x="1460491" y="2486082"/>
                  </a:moveTo>
                  <a:lnTo>
                    <a:pt x="1445939" y="2488303"/>
                  </a:lnTo>
                  <a:lnTo>
                    <a:pt x="1345293" y="2493385"/>
                  </a:lnTo>
                  <a:lnTo>
                    <a:pt x="1378432" y="2497454"/>
                  </a:lnTo>
                  <a:cubicBezTo>
                    <a:pt x="1380337" y="2496502"/>
                    <a:pt x="1383195" y="2496502"/>
                    <a:pt x="1387005" y="2495549"/>
                  </a:cubicBezTo>
                  <a:cubicBezTo>
                    <a:pt x="1407007" y="2492692"/>
                    <a:pt x="1426057" y="2490787"/>
                    <a:pt x="1446060" y="2488882"/>
                  </a:cubicBezTo>
                  <a:cubicBezTo>
                    <a:pt x="1448203" y="2488406"/>
                    <a:pt x="1451715" y="2487751"/>
                    <a:pt x="1455778" y="2486992"/>
                  </a:cubicBezTo>
                  <a:close/>
                  <a:moveTo>
                    <a:pt x="1550918" y="2472281"/>
                  </a:moveTo>
                  <a:lnTo>
                    <a:pt x="1501488" y="2479825"/>
                  </a:lnTo>
                  <a:lnTo>
                    <a:pt x="1518450" y="2480309"/>
                  </a:lnTo>
                  <a:cubicBezTo>
                    <a:pt x="1528928" y="2479833"/>
                    <a:pt x="1536786" y="2477928"/>
                    <a:pt x="1542858" y="2475785"/>
                  </a:cubicBezTo>
                  <a:close/>
                  <a:moveTo>
                    <a:pt x="1731355" y="2470078"/>
                  </a:moveTo>
                  <a:lnTo>
                    <a:pt x="1576322" y="2511364"/>
                  </a:lnTo>
                  <a:lnTo>
                    <a:pt x="1654777" y="2493883"/>
                  </a:lnTo>
                  <a:close/>
                  <a:moveTo>
                    <a:pt x="737400" y="2450782"/>
                  </a:moveTo>
                  <a:cubicBezTo>
                    <a:pt x="787882" y="2468879"/>
                    <a:pt x="820267" y="2485072"/>
                    <a:pt x="846937" y="2497454"/>
                  </a:cubicBezTo>
                  <a:cubicBezTo>
                    <a:pt x="859320" y="2502217"/>
                    <a:pt x="872655" y="2506027"/>
                    <a:pt x="885990" y="2509837"/>
                  </a:cubicBezTo>
                  <a:cubicBezTo>
                    <a:pt x="896467" y="2513647"/>
                    <a:pt x="905992" y="2516504"/>
                    <a:pt x="915517" y="2520314"/>
                  </a:cubicBezTo>
                  <a:cubicBezTo>
                    <a:pt x="925042" y="2524124"/>
                    <a:pt x="934567" y="2526982"/>
                    <a:pt x="945045" y="2529839"/>
                  </a:cubicBezTo>
                  <a:cubicBezTo>
                    <a:pt x="954570" y="2533649"/>
                    <a:pt x="963142" y="2537459"/>
                    <a:pt x="970762" y="2541269"/>
                  </a:cubicBezTo>
                  <a:cubicBezTo>
                    <a:pt x="968857" y="2542222"/>
                    <a:pt x="966952" y="2544127"/>
                    <a:pt x="965047" y="2546032"/>
                  </a:cubicBezTo>
                  <a:cubicBezTo>
                    <a:pt x="960285" y="2545079"/>
                    <a:pt x="954570" y="2544127"/>
                    <a:pt x="949807" y="2543174"/>
                  </a:cubicBezTo>
                  <a:cubicBezTo>
                    <a:pt x="931710" y="2537459"/>
                    <a:pt x="913612" y="2529839"/>
                    <a:pt x="895515" y="2523172"/>
                  </a:cubicBezTo>
                  <a:lnTo>
                    <a:pt x="868845" y="2512694"/>
                  </a:lnTo>
                  <a:cubicBezTo>
                    <a:pt x="860272" y="2508884"/>
                    <a:pt x="850747" y="2505074"/>
                    <a:pt x="842175" y="2501264"/>
                  </a:cubicBezTo>
                  <a:cubicBezTo>
                    <a:pt x="829792" y="2497454"/>
                    <a:pt x="818362" y="2492692"/>
                    <a:pt x="806932" y="2488882"/>
                  </a:cubicBezTo>
                  <a:cubicBezTo>
                    <a:pt x="796455" y="2484119"/>
                    <a:pt x="785977" y="2480309"/>
                    <a:pt x="776452" y="2475547"/>
                  </a:cubicBezTo>
                  <a:cubicBezTo>
                    <a:pt x="766927" y="2471737"/>
                    <a:pt x="759307" y="2466974"/>
                    <a:pt x="752640" y="2463164"/>
                  </a:cubicBezTo>
                  <a:cubicBezTo>
                    <a:pt x="745972" y="2458402"/>
                    <a:pt x="741210" y="2454592"/>
                    <a:pt x="737400" y="2450782"/>
                  </a:cubicBezTo>
                  <a:close/>
                  <a:moveTo>
                    <a:pt x="782168" y="2426970"/>
                  </a:moveTo>
                  <a:cubicBezTo>
                    <a:pt x="800265" y="2436495"/>
                    <a:pt x="815505" y="2445067"/>
                    <a:pt x="834555" y="2453640"/>
                  </a:cubicBezTo>
                  <a:cubicBezTo>
                    <a:pt x="832650" y="2454592"/>
                    <a:pt x="830745" y="2455545"/>
                    <a:pt x="827888" y="2457450"/>
                  </a:cubicBezTo>
                  <a:cubicBezTo>
                    <a:pt x="807885" y="2447925"/>
                    <a:pt x="786930" y="2437447"/>
                    <a:pt x="766928" y="2427922"/>
                  </a:cubicBezTo>
                  <a:cubicBezTo>
                    <a:pt x="772643" y="2427922"/>
                    <a:pt x="776453" y="2427922"/>
                    <a:pt x="782168" y="2426970"/>
                  </a:cubicBezTo>
                  <a:close/>
                  <a:moveTo>
                    <a:pt x="588810" y="2362200"/>
                  </a:moveTo>
                  <a:cubicBezTo>
                    <a:pt x="620242" y="2375535"/>
                    <a:pt x="636435" y="2387917"/>
                    <a:pt x="653580" y="2398395"/>
                  </a:cubicBezTo>
                  <a:cubicBezTo>
                    <a:pt x="657390" y="2403157"/>
                    <a:pt x="669772" y="2412682"/>
                    <a:pt x="666915" y="2413635"/>
                  </a:cubicBezTo>
                  <a:cubicBezTo>
                    <a:pt x="655485" y="2407920"/>
                    <a:pt x="645007" y="2403157"/>
                    <a:pt x="636435" y="2397442"/>
                  </a:cubicBezTo>
                  <a:cubicBezTo>
                    <a:pt x="627862" y="2392680"/>
                    <a:pt x="620242" y="2387917"/>
                    <a:pt x="613575" y="2383155"/>
                  </a:cubicBezTo>
                  <a:cubicBezTo>
                    <a:pt x="601192" y="2374582"/>
                    <a:pt x="593572" y="2367915"/>
                    <a:pt x="588810" y="2362200"/>
                  </a:cubicBezTo>
                  <a:close/>
                  <a:moveTo>
                    <a:pt x="702387" y="2337759"/>
                  </a:moveTo>
                  <a:lnTo>
                    <a:pt x="702396" y="2338030"/>
                  </a:lnTo>
                  <a:lnTo>
                    <a:pt x="705613" y="2341923"/>
                  </a:lnTo>
                  <a:lnTo>
                    <a:pt x="705967" y="2340292"/>
                  </a:lnTo>
                  <a:close/>
                  <a:moveTo>
                    <a:pt x="2093409" y="2275234"/>
                  </a:moveTo>
                  <a:lnTo>
                    <a:pt x="2089950" y="2275522"/>
                  </a:lnTo>
                  <a:cubicBezTo>
                    <a:pt x="2073757" y="2288857"/>
                    <a:pt x="2052802" y="2303145"/>
                    <a:pt x="2032800" y="2316480"/>
                  </a:cubicBezTo>
                  <a:cubicBezTo>
                    <a:pt x="2012797" y="2329815"/>
                    <a:pt x="1991842" y="2340292"/>
                    <a:pt x="1976602" y="2346960"/>
                  </a:cubicBezTo>
                  <a:cubicBezTo>
                    <a:pt x="1964220" y="2354580"/>
                    <a:pt x="1950885" y="2362200"/>
                    <a:pt x="1936597" y="2370772"/>
                  </a:cubicBezTo>
                  <a:cubicBezTo>
                    <a:pt x="1928977" y="2373630"/>
                    <a:pt x="1922310" y="2377440"/>
                    <a:pt x="1914690" y="2380297"/>
                  </a:cubicBezTo>
                  <a:cubicBezTo>
                    <a:pt x="1907070" y="2383155"/>
                    <a:pt x="1899450" y="2386012"/>
                    <a:pt x="1891830" y="2389822"/>
                  </a:cubicBezTo>
                  <a:cubicBezTo>
                    <a:pt x="1886115" y="2394585"/>
                    <a:pt x="1874685" y="2399347"/>
                    <a:pt x="1864207" y="2404110"/>
                  </a:cubicBezTo>
                  <a:cubicBezTo>
                    <a:pt x="1853730" y="2408872"/>
                    <a:pt x="1844205" y="2412682"/>
                    <a:pt x="1843252" y="2416492"/>
                  </a:cubicBezTo>
                  <a:cubicBezTo>
                    <a:pt x="1833727" y="2420302"/>
                    <a:pt x="1823250" y="2425065"/>
                    <a:pt x="1812772" y="2428875"/>
                  </a:cubicBezTo>
                  <a:cubicBezTo>
                    <a:pt x="1802295" y="2433637"/>
                    <a:pt x="1791817" y="2436495"/>
                    <a:pt x="1781340" y="2440305"/>
                  </a:cubicBezTo>
                  <a:cubicBezTo>
                    <a:pt x="1779435" y="2442210"/>
                    <a:pt x="1775625" y="2446020"/>
                    <a:pt x="1772767" y="2448877"/>
                  </a:cubicBezTo>
                  <a:cubicBezTo>
                    <a:pt x="1768005" y="2450782"/>
                    <a:pt x="1764195" y="2451735"/>
                    <a:pt x="1759432" y="2453640"/>
                  </a:cubicBezTo>
                  <a:cubicBezTo>
                    <a:pt x="1748002" y="2456497"/>
                    <a:pt x="1736572" y="2457450"/>
                    <a:pt x="1726095" y="2459355"/>
                  </a:cubicBezTo>
                  <a:cubicBezTo>
                    <a:pt x="1710855" y="2464117"/>
                    <a:pt x="1696567" y="2468880"/>
                    <a:pt x="1683232" y="2472690"/>
                  </a:cubicBezTo>
                  <a:cubicBezTo>
                    <a:pt x="1669897" y="2476500"/>
                    <a:pt x="1656562" y="2480310"/>
                    <a:pt x="1644180" y="2485072"/>
                  </a:cubicBezTo>
                  <a:cubicBezTo>
                    <a:pt x="1630845" y="2489835"/>
                    <a:pt x="1616557" y="2492692"/>
                    <a:pt x="1601317" y="2497455"/>
                  </a:cubicBezTo>
                  <a:cubicBezTo>
                    <a:pt x="1586077" y="2502217"/>
                    <a:pt x="1568932" y="2506980"/>
                    <a:pt x="1547977" y="2510790"/>
                  </a:cubicBezTo>
                  <a:cubicBezTo>
                    <a:pt x="1498447" y="2513647"/>
                    <a:pt x="1480350" y="2519362"/>
                    <a:pt x="1472730" y="2523172"/>
                  </a:cubicBezTo>
                  <a:cubicBezTo>
                    <a:pt x="1471777" y="2524125"/>
                    <a:pt x="1471777" y="2525077"/>
                    <a:pt x="1470825" y="2526030"/>
                  </a:cubicBezTo>
                  <a:lnTo>
                    <a:pt x="1434645" y="2535075"/>
                  </a:lnTo>
                  <a:lnTo>
                    <a:pt x="1435583" y="2535555"/>
                  </a:lnTo>
                  <a:lnTo>
                    <a:pt x="1475761" y="2525510"/>
                  </a:lnTo>
                  <a:lnTo>
                    <a:pt x="1476540" y="2523172"/>
                  </a:lnTo>
                  <a:cubicBezTo>
                    <a:pt x="1484160" y="2518410"/>
                    <a:pt x="1503210" y="2513647"/>
                    <a:pt x="1551788" y="2510790"/>
                  </a:cubicBezTo>
                  <a:cubicBezTo>
                    <a:pt x="1571790" y="2506980"/>
                    <a:pt x="1588935" y="2502217"/>
                    <a:pt x="1605128" y="2497455"/>
                  </a:cubicBezTo>
                  <a:cubicBezTo>
                    <a:pt x="1620368" y="2492692"/>
                    <a:pt x="1634655" y="2489835"/>
                    <a:pt x="1647990" y="2485072"/>
                  </a:cubicBezTo>
                  <a:cubicBezTo>
                    <a:pt x="1661325" y="2481262"/>
                    <a:pt x="1673708" y="2477452"/>
                    <a:pt x="1687043" y="2472690"/>
                  </a:cubicBezTo>
                  <a:cubicBezTo>
                    <a:pt x="1700378" y="2468880"/>
                    <a:pt x="1713713" y="2464117"/>
                    <a:pt x="1729905" y="2459355"/>
                  </a:cubicBezTo>
                  <a:cubicBezTo>
                    <a:pt x="1741335" y="2457450"/>
                    <a:pt x="1752765" y="2456497"/>
                    <a:pt x="1763243" y="2453640"/>
                  </a:cubicBezTo>
                  <a:lnTo>
                    <a:pt x="1740675" y="2467181"/>
                  </a:lnTo>
                  <a:lnTo>
                    <a:pt x="1741335" y="2466975"/>
                  </a:lnTo>
                  <a:cubicBezTo>
                    <a:pt x="1748955" y="2462212"/>
                    <a:pt x="1758480" y="2456497"/>
                    <a:pt x="1765148" y="2452687"/>
                  </a:cubicBezTo>
                  <a:cubicBezTo>
                    <a:pt x="1769910" y="2450782"/>
                    <a:pt x="1773720" y="2449830"/>
                    <a:pt x="1778483" y="2447925"/>
                  </a:cubicBezTo>
                  <a:lnTo>
                    <a:pt x="1779371" y="2447679"/>
                  </a:lnTo>
                  <a:lnTo>
                    <a:pt x="1785150" y="2441257"/>
                  </a:lnTo>
                  <a:cubicBezTo>
                    <a:pt x="1795628" y="2437447"/>
                    <a:pt x="1806105" y="2433637"/>
                    <a:pt x="1816583" y="2429827"/>
                  </a:cubicBezTo>
                  <a:cubicBezTo>
                    <a:pt x="1827060" y="2425065"/>
                    <a:pt x="1837538" y="2421255"/>
                    <a:pt x="1847063" y="2417445"/>
                  </a:cubicBezTo>
                  <a:cubicBezTo>
                    <a:pt x="1848015" y="2413635"/>
                    <a:pt x="1857540" y="2409825"/>
                    <a:pt x="1868018" y="2405062"/>
                  </a:cubicBezTo>
                  <a:cubicBezTo>
                    <a:pt x="1878495" y="2400300"/>
                    <a:pt x="1889925" y="2395537"/>
                    <a:pt x="1895640" y="2390775"/>
                  </a:cubicBezTo>
                  <a:cubicBezTo>
                    <a:pt x="1903260" y="2387917"/>
                    <a:pt x="1910880" y="2385060"/>
                    <a:pt x="1918500" y="2381250"/>
                  </a:cubicBezTo>
                  <a:lnTo>
                    <a:pt x="1934176" y="2374435"/>
                  </a:lnTo>
                  <a:lnTo>
                    <a:pt x="1942313" y="2368867"/>
                  </a:lnTo>
                  <a:cubicBezTo>
                    <a:pt x="1955648" y="2360295"/>
                    <a:pt x="1969935" y="2352675"/>
                    <a:pt x="1982318" y="2345055"/>
                  </a:cubicBezTo>
                  <a:cubicBezTo>
                    <a:pt x="1997558" y="2339340"/>
                    <a:pt x="2017560" y="2327910"/>
                    <a:pt x="2038515" y="2314575"/>
                  </a:cubicBezTo>
                  <a:close/>
                  <a:moveTo>
                    <a:pt x="460060" y="2262062"/>
                  </a:moveTo>
                  <a:lnTo>
                    <a:pt x="463676" y="2265164"/>
                  </a:lnTo>
                  <a:lnTo>
                    <a:pt x="464910" y="2265793"/>
                  </a:lnTo>
                  <a:close/>
                  <a:moveTo>
                    <a:pt x="2099801" y="2237197"/>
                  </a:moveTo>
                  <a:lnTo>
                    <a:pt x="2099475" y="2237422"/>
                  </a:lnTo>
                  <a:lnTo>
                    <a:pt x="2099475" y="2237694"/>
                  </a:lnTo>
                  <a:lnTo>
                    <a:pt x="2100989" y="2237910"/>
                  </a:lnTo>
                  <a:lnTo>
                    <a:pt x="2101380" y="2237422"/>
                  </a:lnTo>
                  <a:close/>
                  <a:moveTo>
                    <a:pt x="2120379" y="2222979"/>
                  </a:moveTo>
                  <a:lnTo>
                    <a:pt x="2114756" y="2226864"/>
                  </a:lnTo>
                  <a:lnTo>
                    <a:pt x="2113762" y="2227897"/>
                  </a:lnTo>
                  <a:lnTo>
                    <a:pt x="2117618" y="2225429"/>
                  </a:lnTo>
                  <a:close/>
                  <a:moveTo>
                    <a:pt x="382287" y="2175002"/>
                  </a:moveTo>
                  <a:lnTo>
                    <a:pt x="418259" y="2217355"/>
                  </a:lnTo>
                  <a:lnTo>
                    <a:pt x="389737" y="2183129"/>
                  </a:lnTo>
                  <a:close/>
                  <a:moveTo>
                    <a:pt x="2187820" y="2174974"/>
                  </a:moveTo>
                  <a:lnTo>
                    <a:pt x="2187735" y="2175004"/>
                  </a:lnTo>
                  <a:lnTo>
                    <a:pt x="2187105" y="2179320"/>
                  </a:lnTo>
                  <a:cubicBezTo>
                    <a:pt x="2179485" y="2186940"/>
                    <a:pt x="2176627" y="2191702"/>
                    <a:pt x="2171865" y="2196465"/>
                  </a:cubicBezTo>
                  <a:cubicBezTo>
                    <a:pt x="2168055" y="2201227"/>
                    <a:pt x="2163292" y="2206942"/>
                    <a:pt x="2153767" y="2216467"/>
                  </a:cubicBezTo>
                  <a:lnTo>
                    <a:pt x="2154858" y="2216215"/>
                  </a:lnTo>
                  <a:lnTo>
                    <a:pt x="2171865" y="2197417"/>
                  </a:lnTo>
                  <a:cubicBezTo>
                    <a:pt x="2175675" y="2192655"/>
                    <a:pt x="2179485" y="2187892"/>
                    <a:pt x="2187105" y="2180272"/>
                  </a:cubicBezTo>
                  <a:cubicBezTo>
                    <a:pt x="2188296" y="2177177"/>
                    <a:pt x="2188474" y="2175510"/>
                    <a:pt x="2187820" y="2174974"/>
                  </a:cubicBezTo>
                  <a:close/>
                  <a:moveTo>
                    <a:pt x="475386" y="2153526"/>
                  </a:moveTo>
                  <a:lnTo>
                    <a:pt x="477272" y="2155821"/>
                  </a:lnTo>
                  <a:lnTo>
                    <a:pt x="477367" y="2155507"/>
                  </a:lnTo>
                  <a:close/>
                  <a:moveTo>
                    <a:pt x="334493" y="2131694"/>
                  </a:moveTo>
                  <a:cubicBezTo>
                    <a:pt x="337350" y="2128837"/>
                    <a:pt x="346875" y="2133599"/>
                    <a:pt x="359258" y="2147887"/>
                  </a:cubicBezTo>
                  <a:lnTo>
                    <a:pt x="360474" y="2149319"/>
                  </a:lnTo>
                  <a:lnTo>
                    <a:pt x="371759" y="2151816"/>
                  </a:lnTo>
                  <a:cubicBezTo>
                    <a:pt x="377593" y="2155745"/>
                    <a:pt x="385451" y="2163127"/>
                    <a:pt x="397357" y="2175509"/>
                  </a:cubicBezTo>
                  <a:cubicBezTo>
                    <a:pt x="409740" y="2185987"/>
                    <a:pt x="423075" y="2195512"/>
                    <a:pt x="432600" y="2204084"/>
                  </a:cubicBezTo>
                  <a:cubicBezTo>
                    <a:pt x="442125" y="2212657"/>
                    <a:pt x="447840" y="2220277"/>
                    <a:pt x="447840" y="2225039"/>
                  </a:cubicBezTo>
                  <a:cubicBezTo>
                    <a:pt x="450697" y="2228849"/>
                    <a:pt x="452602" y="2231707"/>
                    <a:pt x="456412" y="2235517"/>
                  </a:cubicBezTo>
                  <a:cubicBezTo>
                    <a:pt x="468795" y="2245994"/>
                    <a:pt x="479272" y="2255519"/>
                    <a:pt x="492607" y="2265997"/>
                  </a:cubicBezTo>
                  <a:cubicBezTo>
                    <a:pt x="489750" y="2269807"/>
                    <a:pt x="484987" y="2271712"/>
                    <a:pt x="482130" y="2274569"/>
                  </a:cubicBezTo>
                  <a:lnTo>
                    <a:pt x="448422" y="2237115"/>
                  </a:lnTo>
                  <a:lnTo>
                    <a:pt x="446888" y="2237422"/>
                  </a:lnTo>
                  <a:lnTo>
                    <a:pt x="446888" y="2237422"/>
                  </a:lnTo>
                  <a:lnTo>
                    <a:pt x="478787" y="2272865"/>
                  </a:lnTo>
                  <a:lnTo>
                    <a:pt x="482130" y="2274569"/>
                  </a:lnTo>
                  <a:cubicBezTo>
                    <a:pt x="484988" y="2271712"/>
                    <a:pt x="488798" y="2268854"/>
                    <a:pt x="492608" y="2265997"/>
                  </a:cubicBezTo>
                  <a:cubicBezTo>
                    <a:pt x="521183" y="2290762"/>
                    <a:pt x="551663" y="2315527"/>
                    <a:pt x="583095" y="2337434"/>
                  </a:cubicBezTo>
                  <a:cubicBezTo>
                    <a:pt x="577380" y="2339339"/>
                    <a:pt x="572618" y="2341244"/>
                    <a:pt x="564998" y="2343149"/>
                  </a:cubicBezTo>
                  <a:cubicBezTo>
                    <a:pt x="567855" y="2345054"/>
                    <a:pt x="568808" y="2346007"/>
                    <a:pt x="571665" y="2347912"/>
                  </a:cubicBezTo>
                  <a:cubicBezTo>
                    <a:pt x="562140" y="2347912"/>
                    <a:pt x="554520" y="2348864"/>
                    <a:pt x="544995" y="2348864"/>
                  </a:cubicBezTo>
                  <a:cubicBezTo>
                    <a:pt x="539280" y="2345054"/>
                    <a:pt x="533565" y="2341244"/>
                    <a:pt x="527850" y="2337434"/>
                  </a:cubicBezTo>
                  <a:cubicBezTo>
                    <a:pt x="522135" y="2333624"/>
                    <a:pt x="517373" y="2328862"/>
                    <a:pt x="511658" y="2325052"/>
                  </a:cubicBezTo>
                  <a:cubicBezTo>
                    <a:pt x="498323" y="2313622"/>
                    <a:pt x="484035" y="2303144"/>
                    <a:pt x="471653" y="2291714"/>
                  </a:cubicBezTo>
                  <a:cubicBezTo>
                    <a:pt x="459270" y="2280284"/>
                    <a:pt x="446888" y="2268854"/>
                    <a:pt x="434505" y="2258377"/>
                  </a:cubicBezTo>
                  <a:cubicBezTo>
                    <a:pt x="422123" y="2246947"/>
                    <a:pt x="411645" y="2235517"/>
                    <a:pt x="400215" y="2225039"/>
                  </a:cubicBezTo>
                  <a:cubicBezTo>
                    <a:pt x="394500" y="2219324"/>
                    <a:pt x="388785" y="2213609"/>
                    <a:pt x="384023" y="2208847"/>
                  </a:cubicBezTo>
                  <a:cubicBezTo>
                    <a:pt x="379260" y="2203132"/>
                    <a:pt x="373545" y="2197417"/>
                    <a:pt x="368783" y="2191702"/>
                  </a:cubicBezTo>
                  <a:cubicBezTo>
                    <a:pt x="369735" y="2189797"/>
                    <a:pt x="379260" y="2195512"/>
                    <a:pt x="374498" y="2184082"/>
                  </a:cubicBezTo>
                  <a:cubicBezTo>
                    <a:pt x="381165" y="2189797"/>
                    <a:pt x="387833" y="2195512"/>
                    <a:pt x="393548" y="2201227"/>
                  </a:cubicBezTo>
                  <a:cubicBezTo>
                    <a:pt x="401168" y="2206942"/>
                    <a:pt x="407835" y="2212657"/>
                    <a:pt x="414503" y="2217419"/>
                  </a:cubicBezTo>
                  <a:cubicBezTo>
                    <a:pt x="423075" y="2226944"/>
                    <a:pt x="431648" y="2235517"/>
                    <a:pt x="440220" y="2245042"/>
                  </a:cubicBezTo>
                  <a:lnTo>
                    <a:pt x="442406" y="2246917"/>
                  </a:lnTo>
                  <a:lnTo>
                    <a:pt x="414503" y="2217419"/>
                  </a:lnTo>
                  <a:cubicBezTo>
                    <a:pt x="407835" y="2211704"/>
                    <a:pt x="401168" y="2206942"/>
                    <a:pt x="394500" y="2201227"/>
                  </a:cubicBezTo>
                  <a:cubicBezTo>
                    <a:pt x="387833" y="2195512"/>
                    <a:pt x="382118" y="2189797"/>
                    <a:pt x="375450" y="2184082"/>
                  </a:cubicBezTo>
                  <a:cubicBezTo>
                    <a:pt x="368783" y="2175509"/>
                    <a:pt x="361163" y="2166937"/>
                    <a:pt x="354495" y="2158364"/>
                  </a:cubicBezTo>
                  <a:cubicBezTo>
                    <a:pt x="347828" y="2149792"/>
                    <a:pt x="341160" y="2140267"/>
                    <a:pt x="334493" y="2131694"/>
                  </a:cubicBezTo>
                  <a:close/>
                  <a:moveTo>
                    <a:pt x="2432850" y="1980247"/>
                  </a:moveTo>
                  <a:lnTo>
                    <a:pt x="2432367" y="1980454"/>
                  </a:lnTo>
                  <a:lnTo>
                    <a:pt x="2421963" y="2005422"/>
                  </a:lnTo>
                  <a:close/>
                  <a:moveTo>
                    <a:pt x="2422850" y="1860918"/>
                  </a:moveTo>
                  <a:lnTo>
                    <a:pt x="2397608" y="1897379"/>
                  </a:lnTo>
                  <a:cubicBezTo>
                    <a:pt x="2392845" y="1904999"/>
                    <a:pt x="2389035" y="1912619"/>
                    <a:pt x="2385225" y="1920239"/>
                  </a:cubicBezTo>
                  <a:cubicBezTo>
                    <a:pt x="2380463" y="1927859"/>
                    <a:pt x="2376653" y="1934527"/>
                    <a:pt x="2372843" y="1941194"/>
                  </a:cubicBezTo>
                  <a:cubicBezTo>
                    <a:pt x="2363318" y="1954529"/>
                    <a:pt x="2353793" y="1967864"/>
                    <a:pt x="2343315" y="1980247"/>
                  </a:cubicBezTo>
                  <a:cubicBezTo>
                    <a:pt x="2334743" y="1993582"/>
                    <a:pt x="2327123" y="2005964"/>
                    <a:pt x="2317598" y="2019299"/>
                  </a:cubicBezTo>
                  <a:cubicBezTo>
                    <a:pt x="2309978" y="2029777"/>
                    <a:pt x="2302358" y="2040254"/>
                    <a:pt x="2294738" y="2050732"/>
                  </a:cubicBezTo>
                  <a:lnTo>
                    <a:pt x="2292831" y="2051897"/>
                  </a:lnTo>
                  <a:lnTo>
                    <a:pt x="2291271" y="2054208"/>
                  </a:lnTo>
                  <a:lnTo>
                    <a:pt x="2293785" y="2052637"/>
                  </a:lnTo>
                  <a:cubicBezTo>
                    <a:pt x="2301405" y="2042160"/>
                    <a:pt x="2309025" y="2031682"/>
                    <a:pt x="2316645" y="2021205"/>
                  </a:cubicBezTo>
                  <a:cubicBezTo>
                    <a:pt x="2325218" y="2007870"/>
                    <a:pt x="2333790" y="1995487"/>
                    <a:pt x="2342363" y="1982152"/>
                  </a:cubicBezTo>
                  <a:cubicBezTo>
                    <a:pt x="2352840" y="1969770"/>
                    <a:pt x="2362365" y="1956435"/>
                    <a:pt x="2371890" y="1943100"/>
                  </a:cubicBezTo>
                  <a:cubicBezTo>
                    <a:pt x="2375700" y="1936432"/>
                    <a:pt x="2380463" y="1929765"/>
                    <a:pt x="2384273" y="1922145"/>
                  </a:cubicBezTo>
                  <a:cubicBezTo>
                    <a:pt x="2388083" y="1914525"/>
                    <a:pt x="2392845" y="1906905"/>
                    <a:pt x="2396655" y="1899285"/>
                  </a:cubicBezTo>
                  <a:cubicBezTo>
                    <a:pt x="2405228" y="1884045"/>
                    <a:pt x="2414753" y="1870710"/>
                    <a:pt x="2422373" y="1862137"/>
                  </a:cubicBezTo>
                  <a:close/>
                  <a:moveTo>
                    <a:pt x="2498930" y="1857612"/>
                  </a:moveTo>
                  <a:cubicBezTo>
                    <a:pt x="2494525" y="1865709"/>
                    <a:pt x="2490953" y="1872615"/>
                    <a:pt x="2490953" y="1875472"/>
                  </a:cubicBezTo>
                  <a:cubicBezTo>
                    <a:pt x="2486190" y="1885949"/>
                    <a:pt x="2480475" y="1898332"/>
                    <a:pt x="2473808" y="1909762"/>
                  </a:cubicBezTo>
                  <a:cubicBezTo>
                    <a:pt x="2480475" y="1897379"/>
                    <a:pt x="2486190" y="1885949"/>
                    <a:pt x="2490953" y="1875472"/>
                  </a:cubicBezTo>
                  <a:cubicBezTo>
                    <a:pt x="2490953" y="1872615"/>
                    <a:pt x="2494525" y="1865709"/>
                    <a:pt x="2498930" y="1857612"/>
                  </a:cubicBezTo>
                  <a:close/>
                  <a:moveTo>
                    <a:pt x="2521433" y="1847850"/>
                  </a:moveTo>
                  <a:cubicBezTo>
                    <a:pt x="2518575" y="1860232"/>
                    <a:pt x="2514765" y="1871662"/>
                    <a:pt x="2509050" y="1884997"/>
                  </a:cubicBezTo>
                  <a:cubicBezTo>
                    <a:pt x="2503335" y="1897380"/>
                    <a:pt x="2496668" y="1910715"/>
                    <a:pt x="2487143" y="1925002"/>
                  </a:cubicBezTo>
                  <a:cubicBezTo>
                    <a:pt x="2479523" y="1940242"/>
                    <a:pt x="2471903" y="1954530"/>
                    <a:pt x="2465235" y="1965960"/>
                  </a:cubicBezTo>
                  <a:cubicBezTo>
                    <a:pt x="2457615" y="1977390"/>
                    <a:pt x="2450948" y="1985962"/>
                    <a:pt x="2445233" y="1991677"/>
                  </a:cubicBezTo>
                  <a:lnTo>
                    <a:pt x="2458568" y="1965007"/>
                  </a:lnTo>
                  <a:cubicBezTo>
                    <a:pt x="2461425" y="1956435"/>
                    <a:pt x="2466188" y="1947862"/>
                    <a:pt x="2469998" y="1938337"/>
                  </a:cubicBezTo>
                  <a:cubicBezTo>
                    <a:pt x="2473808" y="1932622"/>
                    <a:pt x="2475713" y="1928812"/>
                    <a:pt x="2478570" y="1924050"/>
                  </a:cubicBezTo>
                  <a:cubicBezTo>
                    <a:pt x="2482380" y="1917382"/>
                    <a:pt x="2486190" y="1911667"/>
                    <a:pt x="2490000" y="1905000"/>
                  </a:cubicBezTo>
                  <a:cubicBezTo>
                    <a:pt x="2493810" y="1898332"/>
                    <a:pt x="2496668" y="1892617"/>
                    <a:pt x="2500478" y="1885950"/>
                  </a:cubicBezTo>
                  <a:cubicBezTo>
                    <a:pt x="2507145" y="1873567"/>
                    <a:pt x="2514765" y="1861185"/>
                    <a:pt x="2521433" y="1847850"/>
                  </a:cubicBezTo>
                  <a:close/>
                  <a:moveTo>
                    <a:pt x="2459780" y="1766202"/>
                  </a:moveTo>
                  <a:lnTo>
                    <a:pt x="2436660" y="1806892"/>
                  </a:lnTo>
                  <a:lnTo>
                    <a:pt x="2436235" y="1807870"/>
                  </a:lnTo>
                  <a:lnTo>
                    <a:pt x="2459520" y="1766887"/>
                  </a:lnTo>
                  <a:close/>
                  <a:moveTo>
                    <a:pt x="2472460" y="1674043"/>
                  </a:moveTo>
                  <a:lnTo>
                    <a:pt x="2444672" y="1749965"/>
                  </a:lnTo>
                  <a:cubicBezTo>
                    <a:pt x="2427320" y="1790989"/>
                    <a:pt x="2407787" y="1830865"/>
                    <a:pt x="2386218" y="1869449"/>
                  </a:cubicBezTo>
                  <a:lnTo>
                    <a:pt x="2377659" y="1882980"/>
                  </a:lnTo>
                  <a:lnTo>
                    <a:pt x="2377605" y="1883092"/>
                  </a:lnTo>
                  <a:cubicBezTo>
                    <a:pt x="2373795" y="1892617"/>
                    <a:pt x="2366175" y="1905000"/>
                    <a:pt x="2357602" y="1917382"/>
                  </a:cubicBezTo>
                  <a:cubicBezTo>
                    <a:pt x="2349030" y="1929765"/>
                    <a:pt x="2341410" y="1943100"/>
                    <a:pt x="2337600" y="1954530"/>
                  </a:cubicBezTo>
                  <a:cubicBezTo>
                    <a:pt x="2330932" y="1963102"/>
                    <a:pt x="2322360" y="1972627"/>
                    <a:pt x="2314740" y="1983105"/>
                  </a:cubicBezTo>
                  <a:cubicBezTo>
                    <a:pt x="2307120" y="1993582"/>
                    <a:pt x="2300452" y="2005012"/>
                    <a:pt x="2295690" y="2015490"/>
                  </a:cubicBezTo>
                  <a:cubicBezTo>
                    <a:pt x="2268067" y="2053590"/>
                    <a:pt x="2223300" y="2102167"/>
                    <a:pt x="2183295" y="2142172"/>
                  </a:cubicBezTo>
                  <a:cubicBezTo>
                    <a:pt x="2170912" y="2152650"/>
                    <a:pt x="2158530" y="2163127"/>
                    <a:pt x="2146147" y="2173605"/>
                  </a:cubicBezTo>
                  <a:lnTo>
                    <a:pt x="2142583" y="2176314"/>
                  </a:lnTo>
                  <a:lnTo>
                    <a:pt x="2141045" y="2177871"/>
                  </a:lnTo>
                  <a:lnTo>
                    <a:pt x="2125512" y="2190534"/>
                  </a:lnTo>
                  <a:lnTo>
                    <a:pt x="2112810" y="2205037"/>
                  </a:lnTo>
                  <a:cubicBezTo>
                    <a:pt x="2097570" y="2217420"/>
                    <a:pt x="2082330" y="2228850"/>
                    <a:pt x="2066137" y="2240280"/>
                  </a:cubicBezTo>
                  <a:lnTo>
                    <a:pt x="2058824" y="2244899"/>
                  </a:lnTo>
                  <a:lnTo>
                    <a:pt x="2038960" y="2261093"/>
                  </a:lnTo>
                  <a:lnTo>
                    <a:pt x="2036091" y="2262956"/>
                  </a:lnTo>
                  <a:lnTo>
                    <a:pt x="2031847" y="2266950"/>
                  </a:lnTo>
                  <a:cubicBezTo>
                    <a:pt x="2019465" y="2275522"/>
                    <a:pt x="2007082" y="2284095"/>
                    <a:pt x="1994700" y="2291715"/>
                  </a:cubicBezTo>
                  <a:cubicBezTo>
                    <a:pt x="1982317" y="2299335"/>
                    <a:pt x="1969935" y="2306955"/>
                    <a:pt x="1957552" y="2314575"/>
                  </a:cubicBezTo>
                  <a:lnTo>
                    <a:pt x="1953301" y="2316730"/>
                  </a:lnTo>
                  <a:lnTo>
                    <a:pt x="1928148" y="2333067"/>
                  </a:lnTo>
                  <a:lnTo>
                    <a:pt x="1920350" y="2337000"/>
                  </a:lnTo>
                  <a:lnTo>
                    <a:pt x="1912785" y="2342197"/>
                  </a:lnTo>
                  <a:cubicBezTo>
                    <a:pt x="1905165" y="2346960"/>
                    <a:pt x="1896592" y="2351722"/>
                    <a:pt x="1887067" y="2356485"/>
                  </a:cubicBezTo>
                  <a:lnTo>
                    <a:pt x="1863039" y="2365908"/>
                  </a:lnTo>
                  <a:lnTo>
                    <a:pt x="1809482" y="2392922"/>
                  </a:lnTo>
                  <a:cubicBezTo>
                    <a:pt x="1768715" y="2410757"/>
                    <a:pt x="1726784" y="2426426"/>
                    <a:pt x="1683836" y="2439784"/>
                  </a:cubicBezTo>
                  <a:lnTo>
                    <a:pt x="1596280" y="2462297"/>
                  </a:lnTo>
                  <a:lnTo>
                    <a:pt x="1667040" y="2448877"/>
                  </a:lnTo>
                  <a:cubicBezTo>
                    <a:pt x="1671802" y="2447924"/>
                    <a:pt x="1675612" y="2446972"/>
                    <a:pt x="1680375" y="2446019"/>
                  </a:cubicBezTo>
                  <a:cubicBezTo>
                    <a:pt x="1690852" y="2437447"/>
                    <a:pt x="1711807" y="2432684"/>
                    <a:pt x="1723237" y="2430779"/>
                  </a:cubicBezTo>
                  <a:cubicBezTo>
                    <a:pt x="1732762" y="2427922"/>
                    <a:pt x="1742287" y="2425064"/>
                    <a:pt x="1749907" y="2422207"/>
                  </a:cubicBezTo>
                  <a:cubicBezTo>
                    <a:pt x="1761337" y="2411729"/>
                    <a:pt x="1783245" y="2406014"/>
                    <a:pt x="1792770" y="2400299"/>
                  </a:cubicBezTo>
                  <a:cubicBezTo>
                    <a:pt x="1808962" y="2394584"/>
                    <a:pt x="1825155" y="2388869"/>
                    <a:pt x="1841347" y="2383154"/>
                  </a:cubicBezTo>
                  <a:lnTo>
                    <a:pt x="1872470" y="2370949"/>
                  </a:lnTo>
                  <a:lnTo>
                    <a:pt x="1886115" y="2363152"/>
                  </a:lnTo>
                  <a:lnTo>
                    <a:pt x="1898496" y="2359343"/>
                  </a:lnTo>
                  <a:lnTo>
                    <a:pt x="1915642" y="2349817"/>
                  </a:lnTo>
                  <a:lnTo>
                    <a:pt x="1920147" y="2346686"/>
                  </a:lnTo>
                  <a:lnTo>
                    <a:pt x="1931835" y="2335530"/>
                  </a:lnTo>
                  <a:cubicBezTo>
                    <a:pt x="1939455" y="2330767"/>
                    <a:pt x="1948980" y="2325052"/>
                    <a:pt x="1957552" y="2320290"/>
                  </a:cubicBezTo>
                  <a:lnTo>
                    <a:pt x="1986810" y="2305948"/>
                  </a:lnTo>
                  <a:lnTo>
                    <a:pt x="1997557" y="2299334"/>
                  </a:lnTo>
                  <a:cubicBezTo>
                    <a:pt x="2009940" y="2291714"/>
                    <a:pt x="2022322" y="2283142"/>
                    <a:pt x="2034705" y="2274569"/>
                  </a:cubicBezTo>
                  <a:cubicBezTo>
                    <a:pt x="2037562" y="2268854"/>
                    <a:pt x="2044230" y="2264092"/>
                    <a:pt x="2050897" y="2259329"/>
                  </a:cubicBezTo>
                  <a:cubicBezTo>
                    <a:pt x="2057565" y="2254567"/>
                    <a:pt x="2064232" y="2249804"/>
                    <a:pt x="2068995" y="2247899"/>
                  </a:cubicBezTo>
                  <a:cubicBezTo>
                    <a:pt x="2084235" y="2236469"/>
                    <a:pt x="2100427" y="2225039"/>
                    <a:pt x="2115667" y="2212657"/>
                  </a:cubicBezTo>
                  <a:cubicBezTo>
                    <a:pt x="2121382" y="2199322"/>
                    <a:pt x="2139480" y="2187892"/>
                    <a:pt x="2149005" y="2181224"/>
                  </a:cubicBezTo>
                  <a:cubicBezTo>
                    <a:pt x="2161387" y="2170747"/>
                    <a:pt x="2173770" y="2160269"/>
                    <a:pt x="2186152" y="2149792"/>
                  </a:cubicBezTo>
                  <a:cubicBezTo>
                    <a:pt x="2226157" y="2109787"/>
                    <a:pt x="2270925" y="2061209"/>
                    <a:pt x="2298547" y="2023109"/>
                  </a:cubicBezTo>
                  <a:lnTo>
                    <a:pt x="2314015" y="1996814"/>
                  </a:lnTo>
                  <a:lnTo>
                    <a:pt x="2314740" y="1994534"/>
                  </a:lnTo>
                  <a:cubicBezTo>
                    <a:pt x="2322360" y="1983104"/>
                    <a:pt x="2331885" y="1969769"/>
                    <a:pt x="2339505" y="1956434"/>
                  </a:cubicBezTo>
                  <a:cubicBezTo>
                    <a:pt x="2342363" y="1952624"/>
                    <a:pt x="2344268" y="1948814"/>
                    <a:pt x="2347125" y="1945004"/>
                  </a:cubicBezTo>
                  <a:lnTo>
                    <a:pt x="2357257" y="1930951"/>
                  </a:lnTo>
                  <a:lnTo>
                    <a:pt x="2360460" y="1925002"/>
                  </a:lnTo>
                  <a:cubicBezTo>
                    <a:pt x="2369032" y="1912619"/>
                    <a:pt x="2375700" y="1900237"/>
                    <a:pt x="2380462" y="1890712"/>
                  </a:cubicBezTo>
                  <a:cubicBezTo>
                    <a:pt x="2395702" y="1864042"/>
                    <a:pt x="2407132" y="1837372"/>
                    <a:pt x="2419515" y="1809749"/>
                  </a:cubicBezTo>
                  <a:cubicBezTo>
                    <a:pt x="2430945" y="1782127"/>
                    <a:pt x="2443327" y="1754504"/>
                    <a:pt x="2457615" y="1723072"/>
                  </a:cubicBezTo>
                  <a:cubicBezTo>
                    <a:pt x="2459044" y="1714500"/>
                    <a:pt x="2464759" y="1699974"/>
                    <a:pt x="2468807" y="1687829"/>
                  </a:cubicBezTo>
                  <a:close/>
                  <a:moveTo>
                    <a:pt x="2576677" y="1589722"/>
                  </a:moveTo>
                  <a:lnTo>
                    <a:pt x="2573820" y="1591627"/>
                  </a:lnTo>
                  <a:lnTo>
                    <a:pt x="2573820" y="1591627"/>
                  </a:lnTo>
                  <a:close/>
                  <a:moveTo>
                    <a:pt x="2585674" y="1533271"/>
                  </a:moveTo>
                  <a:lnTo>
                    <a:pt x="2585332" y="1534956"/>
                  </a:lnTo>
                  <a:lnTo>
                    <a:pt x="2588107" y="1538287"/>
                  </a:lnTo>
                  <a:cubicBezTo>
                    <a:pt x="2590965" y="1541145"/>
                    <a:pt x="2593822" y="1544955"/>
                    <a:pt x="2596680" y="1547812"/>
                  </a:cubicBezTo>
                  <a:cubicBezTo>
                    <a:pt x="2598585" y="1545907"/>
                    <a:pt x="2600490" y="1544002"/>
                    <a:pt x="2602395" y="1544002"/>
                  </a:cubicBezTo>
                  <a:lnTo>
                    <a:pt x="2602539" y="1543271"/>
                  </a:lnTo>
                  <a:lnTo>
                    <a:pt x="2598585" y="1545907"/>
                  </a:lnTo>
                  <a:cubicBezTo>
                    <a:pt x="2594775" y="1544002"/>
                    <a:pt x="2591918" y="1540192"/>
                    <a:pt x="2589060" y="1537334"/>
                  </a:cubicBezTo>
                  <a:close/>
                  <a:moveTo>
                    <a:pt x="2577184" y="1425070"/>
                  </a:moveTo>
                  <a:lnTo>
                    <a:pt x="2576519" y="1425107"/>
                  </a:lnTo>
                  <a:lnTo>
                    <a:pt x="2575314" y="1425174"/>
                  </a:lnTo>
                  <a:lnTo>
                    <a:pt x="2575725" y="1429702"/>
                  </a:lnTo>
                  <a:cubicBezTo>
                    <a:pt x="2575725" y="1438275"/>
                    <a:pt x="2575725" y="1444942"/>
                    <a:pt x="2574773" y="1453515"/>
                  </a:cubicBezTo>
                  <a:cubicBezTo>
                    <a:pt x="2573820" y="1458277"/>
                    <a:pt x="2572868" y="1462087"/>
                    <a:pt x="2570963" y="1467802"/>
                  </a:cubicBezTo>
                  <a:cubicBezTo>
                    <a:pt x="2563343" y="1480185"/>
                    <a:pt x="2555723" y="1492567"/>
                    <a:pt x="2548103" y="1503997"/>
                  </a:cubicBezTo>
                  <a:cubicBezTo>
                    <a:pt x="2546198" y="1515427"/>
                    <a:pt x="2545245" y="1524952"/>
                    <a:pt x="2542388" y="1535430"/>
                  </a:cubicBezTo>
                  <a:lnTo>
                    <a:pt x="2536673" y="1545907"/>
                  </a:lnTo>
                  <a:cubicBezTo>
                    <a:pt x="2533815" y="1561147"/>
                    <a:pt x="2530958" y="1575435"/>
                    <a:pt x="2527148" y="1591627"/>
                  </a:cubicBezTo>
                  <a:cubicBezTo>
                    <a:pt x="2523338" y="1604010"/>
                    <a:pt x="2520480" y="1615440"/>
                    <a:pt x="2516670" y="1627822"/>
                  </a:cubicBezTo>
                  <a:cubicBezTo>
                    <a:pt x="2512860" y="1640205"/>
                    <a:pt x="2510003" y="1651635"/>
                    <a:pt x="2505240" y="1663065"/>
                  </a:cubicBezTo>
                  <a:cubicBezTo>
                    <a:pt x="2503335" y="1672590"/>
                    <a:pt x="2501430" y="1681162"/>
                    <a:pt x="2498573" y="1690687"/>
                  </a:cubicBezTo>
                  <a:cubicBezTo>
                    <a:pt x="2496668" y="1700212"/>
                    <a:pt x="2494763" y="1709737"/>
                    <a:pt x="2490953" y="1719262"/>
                  </a:cubicBezTo>
                  <a:lnTo>
                    <a:pt x="2497030" y="1709809"/>
                  </a:lnTo>
                  <a:lnTo>
                    <a:pt x="2502383" y="1689734"/>
                  </a:lnTo>
                  <a:cubicBezTo>
                    <a:pt x="2503335" y="1679257"/>
                    <a:pt x="2505240" y="1670684"/>
                    <a:pt x="2507145" y="1661159"/>
                  </a:cubicBezTo>
                  <a:cubicBezTo>
                    <a:pt x="2510955" y="1649729"/>
                    <a:pt x="2514765" y="1637347"/>
                    <a:pt x="2518575" y="1625917"/>
                  </a:cubicBezTo>
                  <a:cubicBezTo>
                    <a:pt x="2522385" y="1613534"/>
                    <a:pt x="2525243" y="1602104"/>
                    <a:pt x="2529053" y="1589722"/>
                  </a:cubicBezTo>
                  <a:cubicBezTo>
                    <a:pt x="2532863" y="1574482"/>
                    <a:pt x="2534768" y="1560194"/>
                    <a:pt x="2538578" y="1544002"/>
                  </a:cubicBezTo>
                  <a:lnTo>
                    <a:pt x="2544293" y="1533524"/>
                  </a:lnTo>
                  <a:cubicBezTo>
                    <a:pt x="2547150" y="1523047"/>
                    <a:pt x="2548103" y="1513522"/>
                    <a:pt x="2550008" y="1502092"/>
                  </a:cubicBezTo>
                  <a:cubicBezTo>
                    <a:pt x="2557628" y="1489709"/>
                    <a:pt x="2565248" y="1478279"/>
                    <a:pt x="2572868" y="1465897"/>
                  </a:cubicBezTo>
                  <a:cubicBezTo>
                    <a:pt x="2568105" y="1490662"/>
                    <a:pt x="2563343" y="1514474"/>
                    <a:pt x="2557628" y="1539239"/>
                  </a:cubicBezTo>
                  <a:cubicBezTo>
                    <a:pt x="2555723" y="1562099"/>
                    <a:pt x="2542388" y="1593532"/>
                    <a:pt x="2546198" y="1600199"/>
                  </a:cubicBezTo>
                  <a:cubicBezTo>
                    <a:pt x="2537625" y="1626869"/>
                    <a:pt x="2530005" y="1652587"/>
                    <a:pt x="2520480" y="1678304"/>
                  </a:cubicBezTo>
                  <a:lnTo>
                    <a:pt x="2515392" y="1686218"/>
                  </a:lnTo>
                  <a:lnTo>
                    <a:pt x="2513217" y="1698069"/>
                  </a:lnTo>
                  <a:cubicBezTo>
                    <a:pt x="2512146" y="1704261"/>
                    <a:pt x="2510479" y="1710690"/>
                    <a:pt x="2506193" y="1718310"/>
                  </a:cubicBezTo>
                  <a:cubicBezTo>
                    <a:pt x="2492858" y="1737360"/>
                    <a:pt x="2486190" y="1756410"/>
                    <a:pt x="2479523" y="1776412"/>
                  </a:cubicBezTo>
                  <a:cubicBezTo>
                    <a:pt x="2475713" y="1785937"/>
                    <a:pt x="2471903" y="1796415"/>
                    <a:pt x="2467140" y="1806892"/>
                  </a:cubicBezTo>
                  <a:cubicBezTo>
                    <a:pt x="2465235" y="1812607"/>
                    <a:pt x="2462378" y="1817370"/>
                    <a:pt x="2459520" y="1823085"/>
                  </a:cubicBezTo>
                  <a:cubicBezTo>
                    <a:pt x="2456663" y="1828800"/>
                    <a:pt x="2453805" y="1834515"/>
                    <a:pt x="2449995" y="1840230"/>
                  </a:cubicBezTo>
                  <a:cubicBezTo>
                    <a:pt x="2441423" y="1855470"/>
                    <a:pt x="2432850" y="1871662"/>
                    <a:pt x="2424278" y="1885950"/>
                  </a:cubicBezTo>
                  <a:cubicBezTo>
                    <a:pt x="2417610" y="1903095"/>
                    <a:pt x="2406180" y="1914525"/>
                    <a:pt x="2396655" y="1930717"/>
                  </a:cubicBezTo>
                  <a:cubicBezTo>
                    <a:pt x="2389035" y="1948815"/>
                    <a:pt x="2375700" y="1970722"/>
                    <a:pt x="2361413" y="1990725"/>
                  </a:cubicBezTo>
                  <a:cubicBezTo>
                    <a:pt x="2347125" y="2010727"/>
                    <a:pt x="2332838" y="2031682"/>
                    <a:pt x="2322360" y="2049780"/>
                  </a:cubicBezTo>
                  <a:cubicBezTo>
                    <a:pt x="2313788" y="2061210"/>
                    <a:pt x="2305215" y="2072640"/>
                    <a:pt x="2296643" y="2083117"/>
                  </a:cubicBezTo>
                  <a:cubicBezTo>
                    <a:pt x="2287118" y="2093595"/>
                    <a:pt x="2278545" y="2104072"/>
                    <a:pt x="2269020" y="2115502"/>
                  </a:cubicBezTo>
                  <a:cubicBezTo>
                    <a:pt x="2266163" y="2120265"/>
                    <a:pt x="2262353" y="2124075"/>
                    <a:pt x="2259495" y="2128837"/>
                  </a:cubicBezTo>
                  <a:cubicBezTo>
                    <a:pt x="2255685" y="2133600"/>
                    <a:pt x="2252828" y="2137410"/>
                    <a:pt x="2249018" y="2142172"/>
                  </a:cubicBezTo>
                  <a:cubicBezTo>
                    <a:pt x="2243303" y="2146935"/>
                    <a:pt x="2237588" y="2151697"/>
                    <a:pt x="2232825" y="2155507"/>
                  </a:cubicBezTo>
                  <a:lnTo>
                    <a:pt x="2206342" y="2184829"/>
                  </a:lnTo>
                  <a:lnTo>
                    <a:pt x="2207107" y="2187892"/>
                  </a:lnTo>
                  <a:cubicBezTo>
                    <a:pt x="2195677" y="2200275"/>
                    <a:pt x="2188057" y="2208847"/>
                    <a:pt x="2179485" y="2216467"/>
                  </a:cubicBezTo>
                  <a:cubicBezTo>
                    <a:pt x="2169960" y="2223135"/>
                    <a:pt x="2159482" y="2229802"/>
                    <a:pt x="2149957" y="2237422"/>
                  </a:cubicBezTo>
                  <a:lnTo>
                    <a:pt x="2126145" y="2256472"/>
                  </a:lnTo>
                  <a:lnTo>
                    <a:pt x="2103587" y="2272957"/>
                  </a:lnTo>
                  <a:lnTo>
                    <a:pt x="2107095" y="2272665"/>
                  </a:lnTo>
                  <a:lnTo>
                    <a:pt x="2131860" y="2254567"/>
                  </a:lnTo>
                  <a:lnTo>
                    <a:pt x="2155673" y="2235517"/>
                  </a:lnTo>
                  <a:cubicBezTo>
                    <a:pt x="2165198" y="2228850"/>
                    <a:pt x="2175675" y="2222182"/>
                    <a:pt x="2185200" y="2214562"/>
                  </a:cubicBezTo>
                  <a:cubicBezTo>
                    <a:pt x="2192820" y="2206942"/>
                    <a:pt x="2201393" y="2198370"/>
                    <a:pt x="2212823" y="2185987"/>
                  </a:cubicBezTo>
                  <a:cubicBezTo>
                    <a:pt x="2212823" y="2185035"/>
                    <a:pt x="2212823" y="2184082"/>
                    <a:pt x="2211870" y="2182177"/>
                  </a:cubicBezTo>
                  <a:cubicBezTo>
                    <a:pt x="2221395" y="2172652"/>
                    <a:pt x="2229968" y="2163127"/>
                    <a:pt x="2238540" y="2152650"/>
                  </a:cubicBezTo>
                  <a:cubicBezTo>
                    <a:pt x="2243303" y="2148840"/>
                    <a:pt x="2249018" y="2144077"/>
                    <a:pt x="2254733" y="2139315"/>
                  </a:cubicBezTo>
                  <a:cubicBezTo>
                    <a:pt x="2257590" y="2135505"/>
                    <a:pt x="2261400" y="2130742"/>
                    <a:pt x="2265210" y="2125980"/>
                  </a:cubicBezTo>
                  <a:cubicBezTo>
                    <a:pt x="2268068" y="2121217"/>
                    <a:pt x="2271878" y="2116455"/>
                    <a:pt x="2274735" y="2112645"/>
                  </a:cubicBezTo>
                  <a:cubicBezTo>
                    <a:pt x="2284260" y="2102167"/>
                    <a:pt x="2292833" y="2090737"/>
                    <a:pt x="2302358" y="2080260"/>
                  </a:cubicBezTo>
                  <a:cubicBezTo>
                    <a:pt x="2310930" y="2069782"/>
                    <a:pt x="2319503" y="2058352"/>
                    <a:pt x="2328075" y="2046922"/>
                  </a:cubicBezTo>
                  <a:cubicBezTo>
                    <a:pt x="2338553" y="2028825"/>
                    <a:pt x="2352840" y="2007870"/>
                    <a:pt x="2367128" y="1987867"/>
                  </a:cubicBezTo>
                  <a:cubicBezTo>
                    <a:pt x="2381415" y="1966912"/>
                    <a:pt x="2394750" y="1945957"/>
                    <a:pt x="2402370" y="1927860"/>
                  </a:cubicBezTo>
                  <a:cubicBezTo>
                    <a:pt x="2411895" y="1911667"/>
                    <a:pt x="2423325" y="1900237"/>
                    <a:pt x="2429993" y="1883092"/>
                  </a:cubicBezTo>
                  <a:cubicBezTo>
                    <a:pt x="2438565" y="1868805"/>
                    <a:pt x="2447138" y="1851660"/>
                    <a:pt x="2455710" y="1837372"/>
                  </a:cubicBezTo>
                  <a:cubicBezTo>
                    <a:pt x="2459520" y="1831657"/>
                    <a:pt x="2462378" y="1825942"/>
                    <a:pt x="2465235" y="1820227"/>
                  </a:cubicBezTo>
                  <a:cubicBezTo>
                    <a:pt x="2468093" y="1814512"/>
                    <a:pt x="2469998" y="1808797"/>
                    <a:pt x="2472855" y="1804035"/>
                  </a:cubicBezTo>
                  <a:cubicBezTo>
                    <a:pt x="2477618" y="1793557"/>
                    <a:pt x="2481428" y="1783080"/>
                    <a:pt x="2485238" y="1773555"/>
                  </a:cubicBezTo>
                  <a:cubicBezTo>
                    <a:pt x="2492858" y="1753552"/>
                    <a:pt x="2499525" y="1734502"/>
                    <a:pt x="2511908" y="1715452"/>
                  </a:cubicBezTo>
                  <a:cubicBezTo>
                    <a:pt x="2520480" y="1700212"/>
                    <a:pt x="2518575" y="1688782"/>
                    <a:pt x="2522385" y="1676400"/>
                  </a:cubicBezTo>
                  <a:cubicBezTo>
                    <a:pt x="2532863" y="1650682"/>
                    <a:pt x="2539530" y="1624965"/>
                    <a:pt x="2548103" y="1598295"/>
                  </a:cubicBezTo>
                  <a:cubicBezTo>
                    <a:pt x="2544293" y="1590675"/>
                    <a:pt x="2557628" y="1560195"/>
                    <a:pt x="2559533" y="1537335"/>
                  </a:cubicBezTo>
                  <a:cubicBezTo>
                    <a:pt x="2565248" y="1513522"/>
                    <a:pt x="2570010" y="1488757"/>
                    <a:pt x="2574773" y="1463992"/>
                  </a:cubicBezTo>
                  <a:lnTo>
                    <a:pt x="2578209" y="1451109"/>
                  </a:lnTo>
                  <a:lnTo>
                    <a:pt x="2575725" y="1450657"/>
                  </a:lnTo>
                  <a:cubicBezTo>
                    <a:pt x="2576677" y="1443037"/>
                    <a:pt x="2576677" y="1436370"/>
                    <a:pt x="2576677" y="1426845"/>
                  </a:cubicBezTo>
                  <a:close/>
                  <a:moveTo>
                    <a:pt x="2597632" y="1404937"/>
                  </a:moveTo>
                  <a:lnTo>
                    <a:pt x="2586540" y="1451152"/>
                  </a:lnTo>
                  <a:lnTo>
                    <a:pt x="2586541" y="1451152"/>
                  </a:lnTo>
                  <a:lnTo>
                    <a:pt x="2597633" y="1404938"/>
                  </a:lnTo>
                  <a:close/>
                  <a:moveTo>
                    <a:pt x="2606205" y="1395412"/>
                  </a:moveTo>
                  <a:cubicBezTo>
                    <a:pt x="2604300" y="1399222"/>
                    <a:pt x="2602395" y="1402080"/>
                    <a:pt x="2600490" y="1407795"/>
                  </a:cubicBezTo>
                  <a:lnTo>
                    <a:pt x="2600490" y="1407795"/>
                  </a:lnTo>
                  <a:lnTo>
                    <a:pt x="2599180" y="1433750"/>
                  </a:lnTo>
                  <a:cubicBezTo>
                    <a:pt x="2599062" y="1441132"/>
                    <a:pt x="2599062" y="1448276"/>
                    <a:pt x="2598585" y="1458277"/>
                  </a:cubicBezTo>
                  <a:lnTo>
                    <a:pt x="2589060" y="1487586"/>
                  </a:lnTo>
                  <a:lnTo>
                    <a:pt x="2589060" y="1490934"/>
                  </a:lnTo>
                  <a:lnTo>
                    <a:pt x="2600490" y="1458277"/>
                  </a:lnTo>
                  <a:cubicBezTo>
                    <a:pt x="2601443" y="1438274"/>
                    <a:pt x="2600490" y="1429702"/>
                    <a:pt x="2602395" y="1407794"/>
                  </a:cubicBezTo>
                  <a:lnTo>
                    <a:pt x="2606836" y="1398173"/>
                  </a:lnTo>
                  <a:close/>
                  <a:moveTo>
                    <a:pt x="2565247" y="1354454"/>
                  </a:moveTo>
                  <a:lnTo>
                    <a:pt x="2559005" y="1369208"/>
                  </a:lnTo>
                  <a:lnTo>
                    <a:pt x="2556675" y="1390650"/>
                  </a:lnTo>
                  <a:lnTo>
                    <a:pt x="2553670" y="1380633"/>
                  </a:lnTo>
                  <a:lnTo>
                    <a:pt x="2552571" y="1382047"/>
                  </a:lnTo>
                  <a:lnTo>
                    <a:pt x="2555723" y="1392555"/>
                  </a:lnTo>
                  <a:cubicBezTo>
                    <a:pt x="2554770" y="1397317"/>
                    <a:pt x="2554770" y="1402080"/>
                    <a:pt x="2553818" y="1407795"/>
                  </a:cubicBezTo>
                  <a:cubicBezTo>
                    <a:pt x="2555723" y="1410652"/>
                    <a:pt x="2556675" y="1415415"/>
                    <a:pt x="2557628" y="1420177"/>
                  </a:cubicBezTo>
                  <a:lnTo>
                    <a:pt x="2560581" y="1420013"/>
                  </a:lnTo>
                  <a:lnTo>
                    <a:pt x="2558580" y="1413509"/>
                  </a:lnTo>
                  <a:cubicBezTo>
                    <a:pt x="2559532" y="1407794"/>
                    <a:pt x="2559532" y="1403032"/>
                    <a:pt x="2560485" y="1398269"/>
                  </a:cubicBezTo>
                  <a:cubicBezTo>
                    <a:pt x="2562390" y="1384934"/>
                    <a:pt x="2563342" y="1369694"/>
                    <a:pt x="2565247" y="1354454"/>
                  </a:cubicBezTo>
                  <a:close/>
                  <a:moveTo>
                    <a:pt x="2645258" y="1328737"/>
                  </a:moveTo>
                  <a:cubicBezTo>
                    <a:pt x="2646210" y="1329689"/>
                    <a:pt x="2646210" y="1329689"/>
                    <a:pt x="2647163" y="1329689"/>
                  </a:cubicBezTo>
                  <a:cubicBezTo>
                    <a:pt x="2647163" y="1345882"/>
                    <a:pt x="2646210" y="1359217"/>
                    <a:pt x="2646210" y="1369694"/>
                  </a:cubicBezTo>
                  <a:cubicBezTo>
                    <a:pt x="2646210" y="1380172"/>
                    <a:pt x="2647163" y="1388744"/>
                    <a:pt x="2647163" y="1397317"/>
                  </a:cubicBezTo>
                  <a:cubicBezTo>
                    <a:pt x="2648115" y="1413509"/>
                    <a:pt x="2647163" y="1425892"/>
                    <a:pt x="2644305" y="1447799"/>
                  </a:cubicBezTo>
                  <a:cubicBezTo>
                    <a:pt x="2645258" y="1453514"/>
                    <a:pt x="2643353" y="1463039"/>
                    <a:pt x="2641448" y="1476374"/>
                  </a:cubicBezTo>
                  <a:cubicBezTo>
                    <a:pt x="2638590" y="1488757"/>
                    <a:pt x="2635733" y="1503997"/>
                    <a:pt x="2632875" y="1518284"/>
                  </a:cubicBezTo>
                  <a:cubicBezTo>
                    <a:pt x="2631923" y="1529714"/>
                    <a:pt x="2631923" y="1542097"/>
                    <a:pt x="2630018" y="1553527"/>
                  </a:cubicBezTo>
                  <a:cubicBezTo>
                    <a:pt x="2623350" y="1574482"/>
                    <a:pt x="2622398" y="1591627"/>
                    <a:pt x="2615730" y="1618297"/>
                  </a:cubicBezTo>
                  <a:cubicBezTo>
                    <a:pt x="2610968" y="1637347"/>
                    <a:pt x="2607158" y="1656397"/>
                    <a:pt x="2602395" y="1674494"/>
                  </a:cubicBezTo>
                  <a:cubicBezTo>
                    <a:pt x="2590965" y="1685924"/>
                    <a:pt x="2591918" y="1668779"/>
                    <a:pt x="2578583" y="1684972"/>
                  </a:cubicBezTo>
                  <a:cubicBezTo>
                    <a:pt x="2578583" y="1684019"/>
                    <a:pt x="2579535" y="1680209"/>
                    <a:pt x="2580488" y="1679257"/>
                  </a:cubicBezTo>
                  <a:cubicBezTo>
                    <a:pt x="2581440" y="1664017"/>
                    <a:pt x="2577630" y="1661160"/>
                    <a:pt x="2584298" y="1639252"/>
                  </a:cubicBezTo>
                  <a:cubicBezTo>
                    <a:pt x="2589060" y="1625917"/>
                    <a:pt x="2594775" y="1611630"/>
                    <a:pt x="2598585" y="1597342"/>
                  </a:cubicBezTo>
                  <a:lnTo>
                    <a:pt x="2610015" y="1590675"/>
                  </a:lnTo>
                  <a:lnTo>
                    <a:pt x="2610015" y="1590674"/>
                  </a:lnTo>
                  <a:cubicBezTo>
                    <a:pt x="2618588" y="1552574"/>
                    <a:pt x="2615730" y="1544002"/>
                    <a:pt x="2622398" y="1518284"/>
                  </a:cubicBezTo>
                  <a:cubicBezTo>
                    <a:pt x="2624303" y="1506854"/>
                    <a:pt x="2627160" y="1495424"/>
                    <a:pt x="2629065" y="1483994"/>
                  </a:cubicBezTo>
                  <a:cubicBezTo>
                    <a:pt x="2630970" y="1472564"/>
                    <a:pt x="2632875" y="1460182"/>
                    <a:pt x="2634780" y="1448752"/>
                  </a:cubicBezTo>
                  <a:cubicBezTo>
                    <a:pt x="2636685" y="1437322"/>
                    <a:pt x="2637638" y="1425892"/>
                    <a:pt x="2639543" y="1415414"/>
                  </a:cubicBezTo>
                  <a:cubicBezTo>
                    <a:pt x="2640495" y="1404937"/>
                    <a:pt x="2641448" y="1394459"/>
                    <a:pt x="2641448" y="1383982"/>
                  </a:cubicBezTo>
                  <a:cubicBezTo>
                    <a:pt x="2640495" y="1376362"/>
                    <a:pt x="2641448" y="1366837"/>
                    <a:pt x="2642400" y="1357312"/>
                  </a:cubicBezTo>
                  <a:cubicBezTo>
                    <a:pt x="2643353" y="1352549"/>
                    <a:pt x="2643353" y="1347787"/>
                    <a:pt x="2644305" y="1343024"/>
                  </a:cubicBezTo>
                  <a:cubicBezTo>
                    <a:pt x="2644305" y="1338262"/>
                    <a:pt x="2645258" y="1333499"/>
                    <a:pt x="2645258" y="1328737"/>
                  </a:cubicBezTo>
                  <a:close/>
                  <a:moveTo>
                    <a:pt x="134151" y="887095"/>
                  </a:moveTo>
                  <a:lnTo>
                    <a:pt x="134625" y="887332"/>
                  </a:lnTo>
                  <a:lnTo>
                    <a:pt x="134670" y="887199"/>
                  </a:lnTo>
                  <a:close/>
                  <a:moveTo>
                    <a:pt x="191618" y="750570"/>
                  </a:moveTo>
                  <a:cubicBezTo>
                    <a:pt x="176378" y="775335"/>
                    <a:pt x="173520" y="782955"/>
                    <a:pt x="170663" y="789622"/>
                  </a:cubicBezTo>
                  <a:cubicBezTo>
                    <a:pt x="164948" y="795337"/>
                    <a:pt x="160185" y="801052"/>
                    <a:pt x="153518" y="803910"/>
                  </a:cubicBezTo>
                  <a:lnTo>
                    <a:pt x="153477" y="804822"/>
                  </a:lnTo>
                  <a:lnTo>
                    <a:pt x="151819" y="841286"/>
                  </a:lnTo>
                  <a:lnTo>
                    <a:pt x="151866" y="841199"/>
                  </a:lnTo>
                  <a:lnTo>
                    <a:pt x="153518" y="804862"/>
                  </a:lnTo>
                  <a:cubicBezTo>
                    <a:pt x="159233" y="801052"/>
                    <a:pt x="164948" y="795337"/>
                    <a:pt x="170663" y="790574"/>
                  </a:cubicBezTo>
                  <a:cubicBezTo>
                    <a:pt x="173520" y="783907"/>
                    <a:pt x="177330" y="776287"/>
                    <a:pt x="191618" y="751522"/>
                  </a:cubicBezTo>
                  <a:lnTo>
                    <a:pt x="192332" y="751998"/>
                  </a:lnTo>
                  <a:lnTo>
                    <a:pt x="192689" y="751284"/>
                  </a:lnTo>
                  <a:close/>
                  <a:moveTo>
                    <a:pt x="203047" y="667702"/>
                  </a:moveTo>
                  <a:cubicBezTo>
                    <a:pt x="199237" y="670560"/>
                    <a:pt x="194475" y="673417"/>
                    <a:pt x="189712" y="677227"/>
                  </a:cubicBezTo>
                  <a:cubicBezTo>
                    <a:pt x="183045" y="689610"/>
                    <a:pt x="178282" y="700087"/>
                    <a:pt x="169710" y="719137"/>
                  </a:cubicBezTo>
                  <a:lnTo>
                    <a:pt x="174286" y="722798"/>
                  </a:lnTo>
                  <a:lnTo>
                    <a:pt x="174435" y="722155"/>
                  </a:lnTo>
                  <a:lnTo>
                    <a:pt x="170663" y="719137"/>
                  </a:lnTo>
                  <a:cubicBezTo>
                    <a:pt x="179235" y="700087"/>
                    <a:pt x="183998" y="689609"/>
                    <a:pt x="190665" y="677227"/>
                  </a:cubicBezTo>
                  <a:lnTo>
                    <a:pt x="202473" y="668793"/>
                  </a:lnTo>
                  <a:close/>
                  <a:moveTo>
                    <a:pt x="276390" y="613410"/>
                  </a:moveTo>
                  <a:lnTo>
                    <a:pt x="275187" y="614373"/>
                  </a:lnTo>
                  <a:lnTo>
                    <a:pt x="270080" y="634008"/>
                  </a:lnTo>
                  <a:cubicBezTo>
                    <a:pt x="268770" y="638413"/>
                    <a:pt x="267818" y="641033"/>
                    <a:pt x="266865" y="643890"/>
                  </a:cubicBezTo>
                  <a:cubicBezTo>
                    <a:pt x="230670" y="692467"/>
                    <a:pt x="209715" y="757237"/>
                    <a:pt x="179235" y="803910"/>
                  </a:cubicBezTo>
                  <a:cubicBezTo>
                    <a:pt x="175425" y="816292"/>
                    <a:pt x="171615" y="829627"/>
                    <a:pt x="166852" y="842962"/>
                  </a:cubicBezTo>
                  <a:cubicBezTo>
                    <a:pt x="162090" y="856297"/>
                    <a:pt x="159232" y="869632"/>
                    <a:pt x="155422" y="882967"/>
                  </a:cubicBezTo>
                  <a:cubicBezTo>
                    <a:pt x="145897" y="911542"/>
                    <a:pt x="131610" y="942022"/>
                    <a:pt x="130657" y="966787"/>
                  </a:cubicBezTo>
                  <a:cubicBezTo>
                    <a:pt x="124942" y="985837"/>
                    <a:pt x="119227" y="1004887"/>
                    <a:pt x="114465" y="1023937"/>
                  </a:cubicBezTo>
                  <a:cubicBezTo>
                    <a:pt x="111607" y="1038225"/>
                    <a:pt x="109702" y="1052512"/>
                    <a:pt x="106845" y="1066800"/>
                  </a:cubicBezTo>
                  <a:lnTo>
                    <a:pt x="103035" y="1088707"/>
                  </a:lnTo>
                  <a:cubicBezTo>
                    <a:pt x="102082" y="1096327"/>
                    <a:pt x="101130" y="1102995"/>
                    <a:pt x="100177" y="1110615"/>
                  </a:cubicBezTo>
                  <a:cubicBezTo>
                    <a:pt x="97320" y="1130617"/>
                    <a:pt x="93510" y="1149667"/>
                    <a:pt x="91605" y="1169670"/>
                  </a:cubicBezTo>
                  <a:cubicBezTo>
                    <a:pt x="90652" y="1182052"/>
                    <a:pt x="89700" y="1192530"/>
                    <a:pt x="88747" y="1205865"/>
                  </a:cubicBezTo>
                  <a:cubicBezTo>
                    <a:pt x="89700" y="1215390"/>
                    <a:pt x="91605" y="1224915"/>
                    <a:pt x="93510" y="1243965"/>
                  </a:cubicBezTo>
                  <a:lnTo>
                    <a:pt x="95742" y="1223205"/>
                  </a:lnTo>
                  <a:lnTo>
                    <a:pt x="95415" y="1216342"/>
                  </a:lnTo>
                  <a:cubicBezTo>
                    <a:pt x="96367" y="1203007"/>
                    <a:pt x="98272" y="1188719"/>
                    <a:pt x="99225" y="1176337"/>
                  </a:cubicBezTo>
                  <a:cubicBezTo>
                    <a:pt x="101130" y="1156334"/>
                    <a:pt x="104940" y="1137284"/>
                    <a:pt x="107797" y="1117282"/>
                  </a:cubicBezTo>
                  <a:lnTo>
                    <a:pt x="114596" y="1109123"/>
                  </a:lnTo>
                  <a:lnTo>
                    <a:pt x="124469" y="1043051"/>
                  </a:lnTo>
                  <a:lnTo>
                    <a:pt x="123990" y="1031557"/>
                  </a:lnTo>
                  <a:lnTo>
                    <a:pt x="133400" y="1004581"/>
                  </a:lnTo>
                  <a:lnTo>
                    <a:pt x="138999" y="981931"/>
                  </a:lnTo>
                  <a:lnTo>
                    <a:pt x="137325" y="985837"/>
                  </a:lnTo>
                  <a:cubicBezTo>
                    <a:pt x="135420" y="984885"/>
                    <a:pt x="133515" y="983932"/>
                    <a:pt x="131610" y="983932"/>
                  </a:cubicBezTo>
                  <a:cubicBezTo>
                    <a:pt x="126847" y="996315"/>
                    <a:pt x="122085" y="1010602"/>
                    <a:pt x="117322" y="1024890"/>
                  </a:cubicBezTo>
                  <a:cubicBezTo>
                    <a:pt x="117322" y="1031557"/>
                    <a:pt x="117322" y="1039177"/>
                    <a:pt x="118275" y="1047750"/>
                  </a:cubicBezTo>
                  <a:cubicBezTo>
                    <a:pt x="115417" y="1062990"/>
                    <a:pt x="113512" y="1076325"/>
                    <a:pt x="111607" y="1091565"/>
                  </a:cubicBezTo>
                  <a:cubicBezTo>
                    <a:pt x="111607" y="1093470"/>
                    <a:pt x="110655" y="1096327"/>
                    <a:pt x="110655" y="1099185"/>
                  </a:cubicBezTo>
                  <a:cubicBezTo>
                    <a:pt x="106845" y="1102995"/>
                    <a:pt x="104940" y="1106805"/>
                    <a:pt x="101130" y="1110615"/>
                  </a:cubicBezTo>
                  <a:cubicBezTo>
                    <a:pt x="102082" y="1102995"/>
                    <a:pt x="103035" y="1096327"/>
                    <a:pt x="103987" y="1088707"/>
                  </a:cubicBezTo>
                  <a:lnTo>
                    <a:pt x="107797" y="1066800"/>
                  </a:lnTo>
                  <a:cubicBezTo>
                    <a:pt x="110655" y="1052512"/>
                    <a:pt x="112560" y="1038225"/>
                    <a:pt x="115417" y="1023937"/>
                  </a:cubicBezTo>
                  <a:cubicBezTo>
                    <a:pt x="121132" y="1004887"/>
                    <a:pt x="126847" y="985837"/>
                    <a:pt x="131610" y="966787"/>
                  </a:cubicBezTo>
                  <a:cubicBezTo>
                    <a:pt x="132562" y="942022"/>
                    <a:pt x="146850" y="912495"/>
                    <a:pt x="156375" y="882967"/>
                  </a:cubicBezTo>
                  <a:cubicBezTo>
                    <a:pt x="160185" y="869632"/>
                    <a:pt x="163042" y="856297"/>
                    <a:pt x="167805" y="842962"/>
                  </a:cubicBezTo>
                  <a:cubicBezTo>
                    <a:pt x="171615" y="829627"/>
                    <a:pt x="176377" y="817245"/>
                    <a:pt x="180187" y="803910"/>
                  </a:cubicBezTo>
                  <a:cubicBezTo>
                    <a:pt x="210667" y="757237"/>
                    <a:pt x="230670" y="692467"/>
                    <a:pt x="267817" y="643890"/>
                  </a:cubicBezTo>
                  <a:cubicBezTo>
                    <a:pt x="269722" y="637222"/>
                    <a:pt x="271627" y="633412"/>
                    <a:pt x="276390" y="613410"/>
                  </a:cubicBezTo>
                  <a:close/>
                  <a:moveTo>
                    <a:pt x="293536" y="518160"/>
                  </a:moveTo>
                  <a:lnTo>
                    <a:pt x="293535" y="518160"/>
                  </a:lnTo>
                  <a:lnTo>
                    <a:pt x="298297" y="521970"/>
                  </a:lnTo>
                  <a:lnTo>
                    <a:pt x="298297" y="521969"/>
                  </a:lnTo>
                  <a:close/>
                  <a:moveTo>
                    <a:pt x="465169" y="382550"/>
                  </a:moveTo>
                  <a:lnTo>
                    <a:pt x="464986" y="382696"/>
                  </a:lnTo>
                  <a:lnTo>
                    <a:pt x="464431" y="383323"/>
                  </a:lnTo>
                  <a:lnTo>
                    <a:pt x="456650" y="391477"/>
                  </a:lnTo>
                  <a:lnTo>
                    <a:pt x="454683" y="394339"/>
                  </a:lnTo>
                  <a:lnTo>
                    <a:pt x="453399" y="395790"/>
                  </a:lnTo>
                  <a:cubicBezTo>
                    <a:pt x="451546" y="398815"/>
                    <a:pt x="450698" y="401003"/>
                    <a:pt x="447840" y="403860"/>
                  </a:cubicBezTo>
                  <a:cubicBezTo>
                    <a:pt x="428790" y="425767"/>
                    <a:pt x="408788" y="447675"/>
                    <a:pt x="389738" y="472440"/>
                  </a:cubicBezTo>
                  <a:cubicBezTo>
                    <a:pt x="384023" y="479107"/>
                    <a:pt x="378308" y="484822"/>
                    <a:pt x="373545" y="491490"/>
                  </a:cubicBezTo>
                  <a:cubicBezTo>
                    <a:pt x="367830" y="498157"/>
                    <a:pt x="363068" y="504825"/>
                    <a:pt x="357353" y="511492"/>
                  </a:cubicBezTo>
                  <a:lnTo>
                    <a:pt x="285782" y="590597"/>
                  </a:lnTo>
                  <a:lnTo>
                    <a:pt x="358305" y="510540"/>
                  </a:lnTo>
                  <a:cubicBezTo>
                    <a:pt x="364020" y="503872"/>
                    <a:pt x="368782" y="497205"/>
                    <a:pt x="374497" y="490537"/>
                  </a:cubicBezTo>
                  <a:cubicBezTo>
                    <a:pt x="380212" y="483870"/>
                    <a:pt x="385927" y="478155"/>
                    <a:pt x="390690" y="471487"/>
                  </a:cubicBezTo>
                  <a:cubicBezTo>
                    <a:pt x="409740" y="446722"/>
                    <a:pt x="429742" y="425767"/>
                    <a:pt x="448792" y="402907"/>
                  </a:cubicBezTo>
                  <a:lnTo>
                    <a:pt x="454683" y="394339"/>
                  </a:lnTo>
                  <a:lnTo>
                    <a:pt x="464431" y="383323"/>
                  </a:lnTo>
                  <a:close/>
                  <a:moveTo>
                    <a:pt x="489348" y="316869"/>
                  </a:moveTo>
                  <a:cubicBezTo>
                    <a:pt x="487763" y="316669"/>
                    <a:pt x="484470" y="318175"/>
                    <a:pt x="481127" y="319733"/>
                  </a:cubicBezTo>
                  <a:lnTo>
                    <a:pt x="475013" y="322003"/>
                  </a:lnTo>
                  <a:lnTo>
                    <a:pt x="473558" y="323849"/>
                  </a:lnTo>
                  <a:cubicBezTo>
                    <a:pt x="469748" y="326707"/>
                    <a:pt x="465938" y="329564"/>
                    <a:pt x="463080" y="333374"/>
                  </a:cubicBezTo>
                  <a:cubicBezTo>
                    <a:pt x="453555" y="339089"/>
                    <a:pt x="445935" y="343852"/>
                    <a:pt x="436410" y="350519"/>
                  </a:cubicBezTo>
                  <a:lnTo>
                    <a:pt x="418313" y="370522"/>
                  </a:lnTo>
                  <a:lnTo>
                    <a:pt x="401168" y="390524"/>
                  </a:lnTo>
                  <a:cubicBezTo>
                    <a:pt x="397358" y="393382"/>
                    <a:pt x="394500" y="396239"/>
                    <a:pt x="389738" y="401002"/>
                  </a:cubicBezTo>
                  <a:lnTo>
                    <a:pt x="389349" y="400516"/>
                  </a:lnTo>
                  <a:lnTo>
                    <a:pt x="378546" y="413504"/>
                  </a:lnTo>
                  <a:cubicBezTo>
                    <a:pt x="374736" y="418862"/>
                    <a:pt x="369735" y="425768"/>
                    <a:pt x="360210" y="436245"/>
                  </a:cubicBezTo>
                  <a:lnTo>
                    <a:pt x="330683" y="468630"/>
                  </a:lnTo>
                  <a:lnTo>
                    <a:pt x="335445" y="474344"/>
                  </a:lnTo>
                  <a:lnTo>
                    <a:pt x="335536" y="474264"/>
                  </a:lnTo>
                  <a:lnTo>
                    <a:pt x="331635" y="469582"/>
                  </a:lnTo>
                  <a:cubicBezTo>
                    <a:pt x="341160" y="459105"/>
                    <a:pt x="352590" y="447675"/>
                    <a:pt x="361162" y="437197"/>
                  </a:cubicBezTo>
                  <a:cubicBezTo>
                    <a:pt x="380212" y="416242"/>
                    <a:pt x="381165" y="409575"/>
                    <a:pt x="390690" y="401002"/>
                  </a:cubicBezTo>
                  <a:cubicBezTo>
                    <a:pt x="395452" y="396240"/>
                    <a:pt x="399262" y="393382"/>
                    <a:pt x="402120" y="390525"/>
                  </a:cubicBezTo>
                  <a:lnTo>
                    <a:pt x="419265" y="370522"/>
                  </a:lnTo>
                  <a:lnTo>
                    <a:pt x="437362" y="350520"/>
                  </a:lnTo>
                  <a:cubicBezTo>
                    <a:pt x="446887" y="344805"/>
                    <a:pt x="454507" y="340042"/>
                    <a:pt x="464032" y="333375"/>
                  </a:cubicBezTo>
                  <a:cubicBezTo>
                    <a:pt x="467842" y="330517"/>
                    <a:pt x="471652" y="326707"/>
                    <a:pt x="474510" y="323850"/>
                  </a:cubicBezTo>
                  <a:cubicBezTo>
                    <a:pt x="476415" y="324326"/>
                    <a:pt x="481654" y="321469"/>
                    <a:pt x="485940" y="319564"/>
                  </a:cubicBezTo>
                  <a:lnTo>
                    <a:pt x="489548" y="318444"/>
                  </a:lnTo>
                  <a:close/>
                  <a:moveTo>
                    <a:pt x="1868970" y="144780"/>
                  </a:moveTo>
                  <a:cubicBezTo>
                    <a:pt x="1890877" y="153352"/>
                    <a:pt x="1906117" y="160020"/>
                    <a:pt x="1917547" y="166687"/>
                  </a:cubicBezTo>
                  <a:cubicBezTo>
                    <a:pt x="1928977" y="172402"/>
                    <a:pt x="1935645" y="178117"/>
                    <a:pt x="1938502" y="183832"/>
                  </a:cubicBezTo>
                  <a:cubicBezTo>
                    <a:pt x="1920405" y="174307"/>
                    <a:pt x="1904212" y="167640"/>
                    <a:pt x="1891830" y="160972"/>
                  </a:cubicBezTo>
                  <a:cubicBezTo>
                    <a:pt x="1879447" y="154305"/>
                    <a:pt x="1871827" y="148590"/>
                    <a:pt x="1868970" y="144780"/>
                  </a:cubicBezTo>
                  <a:close/>
                  <a:moveTo>
                    <a:pt x="1710855" y="75247"/>
                  </a:moveTo>
                  <a:cubicBezTo>
                    <a:pt x="1719427" y="75247"/>
                    <a:pt x="1733715" y="78104"/>
                    <a:pt x="1748955" y="83819"/>
                  </a:cubicBezTo>
                  <a:cubicBezTo>
                    <a:pt x="1765147" y="90487"/>
                    <a:pt x="1783245" y="100012"/>
                    <a:pt x="1802295" y="110489"/>
                  </a:cubicBezTo>
                  <a:cubicBezTo>
                    <a:pt x="1750860" y="94297"/>
                    <a:pt x="1716570" y="83819"/>
                    <a:pt x="1710855" y="75247"/>
                  </a:cubicBezTo>
                  <a:close/>
                  <a:moveTo>
                    <a:pt x="1137451" y="68937"/>
                  </a:moveTo>
                  <a:cubicBezTo>
                    <a:pt x="1133641" y="68580"/>
                    <a:pt x="1127926" y="69056"/>
                    <a:pt x="1117448" y="71437"/>
                  </a:cubicBezTo>
                  <a:cubicBezTo>
                    <a:pt x="1104113" y="73342"/>
                    <a:pt x="1088873" y="75247"/>
                    <a:pt x="1074585" y="77152"/>
                  </a:cubicBezTo>
                  <a:cubicBezTo>
                    <a:pt x="1061250" y="80010"/>
                    <a:pt x="1046010" y="83820"/>
                    <a:pt x="1032675" y="86677"/>
                  </a:cubicBezTo>
                  <a:cubicBezTo>
                    <a:pt x="1026960" y="88582"/>
                    <a:pt x="1021245" y="90487"/>
                    <a:pt x="1014578" y="92392"/>
                  </a:cubicBezTo>
                  <a:cubicBezTo>
                    <a:pt x="1007910" y="94297"/>
                    <a:pt x="1001243" y="96202"/>
                    <a:pt x="993623" y="98107"/>
                  </a:cubicBezTo>
                  <a:lnTo>
                    <a:pt x="947769" y="107115"/>
                  </a:lnTo>
                  <a:lnTo>
                    <a:pt x="939330" y="110490"/>
                  </a:lnTo>
                  <a:cubicBezTo>
                    <a:pt x="920280" y="117157"/>
                    <a:pt x="900278" y="122872"/>
                    <a:pt x="881228" y="130492"/>
                  </a:cubicBezTo>
                  <a:cubicBezTo>
                    <a:pt x="862178" y="138112"/>
                    <a:pt x="843128" y="144780"/>
                    <a:pt x="824078" y="153352"/>
                  </a:cubicBezTo>
                  <a:cubicBezTo>
                    <a:pt x="809790" y="160020"/>
                    <a:pt x="796455" y="165735"/>
                    <a:pt x="784073" y="171450"/>
                  </a:cubicBezTo>
                  <a:cubicBezTo>
                    <a:pt x="775500" y="173355"/>
                    <a:pt x="765975" y="178117"/>
                    <a:pt x="757403" y="181927"/>
                  </a:cubicBezTo>
                  <a:cubicBezTo>
                    <a:pt x="734543" y="190500"/>
                    <a:pt x="713588" y="201930"/>
                    <a:pt x="691680" y="212407"/>
                  </a:cubicBezTo>
                  <a:cubicBezTo>
                    <a:pt x="681203" y="218122"/>
                    <a:pt x="670725" y="225742"/>
                    <a:pt x="660248" y="232410"/>
                  </a:cubicBezTo>
                  <a:cubicBezTo>
                    <a:pt x="649770" y="239077"/>
                    <a:pt x="639293" y="245745"/>
                    <a:pt x="629768" y="252412"/>
                  </a:cubicBezTo>
                  <a:cubicBezTo>
                    <a:pt x="618338" y="263842"/>
                    <a:pt x="597383" y="280035"/>
                    <a:pt x="581190" y="288607"/>
                  </a:cubicBezTo>
                  <a:cubicBezTo>
                    <a:pt x="565950" y="300037"/>
                    <a:pt x="550710" y="312420"/>
                    <a:pt x="535470" y="324802"/>
                  </a:cubicBezTo>
                  <a:lnTo>
                    <a:pt x="491713" y="362974"/>
                  </a:lnTo>
                  <a:lnTo>
                    <a:pt x="495465" y="367665"/>
                  </a:lnTo>
                  <a:cubicBezTo>
                    <a:pt x="497370" y="366713"/>
                    <a:pt x="500763" y="364272"/>
                    <a:pt x="504752" y="361295"/>
                  </a:cubicBezTo>
                  <a:lnTo>
                    <a:pt x="512656" y="355403"/>
                  </a:lnTo>
                  <a:lnTo>
                    <a:pt x="541185" y="330517"/>
                  </a:lnTo>
                  <a:cubicBezTo>
                    <a:pt x="556425" y="318134"/>
                    <a:pt x="571665" y="306704"/>
                    <a:pt x="586905" y="294322"/>
                  </a:cubicBezTo>
                  <a:cubicBezTo>
                    <a:pt x="603097" y="285749"/>
                    <a:pt x="623100" y="269557"/>
                    <a:pt x="635482" y="258127"/>
                  </a:cubicBezTo>
                  <a:cubicBezTo>
                    <a:pt x="645960" y="251459"/>
                    <a:pt x="655485" y="244792"/>
                    <a:pt x="665962" y="238124"/>
                  </a:cubicBezTo>
                  <a:cubicBezTo>
                    <a:pt x="676440" y="231457"/>
                    <a:pt x="685965" y="224789"/>
                    <a:pt x="697395" y="218122"/>
                  </a:cubicBezTo>
                  <a:cubicBezTo>
                    <a:pt x="719302" y="207644"/>
                    <a:pt x="741210" y="196214"/>
                    <a:pt x="763117" y="187642"/>
                  </a:cubicBezTo>
                  <a:cubicBezTo>
                    <a:pt x="771690" y="183832"/>
                    <a:pt x="781215" y="179069"/>
                    <a:pt x="788835" y="174307"/>
                  </a:cubicBezTo>
                  <a:cubicBezTo>
                    <a:pt x="801217" y="168592"/>
                    <a:pt x="815505" y="162877"/>
                    <a:pt x="828840" y="156209"/>
                  </a:cubicBezTo>
                  <a:cubicBezTo>
                    <a:pt x="847890" y="147637"/>
                    <a:pt x="866940" y="140969"/>
                    <a:pt x="885990" y="133349"/>
                  </a:cubicBezTo>
                  <a:cubicBezTo>
                    <a:pt x="905040" y="125729"/>
                    <a:pt x="925042" y="120014"/>
                    <a:pt x="944092" y="113347"/>
                  </a:cubicBezTo>
                  <a:lnTo>
                    <a:pt x="968499" y="108553"/>
                  </a:lnTo>
                  <a:lnTo>
                    <a:pt x="980289" y="104524"/>
                  </a:lnTo>
                  <a:lnTo>
                    <a:pt x="1140765" y="69904"/>
                  </a:lnTo>
                  <a:close/>
                  <a:moveTo>
                    <a:pt x="1478087" y="48458"/>
                  </a:moveTo>
                  <a:cubicBezTo>
                    <a:pt x="1484636" y="48815"/>
                    <a:pt x="1491780" y="49530"/>
                    <a:pt x="1498447" y="50482"/>
                  </a:cubicBezTo>
                  <a:cubicBezTo>
                    <a:pt x="1511782" y="52387"/>
                    <a:pt x="1523212" y="56197"/>
                    <a:pt x="1526070" y="60007"/>
                  </a:cubicBezTo>
                  <a:cubicBezTo>
                    <a:pt x="1520355" y="59055"/>
                    <a:pt x="1514640" y="58102"/>
                    <a:pt x="1505115" y="57150"/>
                  </a:cubicBezTo>
                  <a:cubicBezTo>
                    <a:pt x="1495590" y="56197"/>
                    <a:pt x="1482255" y="53340"/>
                    <a:pt x="1461300" y="48577"/>
                  </a:cubicBezTo>
                  <a:cubicBezTo>
                    <a:pt x="1465586" y="48101"/>
                    <a:pt x="1471539" y="48101"/>
                    <a:pt x="1478087" y="48458"/>
                  </a:cubicBezTo>
                  <a:close/>
                  <a:moveTo>
                    <a:pt x="1588935" y="40957"/>
                  </a:moveTo>
                  <a:cubicBezTo>
                    <a:pt x="1602270" y="41909"/>
                    <a:pt x="1614652" y="42862"/>
                    <a:pt x="1627987" y="43814"/>
                  </a:cubicBezTo>
                  <a:cubicBezTo>
                    <a:pt x="1644180" y="48577"/>
                    <a:pt x="1659420" y="56197"/>
                    <a:pt x="1675612" y="62864"/>
                  </a:cubicBezTo>
                  <a:cubicBezTo>
                    <a:pt x="1652752" y="60007"/>
                    <a:pt x="1631797" y="55244"/>
                    <a:pt x="1616557" y="52387"/>
                  </a:cubicBezTo>
                  <a:cubicBezTo>
                    <a:pt x="1601317" y="48577"/>
                    <a:pt x="1590840" y="44767"/>
                    <a:pt x="1588935" y="40957"/>
                  </a:cubicBezTo>
                  <a:close/>
                  <a:moveTo>
                    <a:pt x="1270324" y="40719"/>
                  </a:moveTo>
                  <a:cubicBezTo>
                    <a:pt x="1233652" y="40957"/>
                    <a:pt x="1196981" y="42862"/>
                    <a:pt x="1160310" y="46672"/>
                  </a:cubicBezTo>
                  <a:cubicBezTo>
                    <a:pt x="1135545" y="47624"/>
                    <a:pt x="1109827" y="52387"/>
                    <a:pt x="1084110" y="57149"/>
                  </a:cubicBezTo>
                  <a:cubicBezTo>
                    <a:pt x="1071727" y="59054"/>
                    <a:pt x="1059345" y="62864"/>
                    <a:pt x="1047915" y="66674"/>
                  </a:cubicBezTo>
                  <a:cubicBezTo>
                    <a:pt x="1036485" y="70484"/>
                    <a:pt x="1026007" y="74294"/>
                    <a:pt x="1016482" y="78104"/>
                  </a:cubicBezTo>
                  <a:cubicBezTo>
                    <a:pt x="1001242" y="80009"/>
                    <a:pt x="987907" y="81914"/>
                    <a:pt x="972667" y="83819"/>
                  </a:cubicBezTo>
                  <a:cubicBezTo>
                    <a:pt x="914565" y="101917"/>
                    <a:pt x="859320" y="123824"/>
                    <a:pt x="806932" y="147637"/>
                  </a:cubicBezTo>
                  <a:cubicBezTo>
                    <a:pt x="786930" y="155257"/>
                    <a:pt x="765975" y="165734"/>
                    <a:pt x="746925" y="174307"/>
                  </a:cubicBezTo>
                  <a:cubicBezTo>
                    <a:pt x="741210" y="176212"/>
                    <a:pt x="734542" y="179069"/>
                    <a:pt x="728827" y="180974"/>
                  </a:cubicBezTo>
                  <a:cubicBezTo>
                    <a:pt x="723112" y="183832"/>
                    <a:pt x="717397" y="186689"/>
                    <a:pt x="712635" y="189547"/>
                  </a:cubicBezTo>
                  <a:cubicBezTo>
                    <a:pt x="702157" y="195262"/>
                    <a:pt x="691680" y="200977"/>
                    <a:pt x="682155" y="205739"/>
                  </a:cubicBezTo>
                  <a:cubicBezTo>
                    <a:pt x="663105" y="216217"/>
                    <a:pt x="647865" y="225742"/>
                    <a:pt x="634530" y="230504"/>
                  </a:cubicBezTo>
                  <a:cubicBezTo>
                    <a:pt x="619290" y="239077"/>
                    <a:pt x="610717" y="248602"/>
                    <a:pt x="598335" y="259079"/>
                  </a:cubicBezTo>
                  <a:cubicBezTo>
                    <a:pt x="555472" y="283844"/>
                    <a:pt x="517372" y="318134"/>
                    <a:pt x="493560" y="340994"/>
                  </a:cubicBezTo>
                  <a:lnTo>
                    <a:pt x="471664" y="360034"/>
                  </a:lnTo>
                  <a:lnTo>
                    <a:pt x="450243" y="379593"/>
                  </a:lnTo>
                  <a:lnTo>
                    <a:pt x="450697" y="380047"/>
                  </a:lnTo>
                  <a:cubicBezTo>
                    <a:pt x="388785" y="439102"/>
                    <a:pt x="334492" y="503872"/>
                    <a:pt x="285915" y="573404"/>
                  </a:cubicBezTo>
                  <a:cubicBezTo>
                    <a:pt x="271627" y="593407"/>
                    <a:pt x="260197" y="607694"/>
                    <a:pt x="252577" y="619124"/>
                  </a:cubicBezTo>
                  <a:cubicBezTo>
                    <a:pt x="244957" y="630554"/>
                    <a:pt x="240195" y="639127"/>
                    <a:pt x="237337" y="646747"/>
                  </a:cubicBezTo>
                  <a:cubicBezTo>
                    <a:pt x="232575" y="655319"/>
                    <a:pt x="226860" y="663892"/>
                    <a:pt x="222097" y="672464"/>
                  </a:cubicBezTo>
                  <a:cubicBezTo>
                    <a:pt x="212572" y="690562"/>
                    <a:pt x="203047" y="708659"/>
                    <a:pt x="193522" y="725804"/>
                  </a:cubicBezTo>
                  <a:lnTo>
                    <a:pt x="162439" y="774784"/>
                  </a:lnTo>
                  <a:lnTo>
                    <a:pt x="162090" y="776287"/>
                  </a:lnTo>
                  <a:cubicBezTo>
                    <a:pt x="158280" y="784860"/>
                    <a:pt x="155422" y="795337"/>
                    <a:pt x="151612" y="804862"/>
                  </a:cubicBezTo>
                  <a:cubicBezTo>
                    <a:pt x="148755" y="810577"/>
                    <a:pt x="146850" y="814387"/>
                    <a:pt x="143992" y="818197"/>
                  </a:cubicBezTo>
                  <a:lnTo>
                    <a:pt x="142087" y="820102"/>
                  </a:lnTo>
                  <a:lnTo>
                    <a:pt x="133634" y="848201"/>
                  </a:lnTo>
                  <a:cubicBezTo>
                    <a:pt x="132086" y="855345"/>
                    <a:pt x="131610" y="860584"/>
                    <a:pt x="131610" y="864870"/>
                  </a:cubicBezTo>
                  <a:cubicBezTo>
                    <a:pt x="131610" y="873442"/>
                    <a:pt x="132562" y="879157"/>
                    <a:pt x="129705" y="888682"/>
                  </a:cubicBezTo>
                  <a:cubicBezTo>
                    <a:pt x="124942" y="902017"/>
                    <a:pt x="121132" y="914400"/>
                    <a:pt x="116370" y="927735"/>
                  </a:cubicBezTo>
                  <a:cubicBezTo>
                    <a:pt x="112560" y="941070"/>
                    <a:pt x="107797" y="953452"/>
                    <a:pt x="103987" y="966787"/>
                  </a:cubicBezTo>
                  <a:cubicBezTo>
                    <a:pt x="99225" y="986790"/>
                    <a:pt x="95415" y="1004887"/>
                    <a:pt x="90652" y="1023937"/>
                  </a:cubicBezTo>
                  <a:cubicBezTo>
                    <a:pt x="87795" y="1042035"/>
                    <a:pt x="85890" y="1059180"/>
                    <a:pt x="83032" y="1076325"/>
                  </a:cubicBezTo>
                  <a:cubicBezTo>
                    <a:pt x="80175" y="1093470"/>
                    <a:pt x="79222" y="1111567"/>
                    <a:pt x="78270" y="1128712"/>
                  </a:cubicBezTo>
                  <a:cubicBezTo>
                    <a:pt x="81127" y="1115377"/>
                    <a:pt x="83032" y="1102995"/>
                    <a:pt x="84937" y="1092517"/>
                  </a:cubicBezTo>
                  <a:lnTo>
                    <a:pt x="85555" y="1089530"/>
                  </a:lnTo>
                  <a:lnTo>
                    <a:pt x="86842" y="1075372"/>
                  </a:lnTo>
                  <a:cubicBezTo>
                    <a:pt x="89700" y="1058227"/>
                    <a:pt x="91605" y="1040130"/>
                    <a:pt x="94462" y="1022985"/>
                  </a:cubicBezTo>
                  <a:lnTo>
                    <a:pt x="96848" y="1023781"/>
                  </a:lnTo>
                  <a:lnTo>
                    <a:pt x="97055" y="1022896"/>
                  </a:lnTo>
                  <a:lnTo>
                    <a:pt x="94463" y="1022032"/>
                  </a:lnTo>
                  <a:cubicBezTo>
                    <a:pt x="99225" y="1002029"/>
                    <a:pt x="103035" y="983932"/>
                    <a:pt x="107798" y="964882"/>
                  </a:cubicBezTo>
                  <a:cubicBezTo>
                    <a:pt x="111608" y="951547"/>
                    <a:pt x="115418" y="938212"/>
                    <a:pt x="120180" y="925829"/>
                  </a:cubicBezTo>
                  <a:lnTo>
                    <a:pt x="133454" y="886956"/>
                  </a:lnTo>
                  <a:lnTo>
                    <a:pt x="132563" y="886777"/>
                  </a:lnTo>
                  <a:cubicBezTo>
                    <a:pt x="135420" y="877252"/>
                    <a:pt x="134468" y="871537"/>
                    <a:pt x="134468" y="862965"/>
                  </a:cubicBezTo>
                  <a:cubicBezTo>
                    <a:pt x="134468" y="854392"/>
                    <a:pt x="135420" y="842010"/>
                    <a:pt x="144945" y="818197"/>
                  </a:cubicBezTo>
                  <a:cubicBezTo>
                    <a:pt x="146850" y="814387"/>
                    <a:pt x="148755" y="809625"/>
                    <a:pt x="152565" y="804862"/>
                  </a:cubicBezTo>
                  <a:lnTo>
                    <a:pt x="152821" y="804166"/>
                  </a:lnTo>
                  <a:lnTo>
                    <a:pt x="163043" y="776287"/>
                  </a:lnTo>
                  <a:cubicBezTo>
                    <a:pt x="173520" y="759142"/>
                    <a:pt x="183045" y="742950"/>
                    <a:pt x="194475" y="726757"/>
                  </a:cubicBezTo>
                  <a:cubicBezTo>
                    <a:pt x="204000" y="708660"/>
                    <a:pt x="212573" y="690562"/>
                    <a:pt x="223050" y="673417"/>
                  </a:cubicBezTo>
                  <a:cubicBezTo>
                    <a:pt x="227813" y="665797"/>
                    <a:pt x="233528" y="656272"/>
                    <a:pt x="238290" y="647700"/>
                  </a:cubicBezTo>
                  <a:cubicBezTo>
                    <a:pt x="241148" y="640080"/>
                    <a:pt x="245910" y="631507"/>
                    <a:pt x="253530" y="620077"/>
                  </a:cubicBezTo>
                  <a:cubicBezTo>
                    <a:pt x="261150" y="608647"/>
                    <a:pt x="272580" y="594360"/>
                    <a:pt x="286868" y="574357"/>
                  </a:cubicBezTo>
                  <a:cubicBezTo>
                    <a:pt x="335445" y="503872"/>
                    <a:pt x="389738" y="440055"/>
                    <a:pt x="451650" y="381000"/>
                  </a:cubicBezTo>
                  <a:cubicBezTo>
                    <a:pt x="466890" y="367665"/>
                    <a:pt x="479273" y="354330"/>
                    <a:pt x="495465" y="340995"/>
                  </a:cubicBezTo>
                  <a:cubicBezTo>
                    <a:pt x="519278" y="318135"/>
                    <a:pt x="557378" y="283845"/>
                    <a:pt x="600240" y="259080"/>
                  </a:cubicBezTo>
                  <a:cubicBezTo>
                    <a:pt x="612623" y="249555"/>
                    <a:pt x="621195" y="239077"/>
                    <a:pt x="636435" y="230505"/>
                  </a:cubicBezTo>
                  <a:cubicBezTo>
                    <a:pt x="649770" y="225742"/>
                    <a:pt x="665010" y="216217"/>
                    <a:pt x="684060" y="205740"/>
                  </a:cubicBezTo>
                  <a:cubicBezTo>
                    <a:pt x="693585" y="200977"/>
                    <a:pt x="704063" y="195262"/>
                    <a:pt x="714540" y="189547"/>
                  </a:cubicBezTo>
                  <a:cubicBezTo>
                    <a:pt x="720255" y="186690"/>
                    <a:pt x="725018" y="183832"/>
                    <a:pt x="730733" y="180975"/>
                  </a:cubicBezTo>
                  <a:cubicBezTo>
                    <a:pt x="736448" y="178117"/>
                    <a:pt x="742163" y="176212"/>
                    <a:pt x="748830" y="174307"/>
                  </a:cubicBezTo>
                  <a:cubicBezTo>
                    <a:pt x="767880" y="164782"/>
                    <a:pt x="788835" y="155257"/>
                    <a:pt x="808838" y="147637"/>
                  </a:cubicBezTo>
                  <a:cubicBezTo>
                    <a:pt x="860273" y="123825"/>
                    <a:pt x="916470" y="101917"/>
                    <a:pt x="974573" y="83820"/>
                  </a:cubicBezTo>
                  <a:cubicBezTo>
                    <a:pt x="989813" y="81915"/>
                    <a:pt x="1003148" y="80010"/>
                    <a:pt x="1018388" y="78105"/>
                  </a:cubicBezTo>
                  <a:cubicBezTo>
                    <a:pt x="1027913" y="74295"/>
                    <a:pt x="1038390" y="70485"/>
                    <a:pt x="1049820" y="66675"/>
                  </a:cubicBezTo>
                  <a:cubicBezTo>
                    <a:pt x="1061250" y="62865"/>
                    <a:pt x="1073633" y="59055"/>
                    <a:pt x="1086015" y="57150"/>
                  </a:cubicBezTo>
                  <a:cubicBezTo>
                    <a:pt x="1111733" y="52387"/>
                    <a:pt x="1138403" y="47625"/>
                    <a:pt x="1162215" y="46672"/>
                  </a:cubicBezTo>
                  <a:cubicBezTo>
                    <a:pt x="1198887" y="43338"/>
                    <a:pt x="1235558" y="41433"/>
                    <a:pt x="1272229" y="41076"/>
                  </a:cubicBezTo>
                  <a:lnTo>
                    <a:pt x="1360655" y="44043"/>
                  </a:lnTo>
                  <a:close/>
                  <a:moveTo>
                    <a:pt x="1404150" y="0"/>
                  </a:moveTo>
                  <a:cubicBezTo>
                    <a:pt x="1418437" y="952"/>
                    <a:pt x="1434630" y="1905"/>
                    <a:pt x="1448917" y="2857"/>
                  </a:cubicBezTo>
                  <a:cubicBezTo>
                    <a:pt x="1465110" y="3810"/>
                    <a:pt x="1480350" y="5715"/>
                    <a:pt x="1494637" y="7620"/>
                  </a:cubicBezTo>
                  <a:cubicBezTo>
                    <a:pt x="1509877" y="8572"/>
                    <a:pt x="1518450" y="11430"/>
                    <a:pt x="1525117" y="15240"/>
                  </a:cubicBezTo>
                  <a:cubicBezTo>
                    <a:pt x="1531785" y="19050"/>
                    <a:pt x="1536547" y="22860"/>
                    <a:pt x="1545120" y="24765"/>
                  </a:cubicBezTo>
                  <a:cubicBezTo>
                    <a:pt x="1558455" y="24765"/>
                    <a:pt x="1552740" y="17145"/>
                    <a:pt x="1569885" y="20002"/>
                  </a:cubicBezTo>
                  <a:cubicBezTo>
                    <a:pt x="1582267" y="21907"/>
                    <a:pt x="1594650" y="25717"/>
                    <a:pt x="1607032" y="28575"/>
                  </a:cubicBezTo>
                  <a:cubicBezTo>
                    <a:pt x="1614652" y="30480"/>
                    <a:pt x="1622272" y="33337"/>
                    <a:pt x="1629892" y="35242"/>
                  </a:cubicBezTo>
                  <a:cubicBezTo>
                    <a:pt x="1629892" y="35242"/>
                    <a:pt x="1629892" y="36195"/>
                    <a:pt x="1628940" y="36195"/>
                  </a:cubicBezTo>
                  <a:cubicBezTo>
                    <a:pt x="1629892" y="39052"/>
                    <a:pt x="1628940" y="40957"/>
                    <a:pt x="1627987" y="42862"/>
                  </a:cubicBezTo>
                  <a:cubicBezTo>
                    <a:pt x="1614652" y="41910"/>
                    <a:pt x="1602270" y="40957"/>
                    <a:pt x="1588935" y="40005"/>
                  </a:cubicBezTo>
                  <a:cubicBezTo>
                    <a:pt x="1584172" y="39052"/>
                    <a:pt x="1580362" y="38100"/>
                    <a:pt x="1575600" y="36195"/>
                  </a:cubicBezTo>
                  <a:cubicBezTo>
                    <a:pt x="1570837" y="35242"/>
                    <a:pt x="1567027" y="34290"/>
                    <a:pt x="1562265" y="33337"/>
                  </a:cubicBezTo>
                  <a:cubicBezTo>
                    <a:pt x="1553692" y="31432"/>
                    <a:pt x="1545120" y="29527"/>
                    <a:pt x="1536547" y="27622"/>
                  </a:cubicBezTo>
                  <a:cubicBezTo>
                    <a:pt x="1527975" y="25717"/>
                    <a:pt x="1519402" y="23812"/>
                    <a:pt x="1510830" y="21907"/>
                  </a:cubicBezTo>
                  <a:cubicBezTo>
                    <a:pt x="1502257" y="20955"/>
                    <a:pt x="1493685" y="19050"/>
                    <a:pt x="1484160" y="18097"/>
                  </a:cubicBezTo>
                  <a:lnTo>
                    <a:pt x="1454633" y="18097"/>
                  </a:lnTo>
                  <a:cubicBezTo>
                    <a:pt x="1446060" y="18097"/>
                    <a:pt x="1437488" y="18097"/>
                    <a:pt x="1430820" y="18097"/>
                  </a:cubicBezTo>
                  <a:cubicBezTo>
                    <a:pt x="1416533" y="18097"/>
                    <a:pt x="1405103" y="18097"/>
                    <a:pt x="1393673" y="18097"/>
                  </a:cubicBezTo>
                  <a:lnTo>
                    <a:pt x="1391928" y="17540"/>
                  </a:lnTo>
                  <a:lnTo>
                    <a:pt x="1375575" y="25717"/>
                  </a:lnTo>
                  <a:cubicBezTo>
                    <a:pt x="1367002" y="28574"/>
                    <a:pt x="1391767" y="30479"/>
                    <a:pt x="1381290" y="35242"/>
                  </a:cubicBezTo>
                  <a:cubicBezTo>
                    <a:pt x="1401292" y="39052"/>
                    <a:pt x="1421295" y="42862"/>
                    <a:pt x="1438440" y="46672"/>
                  </a:cubicBezTo>
                  <a:lnTo>
                    <a:pt x="1413008" y="47116"/>
                  </a:lnTo>
                  <a:lnTo>
                    <a:pt x="1413437" y="47149"/>
                  </a:lnTo>
                  <a:cubicBezTo>
                    <a:pt x="1423677" y="47863"/>
                    <a:pt x="1433202" y="48101"/>
                    <a:pt x="1440345" y="46672"/>
                  </a:cubicBezTo>
                  <a:cubicBezTo>
                    <a:pt x="1447965" y="47625"/>
                    <a:pt x="1455585" y="48577"/>
                    <a:pt x="1463205" y="49530"/>
                  </a:cubicBezTo>
                  <a:cubicBezTo>
                    <a:pt x="1484160" y="54292"/>
                    <a:pt x="1497495" y="56197"/>
                    <a:pt x="1507020" y="58102"/>
                  </a:cubicBezTo>
                  <a:cubicBezTo>
                    <a:pt x="1516545" y="60007"/>
                    <a:pt x="1522260" y="60007"/>
                    <a:pt x="1527975" y="60960"/>
                  </a:cubicBezTo>
                  <a:cubicBezTo>
                    <a:pt x="1539405" y="63817"/>
                    <a:pt x="1551788" y="66675"/>
                    <a:pt x="1563218" y="68580"/>
                  </a:cubicBezTo>
                  <a:cubicBezTo>
                    <a:pt x="1575600" y="70485"/>
                    <a:pt x="1587030" y="74295"/>
                    <a:pt x="1599413" y="76200"/>
                  </a:cubicBezTo>
                  <a:cubicBezTo>
                    <a:pt x="1610843" y="79057"/>
                    <a:pt x="1623225" y="81915"/>
                    <a:pt x="1634655" y="84772"/>
                  </a:cubicBezTo>
                  <a:lnTo>
                    <a:pt x="1669898" y="95250"/>
                  </a:lnTo>
                  <a:lnTo>
                    <a:pt x="1687043" y="100012"/>
                  </a:lnTo>
                  <a:lnTo>
                    <a:pt x="1704188" y="105727"/>
                  </a:lnTo>
                  <a:lnTo>
                    <a:pt x="1704409" y="105929"/>
                  </a:lnTo>
                  <a:lnTo>
                    <a:pt x="1716704" y="108049"/>
                  </a:lnTo>
                  <a:cubicBezTo>
                    <a:pt x="1727330" y="110549"/>
                    <a:pt x="1739921" y="114716"/>
                    <a:pt x="1746499" y="119121"/>
                  </a:cubicBezTo>
                  <a:lnTo>
                    <a:pt x="1750661" y="125427"/>
                  </a:lnTo>
                  <a:lnTo>
                    <a:pt x="1751813" y="125730"/>
                  </a:lnTo>
                  <a:cubicBezTo>
                    <a:pt x="1760385" y="129540"/>
                    <a:pt x="1769910" y="133350"/>
                    <a:pt x="1778483" y="136207"/>
                  </a:cubicBezTo>
                  <a:cubicBezTo>
                    <a:pt x="1786103" y="139065"/>
                    <a:pt x="1793723" y="141922"/>
                    <a:pt x="1801343" y="145732"/>
                  </a:cubicBezTo>
                  <a:cubicBezTo>
                    <a:pt x="1808963" y="149542"/>
                    <a:pt x="1816583" y="152400"/>
                    <a:pt x="1824203" y="156210"/>
                  </a:cubicBezTo>
                  <a:cubicBezTo>
                    <a:pt x="1828013" y="159067"/>
                    <a:pt x="1833728" y="161925"/>
                    <a:pt x="1841348" y="165735"/>
                  </a:cubicBezTo>
                  <a:cubicBezTo>
                    <a:pt x="1845158" y="167640"/>
                    <a:pt x="1848968" y="169545"/>
                    <a:pt x="1852778" y="171450"/>
                  </a:cubicBezTo>
                  <a:cubicBezTo>
                    <a:pt x="1856588" y="173355"/>
                    <a:pt x="1861350" y="175260"/>
                    <a:pt x="1865160" y="178117"/>
                  </a:cubicBezTo>
                  <a:cubicBezTo>
                    <a:pt x="1882305" y="186690"/>
                    <a:pt x="1899450" y="195262"/>
                    <a:pt x="1907070" y="201930"/>
                  </a:cubicBezTo>
                  <a:cubicBezTo>
                    <a:pt x="1924215" y="213360"/>
                    <a:pt x="1942313" y="223837"/>
                    <a:pt x="1960410" y="236220"/>
                  </a:cubicBezTo>
                  <a:cubicBezTo>
                    <a:pt x="1968983" y="241935"/>
                    <a:pt x="1978508" y="248602"/>
                    <a:pt x="1988033" y="255270"/>
                  </a:cubicBezTo>
                  <a:lnTo>
                    <a:pt x="1988832" y="255841"/>
                  </a:lnTo>
                  <a:lnTo>
                    <a:pt x="2002949" y="264417"/>
                  </a:lnTo>
                  <a:cubicBezTo>
                    <a:pt x="2327258" y="483516"/>
                    <a:pt x="2540483" y="854556"/>
                    <a:pt x="2540483" y="1275397"/>
                  </a:cubicBezTo>
                  <a:lnTo>
                    <a:pt x="2540080" y="1283368"/>
                  </a:lnTo>
                  <a:lnTo>
                    <a:pt x="2550960" y="1284922"/>
                  </a:lnTo>
                  <a:cubicBezTo>
                    <a:pt x="2554770" y="1287779"/>
                    <a:pt x="2557627" y="1289684"/>
                    <a:pt x="2561437" y="1292542"/>
                  </a:cubicBezTo>
                  <a:cubicBezTo>
                    <a:pt x="2562390" y="1303019"/>
                    <a:pt x="2564295" y="1305877"/>
                    <a:pt x="2566200" y="1318259"/>
                  </a:cubicBezTo>
                  <a:cubicBezTo>
                    <a:pt x="2571915" y="1329689"/>
                    <a:pt x="2578582" y="1339214"/>
                    <a:pt x="2584297" y="1348739"/>
                  </a:cubicBezTo>
                  <a:lnTo>
                    <a:pt x="2591918" y="1349432"/>
                  </a:lnTo>
                  <a:lnTo>
                    <a:pt x="2591918" y="1342072"/>
                  </a:lnTo>
                  <a:lnTo>
                    <a:pt x="2599661" y="1320563"/>
                  </a:lnTo>
                  <a:lnTo>
                    <a:pt x="2599537" y="1316355"/>
                  </a:lnTo>
                  <a:cubicBezTo>
                    <a:pt x="2602395" y="1287780"/>
                    <a:pt x="2604300" y="1288732"/>
                    <a:pt x="2607157" y="1290637"/>
                  </a:cubicBezTo>
                  <a:cubicBezTo>
                    <a:pt x="2610967" y="1289685"/>
                    <a:pt x="2614777" y="1289685"/>
                    <a:pt x="2617635" y="1290637"/>
                  </a:cubicBezTo>
                  <a:cubicBezTo>
                    <a:pt x="2623350" y="1286827"/>
                    <a:pt x="2628112" y="1282065"/>
                    <a:pt x="2633827" y="1280160"/>
                  </a:cubicBezTo>
                  <a:cubicBezTo>
                    <a:pt x="2634780" y="1294447"/>
                    <a:pt x="2634780" y="1306830"/>
                    <a:pt x="2635732" y="1322070"/>
                  </a:cubicBezTo>
                  <a:cubicBezTo>
                    <a:pt x="2633827" y="1328737"/>
                    <a:pt x="2632875" y="1335405"/>
                    <a:pt x="2630970" y="1342072"/>
                  </a:cubicBezTo>
                  <a:cubicBezTo>
                    <a:pt x="2629065" y="1348740"/>
                    <a:pt x="2627160" y="1355407"/>
                    <a:pt x="2625255" y="1361122"/>
                  </a:cubicBezTo>
                  <a:cubicBezTo>
                    <a:pt x="2624302" y="1371600"/>
                    <a:pt x="2623350" y="1382077"/>
                    <a:pt x="2622397" y="1392555"/>
                  </a:cubicBezTo>
                  <a:lnTo>
                    <a:pt x="2621445" y="1408747"/>
                  </a:lnTo>
                  <a:cubicBezTo>
                    <a:pt x="2620492" y="1414462"/>
                    <a:pt x="2620492" y="1419225"/>
                    <a:pt x="2619540" y="1424940"/>
                  </a:cubicBezTo>
                  <a:lnTo>
                    <a:pt x="2615478" y="1427648"/>
                  </a:lnTo>
                  <a:lnTo>
                    <a:pt x="2615730" y="1428749"/>
                  </a:lnTo>
                  <a:lnTo>
                    <a:pt x="2619621" y="1426155"/>
                  </a:lnTo>
                  <a:lnTo>
                    <a:pt x="2621445" y="1410652"/>
                  </a:lnTo>
                  <a:lnTo>
                    <a:pt x="2622397" y="1394460"/>
                  </a:lnTo>
                  <a:cubicBezTo>
                    <a:pt x="2623350" y="1383982"/>
                    <a:pt x="2624302" y="1373505"/>
                    <a:pt x="2625255" y="1363027"/>
                  </a:cubicBezTo>
                  <a:cubicBezTo>
                    <a:pt x="2627160" y="1357312"/>
                    <a:pt x="2629065" y="1350645"/>
                    <a:pt x="2630970" y="1343977"/>
                  </a:cubicBezTo>
                  <a:cubicBezTo>
                    <a:pt x="2632875" y="1337310"/>
                    <a:pt x="2634780" y="1330642"/>
                    <a:pt x="2635732" y="1323975"/>
                  </a:cubicBezTo>
                  <a:cubicBezTo>
                    <a:pt x="2638590" y="1325880"/>
                    <a:pt x="2640495" y="1327785"/>
                    <a:pt x="2643352" y="1329690"/>
                  </a:cubicBezTo>
                  <a:cubicBezTo>
                    <a:pt x="2643352" y="1334452"/>
                    <a:pt x="2643352" y="1339215"/>
                    <a:pt x="2642400" y="1343977"/>
                  </a:cubicBezTo>
                  <a:cubicBezTo>
                    <a:pt x="2641447" y="1348740"/>
                    <a:pt x="2641447" y="1353502"/>
                    <a:pt x="2640495" y="1358265"/>
                  </a:cubicBezTo>
                  <a:cubicBezTo>
                    <a:pt x="2639542" y="1367790"/>
                    <a:pt x="2638590" y="1376362"/>
                    <a:pt x="2639542" y="1384935"/>
                  </a:cubicBezTo>
                  <a:cubicBezTo>
                    <a:pt x="2638590" y="1394460"/>
                    <a:pt x="2638590" y="1404937"/>
                    <a:pt x="2637637" y="1416367"/>
                  </a:cubicBezTo>
                  <a:cubicBezTo>
                    <a:pt x="2635732" y="1426845"/>
                    <a:pt x="2634780" y="1438275"/>
                    <a:pt x="2632875" y="1449705"/>
                  </a:cubicBezTo>
                  <a:cubicBezTo>
                    <a:pt x="2630970" y="1461135"/>
                    <a:pt x="2630017" y="1472565"/>
                    <a:pt x="2627160" y="1484947"/>
                  </a:cubicBezTo>
                  <a:cubicBezTo>
                    <a:pt x="2625255" y="1496377"/>
                    <a:pt x="2622397" y="1507807"/>
                    <a:pt x="2620492" y="1519237"/>
                  </a:cubicBezTo>
                  <a:cubicBezTo>
                    <a:pt x="2613825" y="1544955"/>
                    <a:pt x="2615730" y="1553527"/>
                    <a:pt x="2608110" y="1591627"/>
                  </a:cubicBezTo>
                  <a:cubicBezTo>
                    <a:pt x="2604300" y="1593532"/>
                    <a:pt x="2600490" y="1595437"/>
                    <a:pt x="2596680" y="1598295"/>
                  </a:cubicBezTo>
                  <a:cubicBezTo>
                    <a:pt x="2592870" y="1611630"/>
                    <a:pt x="2587155" y="1626870"/>
                    <a:pt x="2582392" y="1640205"/>
                  </a:cubicBezTo>
                  <a:cubicBezTo>
                    <a:pt x="2575725" y="1662112"/>
                    <a:pt x="2580487" y="1664970"/>
                    <a:pt x="2578582" y="1680210"/>
                  </a:cubicBezTo>
                  <a:cubicBezTo>
                    <a:pt x="2577630" y="1682115"/>
                    <a:pt x="2576677" y="1684972"/>
                    <a:pt x="2576677" y="1685925"/>
                  </a:cubicBezTo>
                  <a:cubicBezTo>
                    <a:pt x="2570962" y="1701165"/>
                    <a:pt x="2565247" y="1716405"/>
                    <a:pt x="2560485" y="1729740"/>
                  </a:cubicBezTo>
                  <a:cubicBezTo>
                    <a:pt x="2558580" y="1731645"/>
                    <a:pt x="2557627" y="1732597"/>
                    <a:pt x="2555722" y="1733550"/>
                  </a:cubicBezTo>
                  <a:cubicBezTo>
                    <a:pt x="2549055" y="1748790"/>
                    <a:pt x="2542387" y="1764982"/>
                    <a:pt x="2535720" y="1780222"/>
                  </a:cubicBezTo>
                  <a:cubicBezTo>
                    <a:pt x="2543340" y="1764982"/>
                    <a:pt x="2550007" y="1748790"/>
                    <a:pt x="2556675" y="1733550"/>
                  </a:cubicBezTo>
                  <a:cubicBezTo>
                    <a:pt x="2558580" y="1731645"/>
                    <a:pt x="2559532" y="1731645"/>
                    <a:pt x="2561437" y="1729740"/>
                  </a:cubicBezTo>
                  <a:cubicBezTo>
                    <a:pt x="2553817" y="1770697"/>
                    <a:pt x="2541435" y="1796415"/>
                    <a:pt x="2530957" y="1816417"/>
                  </a:cubicBezTo>
                  <a:lnTo>
                    <a:pt x="2514765" y="1824990"/>
                  </a:lnTo>
                  <a:lnTo>
                    <a:pt x="2511407" y="1831707"/>
                  </a:lnTo>
                  <a:lnTo>
                    <a:pt x="2511908" y="1832609"/>
                  </a:lnTo>
                  <a:cubicBezTo>
                    <a:pt x="2512860" y="1830704"/>
                    <a:pt x="2513813" y="1827847"/>
                    <a:pt x="2515718" y="1824989"/>
                  </a:cubicBezTo>
                  <a:cubicBezTo>
                    <a:pt x="2520480" y="1823084"/>
                    <a:pt x="2526195" y="1820227"/>
                    <a:pt x="2531910" y="1816417"/>
                  </a:cubicBezTo>
                  <a:cubicBezTo>
                    <a:pt x="2532863" y="1826894"/>
                    <a:pt x="2525243" y="1840229"/>
                    <a:pt x="2520480" y="1848802"/>
                  </a:cubicBezTo>
                  <a:cubicBezTo>
                    <a:pt x="2513813" y="1862137"/>
                    <a:pt x="2506193" y="1874519"/>
                    <a:pt x="2499525" y="1886902"/>
                  </a:cubicBezTo>
                  <a:cubicBezTo>
                    <a:pt x="2495715" y="1893569"/>
                    <a:pt x="2492858" y="1899284"/>
                    <a:pt x="2489048" y="1905952"/>
                  </a:cubicBezTo>
                  <a:cubicBezTo>
                    <a:pt x="2485238" y="1912619"/>
                    <a:pt x="2481428" y="1918334"/>
                    <a:pt x="2477618" y="1925002"/>
                  </a:cubicBezTo>
                  <a:cubicBezTo>
                    <a:pt x="2474760" y="1928812"/>
                    <a:pt x="2472855" y="1933574"/>
                    <a:pt x="2469045" y="1939289"/>
                  </a:cubicBezTo>
                  <a:cubicBezTo>
                    <a:pt x="2465235" y="1948814"/>
                    <a:pt x="2461425" y="1957387"/>
                    <a:pt x="2456663" y="1966912"/>
                  </a:cubicBezTo>
                  <a:lnTo>
                    <a:pt x="2443328" y="1993582"/>
                  </a:lnTo>
                  <a:cubicBezTo>
                    <a:pt x="2436660" y="2003107"/>
                    <a:pt x="2429993" y="2013584"/>
                    <a:pt x="2422373" y="2022157"/>
                  </a:cubicBezTo>
                  <a:cubicBezTo>
                    <a:pt x="2415705" y="2030729"/>
                    <a:pt x="2408085" y="2040254"/>
                    <a:pt x="2401418" y="2048827"/>
                  </a:cubicBezTo>
                  <a:lnTo>
                    <a:pt x="2402291" y="2047029"/>
                  </a:lnTo>
                  <a:lnTo>
                    <a:pt x="2378557" y="2079307"/>
                  </a:lnTo>
                  <a:cubicBezTo>
                    <a:pt x="2372842" y="2073592"/>
                    <a:pt x="2341410" y="2118360"/>
                    <a:pt x="2327122" y="2135505"/>
                  </a:cubicBezTo>
                  <a:lnTo>
                    <a:pt x="2316995" y="2151085"/>
                  </a:lnTo>
                  <a:lnTo>
                    <a:pt x="2327122" y="2136457"/>
                  </a:lnTo>
                  <a:cubicBezTo>
                    <a:pt x="2341410" y="2120264"/>
                    <a:pt x="2372842" y="2075497"/>
                    <a:pt x="2378557" y="2080259"/>
                  </a:cubicBezTo>
                  <a:cubicBezTo>
                    <a:pt x="2375700" y="2100262"/>
                    <a:pt x="2348077" y="2125979"/>
                    <a:pt x="2339505" y="2139314"/>
                  </a:cubicBezTo>
                  <a:cubicBezTo>
                    <a:pt x="2331885" y="2148363"/>
                    <a:pt x="2325455" y="2155031"/>
                    <a:pt x="2319383" y="2160388"/>
                  </a:cubicBezTo>
                  <a:lnTo>
                    <a:pt x="2303229" y="2172263"/>
                  </a:lnTo>
                  <a:lnTo>
                    <a:pt x="2302357" y="2173605"/>
                  </a:lnTo>
                  <a:lnTo>
                    <a:pt x="2292258" y="2181374"/>
                  </a:lnTo>
                  <a:lnTo>
                    <a:pt x="2291880" y="2184082"/>
                  </a:lnTo>
                  <a:cubicBezTo>
                    <a:pt x="2277592" y="2199322"/>
                    <a:pt x="2263305" y="2215515"/>
                    <a:pt x="2247112" y="2229802"/>
                  </a:cubicBezTo>
                  <a:cubicBezTo>
                    <a:pt x="2231872" y="2245042"/>
                    <a:pt x="2216632" y="2260282"/>
                    <a:pt x="2199487" y="2273617"/>
                  </a:cubicBezTo>
                  <a:lnTo>
                    <a:pt x="2197284" y="2275215"/>
                  </a:lnTo>
                  <a:lnTo>
                    <a:pt x="2181390" y="2295524"/>
                  </a:lnTo>
                  <a:cubicBezTo>
                    <a:pt x="2169960" y="2306002"/>
                    <a:pt x="2156625" y="2314574"/>
                    <a:pt x="2143290" y="2324099"/>
                  </a:cubicBezTo>
                  <a:lnTo>
                    <a:pt x="2107680" y="2350806"/>
                  </a:lnTo>
                  <a:lnTo>
                    <a:pt x="2107553" y="2350961"/>
                  </a:lnTo>
                  <a:lnTo>
                    <a:pt x="2143290" y="2325052"/>
                  </a:lnTo>
                  <a:cubicBezTo>
                    <a:pt x="2155672" y="2315527"/>
                    <a:pt x="2169007" y="2306002"/>
                    <a:pt x="2181390" y="2296477"/>
                  </a:cubicBezTo>
                  <a:cubicBezTo>
                    <a:pt x="2173770" y="2309812"/>
                    <a:pt x="2163292" y="2318384"/>
                    <a:pt x="2149957" y="2327909"/>
                  </a:cubicBezTo>
                  <a:cubicBezTo>
                    <a:pt x="2139004" y="2337911"/>
                    <a:pt x="2131146" y="2341959"/>
                    <a:pt x="2124359" y="2344578"/>
                  </a:cubicBezTo>
                  <a:lnTo>
                    <a:pt x="2106651" y="2352057"/>
                  </a:lnTo>
                  <a:lnTo>
                    <a:pt x="2106142" y="2352675"/>
                  </a:lnTo>
                  <a:cubicBezTo>
                    <a:pt x="2099475" y="2357437"/>
                    <a:pt x="2093760" y="2361247"/>
                    <a:pt x="2087092" y="2365057"/>
                  </a:cubicBezTo>
                  <a:lnTo>
                    <a:pt x="2079913" y="2368384"/>
                  </a:lnTo>
                  <a:lnTo>
                    <a:pt x="2061852" y="2383036"/>
                  </a:lnTo>
                  <a:cubicBezTo>
                    <a:pt x="2055184" y="2388156"/>
                    <a:pt x="2049469" y="2392204"/>
                    <a:pt x="2044230" y="2395537"/>
                  </a:cubicBezTo>
                  <a:cubicBezTo>
                    <a:pt x="2034705" y="2403157"/>
                    <a:pt x="2027085" y="2407920"/>
                    <a:pt x="2017560" y="2412682"/>
                  </a:cubicBezTo>
                  <a:cubicBezTo>
                    <a:pt x="2019465" y="2409825"/>
                    <a:pt x="2014703" y="2411730"/>
                    <a:pt x="2008988" y="2413635"/>
                  </a:cubicBezTo>
                  <a:lnTo>
                    <a:pt x="1999459" y="2417870"/>
                  </a:lnTo>
                  <a:lnTo>
                    <a:pt x="1997978" y="2418994"/>
                  </a:lnTo>
                  <a:lnTo>
                    <a:pt x="2009940" y="2414587"/>
                  </a:lnTo>
                  <a:cubicBezTo>
                    <a:pt x="2015655" y="2412682"/>
                    <a:pt x="2019465" y="2410777"/>
                    <a:pt x="2018513" y="2413635"/>
                  </a:cubicBezTo>
                  <a:cubicBezTo>
                    <a:pt x="2011845" y="2423160"/>
                    <a:pt x="1998510" y="2431732"/>
                    <a:pt x="1984223" y="2439352"/>
                  </a:cubicBezTo>
                  <a:cubicBezTo>
                    <a:pt x="1976603" y="2443162"/>
                    <a:pt x="1969935" y="2446972"/>
                    <a:pt x="1962315" y="2450783"/>
                  </a:cubicBezTo>
                  <a:cubicBezTo>
                    <a:pt x="1954695" y="2454592"/>
                    <a:pt x="1947075" y="2457450"/>
                    <a:pt x="1940408" y="2461260"/>
                  </a:cubicBezTo>
                  <a:lnTo>
                    <a:pt x="1924934" y="2463581"/>
                  </a:lnTo>
                  <a:lnTo>
                    <a:pt x="1922310" y="2465070"/>
                  </a:lnTo>
                  <a:cubicBezTo>
                    <a:pt x="1898497" y="2476500"/>
                    <a:pt x="1874685" y="2486025"/>
                    <a:pt x="1849920" y="2496502"/>
                  </a:cubicBezTo>
                  <a:lnTo>
                    <a:pt x="1846229" y="2497341"/>
                  </a:lnTo>
                  <a:lnTo>
                    <a:pt x="1824203" y="2511742"/>
                  </a:lnTo>
                  <a:cubicBezTo>
                    <a:pt x="1829918" y="2512695"/>
                    <a:pt x="1832775" y="2513647"/>
                    <a:pt x="1836585" y="2515552"/>
                  </a:cubicBezTo>
                  <a:cubicBezTo>
                    <a:pt x="1819440" y="2530792"/>
                    <a:pt x="1796580" y="2533650"/>
                    <a:pt x="1790865" y="2535555"/>
                  </a:cubicBezTo>
                  <a:cubicBezTo>
                    <a:pt x="1791818" y="2531745"/>
                    <a:pt x="1793723" y="2526982"/>
                    <a:pt x="1794675" y="2522220"/>
                  </a:cubicBezTo>
                  <a:cubicBezTo>
                    <a:pt x="1789913" y="2524125"/>
                    <a:pt x="1785150" y="2526030"/>
                    <a:pt x="1779435" y="2527935"/>
                  </a:cubicBezTo>
                  <a:cubicBezTo>
                    <a:pt x="1774673" y="2529840"/>
                    <a:pt x="1769910" y="2530792"/>
                    <a:pt x="1765148" y="2532697"/>
                  </a:cubicBezTo>
                  <a:cubicBezTo>
                    <a:pt x="1755623" y="2535555"/>
                    <a:pt x="1745145" y="2538412"/>
                    <a:pt x="1735620" y="2542222"/>
                  </a:cubicBezTo>
                  <a:lnTo>
                    <a:pt x="1731675" y="2537487"/>
                  </a:lnTo>
                  <a:lnTo>
                    <a:pt x="1717522" y="2540317"/>
                  </a:lnTo>
                  <a:cubicBezTo>
                    <a:pt x="1711807" y="2541270"/>
                    <a:pt x="1706092" y="2543175"/>
                    <a:pt x="1700377" y="2544127"/>
                  </a:cubicBezTo>
                  <a:cubicBezTo>
                    <a:pt x="1688947" y="2546985"/>
                    <a:pt x="1676565" y="2550795"/>
                    <a:pt x="1665135" y="2552700"/>
                  </a:cubicBezTo>
                  <a:lnTo>
                    <a:pt x="1663973" y="2553240"/>
                  </a:lnTo>
                  <a:lnTo>
                    <a:pt x="1697520" y="2545079"/>
                  </a:lnTo>
                  <a:cubicBezTo>
                    <a:pt x="1703235" y="2543174"/>
                    <a:pt x="1708950" y="2542222"/>
                    <a:pt x="1714665" y="2541269"/>
                  </a:cubicBezTo>
                  <a:cubicBezTo>
                    <a:pt x="1720380" y="2540317"/>
                    <a:pt x="1725142" y="2538412"/>
                    <a:pt x="1728952" y="2538412"/>
                  </a:cubicBezTo>
                  <a:cubicBezTo>
                    <a:pt x="1729905" y="2540317"/>
                    <a:pt x="1731810" y="2542222"/>
                    <a:pt x="1734667" y="2543174"/>
                  </a:cubicBezTo>
                  <a:cubicBezTo>
                    <a:pt x="1745145" y="2540317"/>
                    <a:pt x="1754670" y="2537459"/>
                    <a:pt x="1764195" y="2533649"/>
                  </a:cubicBezTo>
                  <a:cubicBezTo>
                    <a:pt x="1768957" y="2531744"/>
                    <a:pt x="1773720" y="2530792"/>
                    <a:pt x="1778482" y="2528887"/>
                  </a:cubicBezTo>
                  <a:cubicBezTo>
                    <a:pt x="1783245" y="2526982"/>
                    <a:pt x="1788007" y="2525077"/>
                    <a:pt x="1793722" y="2523172"/>
                  </a:cubicBezTo>
                  <a:cubicBezTo>
                    <a:pt x="1792770" y="2526982"/>
                    <a:pt x="1790865" y="2531744"/>
                    <a:pt x="1789912" y="2536507"/>
                  </a:cubicBezTo>
                  <a:cubicBezTo>
                    <a:pt x="1776577" y="2543174"/>
                    <a:pt x="1763242" y="2548889"/>
                    <a:pt x="1749907" y="2555557"/>
                  </a:cubicBezTo>
                  <a:lnTo>
                    <a:pt x="1747946" y="2555008"/>
                  </a:lnTo>
                  <a:lnTo>
                    <a:pt x="1720380" y="2566034"/>
                  </a:lnTo>
                  <a:cubicBezTo>
                    <a:pt x="1711808" y="2568892"/>
                    <a:pt x="1704188" y="2570797"/>
                    <a:pt x="1697520" y="2572702"/>
                  </a:cubicBezTo>
                  <a:cubicBezTo>
                    <a:pt x="1683233" y="2576512"/>
                    <a:pt x="1672755" y="2578417"/>
                    <a:pt x="1663230" y="2581274"/>
                  </a:cubicBezTo>
                  <a:cubicBezTo>
                    <a:pt x="1663707" y="2578893"/>
                    <a:pt x="1657754" y="2578893"/>
                    <a:pt x="1649062" y="2580084"/>
                  </a:cubicBezTo>
                  <a:lnTo>
                    <a:pt x="1619428" y="2585850"/>
                  </a:lnTo>
                  <a:lnTo>
                    <a:pt x="1618462" y="2587942"/>
                  </a:lnTo>
                  <a:cubicBezTo>
                    <a:pt x="1593697" y="2593657"/>
                    <a:pt x="1566075" y="2598419"/>
                    <a:pt x="1539405" y="2603182"/>
                  </a:cubicBezTo>
                  <a:cubicBezTo>
                    <a:pt x="1530832" y="2602229"/>
                    <a:pt x="1531785" y="2600324"/>
                    <a:pt x="1521307" y="2598419"/>
                  </a:cubicBezTo>
                  <a:cubicBezTo>
                    <a:pt x="1516545" y="2598419"/>
                    <a:pt x="1511782" y="2598419"/>
                    <a:pt x="1506067" y="2598419"/>
                  </a:cubicBezTo>
                  <a:cubicBezTo>
                    <a:pt x="1498447" y="2601277"/>
                    <a:pt x="1488922" y="2604134"/>
                    <a:pt x="1479397" y="2606992"/>
                  </a:cubicBezTo>
                  <a:cubicBezTo>
                    <a:pt x="1470825" y="2607944"/>
                    <a:pt x="1463205" y="2608897"/>
                    <a:pt x="1455585" y="2608897"/>
                  </a:cubicBezTo>
                  <a:cubicBezTo>
                    <a:pt x="1447965" y="2608897"/>
                    <a:pt x="1440345" y="2609849"/>
                    <a:pt x="1431772" y="2609849"/>
                  </a:cubicBezTo>
                  <a:lnTo>
                    <a:pt x="1429185" y="2608741"/>
                  </a:lnTo>
                  <a:lnTo>
                    <a:pt x="1407484" y="2612588"/>
                  </a:lnTo>
                  <a:cubicBezTo>
                    <a:pt x="1399626" y="2612707"/>
                    <a:pt x="1391768" y="2611278"/>
                    <a:pt x="1381290" y="2607944"/>
                  </a:cubicBezTo>
                  <a:cubicBezTo>
                    <a:pt x="1381290" y="2607944"/>
                    <a:pt x="1382243" y="2606992"/>
                    <a:pt x="1382243" y="2606992"/>
                  </a:cubicBezTo>
                  <a:cubicBezTo>
                    <a:pt x="1384148" y="2605087"/>
                    <a:pt x="1385100" y="2603182"/>
                    <a:pt x="1387005" y="2600324"/>
                  </a:cubicBezTo>
                  <a:cubicBezTo>
                    <a:pt x="1379385" y="2599372"/>
                    <a:pt x="1371765" y="2598419"/>
                    <a:pt x="1365098" y="2597467"/>
                  </a:cubicBezTo>
                  <a:cubicBezTo>
                    <a:pt x="1367955" y="2595562"/>
                    <a:pt x="1372718" y="2593657"/>
                    <a:pt x="1375575" y="2591752"/>
                  </a:cubicBezTo>
                  <a:cubicBezTo>
                    <a:pt x="1386053" y="2591752"/>
                    <a:pt x="1396530" y="2591752"/>
                    <a:pt x="1407008" y="2590799"/>
                  </a:cubicBezTo>
                  <a:cubicBezTo>
                    <a:pt x="1417485" y="2589847"/>
                    <a:pt x="1427010" y="2589847"/>
                    <a:pt x="1437488" y="2589847"/>
                  </a:cubicBezTo>
                  <a:lnTo>
                    <a:pt x="1481302" y="2590799"/>
                  </a:lnTo>
                  <a:lnTo>
                    <a:pt x="1511782" y="2587942"/>
                  </a:lnTo>
                  <a:cubicBezTo>
                    <a:pt x="1531785" y="2584132"/>
                    <a:pt x="1550835" y="2579369"/>
                    <a:pt x="1568932" y="2575559"/>
                  </a:cubicBezTo>
                  <a:cubicBezTo>
                    <a:pt x="1585125" y="2570797"/>
                    <a:pt x="1596555" y="2568892"/>
                    <a:pt x="1607032" y="2566987"/>
                  </a:cubicBezTo>
                  <a:cubicBezTo>
                    <a:pt x="1617510" y="2566034"/>
                    <a:pt x="1627035" y="2566034"/>
                    <a:pt x="1635607" y="2566034"/>
                  </a:cubicBezTo>
                  <a:lnTo>
                    <a:pt x="1637595" y="2565111"/>
                  </a:lnTo>
                  <a:lnTo>
                    <a:pt x="1609890" y="2566035"/>
                  </a:lnTo>
                  <a:cubicBezTo>
                    <a:pt x="1599412" y="2566987"/>
                    <a:pt x="1587030" y="2569845"/>
                    <a:pt x="1571790" y="2574607"/>
                  </a:cubicBezTo>
                  <a:cubicBezTo>
                    <a:pt x="1553692" y="2578417"/>
                    <a:pt x="1534642" y="2583180"/>
                    <a:pt x="1514640" y="2586990"/>
                  </a:cubicBezTo>
                  <a:cubicBezTo>
                    <a:pt x="1505115" y="2587942"/>
                    <a:pt x="1495590" y="2588895"/>
                    <a:pt x="1484160" y="2589847"/>
                  </a:cubicBezTo>
                  <a:cubicBezTo>
                    <a:pt x="1470825" y="2589847"/>
                    <a:pt x="1455585" y="2589847"/>
                    <a:pt x="1440345" y="2588895"/>
                  </a:cubicBezTo>
                  <a:cubicBezTo>
                    <a:pt x="1430820" y="2588895"/>
                    <a:pt x="1420342" y="2589847"/>
                    <a:pt x="1409865" y="2589847"/>
                  </a:cubicBezTo>
                  <a:cubicBezTo>
                    <a:pt x="1399387" y="2590800"/>
                    <a:pt x="1388910" y="2590800"/>
                    <a:pt x="1378432" y="2590800"/>
                  </a:cubicBezTo>
                  <a:cubicBezTo>
                    <a:pt x="1377480" y="2588895"/>
                    <a:pt x="1378432" y="2587942"/>
                    <a:pt x="1379385" y="2586990"/>
                  </a:cubicBezTo>
                  <a:cubicBezTo>
                    <a:pt x="1381290" y="2584132"/>
                    <a:pt x="1384147" y="2581275"/>
                    <a:pt x="1386052" y="2577465"/>
                  </a:cubicBezTo>
                  <a:cubicBezTo>
                    <a:pt x="1479397" y="2573655"/>
                    <a:pt x="1585125" y="2555557"/>
                    <a:pt x="1679422" y="2528887"/>
                  </a:cubicBezTo>
                  <a:cubicBezTo>
                    <a:pt x="1748955" y="2508885"/>
                    <a:pt x="1814677" y="2485072"/>
                    <a:pt x="1878495" y="2453640"/>
                  </a:cubicBezTo>
                  <a:cubicBezTo>
                    <a:pt x="1893735" y="2445067"/>
                    <a:pt x="1911832" y="2435542"/>
                    <a:pt x="1930882" y="2426017"/>
                  </a:cubicBezTo>
                  <a:cubicBezTo>
                    <a:pt x="1940407" y="2421255"/>
                    <a:pt x="1950885" y="2416492"/>
                    <a:pt x="1960410" y="2410777"/>
                  </a:cubicBezTo>
                  <a:cubicBezTo>
                    <a:pt x="1969935" y="2405062"/>
                    <a:pt x="1980412" y="2400300"/>
                    <a:pt x="1990890" y="2394585"/>
                  </a:cubicBezTo>
                  <a:cubicBezTo>
                    <a:pt x="2010892" y="2383155"/>
                    <a:pt x="2029942" y="2371725"/>
                    <a:pt x="2048040" y="2360295"/>
                  </a:cubicBezTo>
                  <a:cubicBezTo>
                    <a:pt x="2066137" y="2347912"/>
                    <a:pt x="2081377" y="2336482"/>
                    <a:pt x="2093760" y="2325052"/>
                  </a:cubicBezTo>
                  <a:cubicBezTo>
                    <a:pt x="2122335" y="2304097"/>
                    <a:pt x="2150910" y="2283142"/>
                    <a:pt x="2179485" y="2258377"/>
                  </a:cubicBezTo>
                  <a:cubicBezTo>
                    <a:pt x="2187105" y="2251710"/>
                    <a:pt x="2195677" y="2245995"/>
                    <a:pt x="2203297" y="2239327"/>
                  </a:cubicBezTo>
                  <a:cubicBezTo>
                    <a:pt x="2210917" y="2232660"/>
                    <a:pt x="2218537" y="2225992"/>
                    <a:pt x="2226157" y="2219325"/>
                  </a:cubicBezTo>
                  <a:cubicBezTo>
                    <a:pt x="2238540" y="2208847"/>
                    <a:pt x="2249017" y="2199322"/>
                    <a:pt x="2260447" y="2187892"/>
                  </a:cubicBezTo>
                  <a:cubicBezTo>
                    <a:pt x="2265210" y="2179320"/>
                    <a:pt x="2270925" y="2171700"/>
                    <a:pt x="2274735" y="2164080"/>
                  </a:cubicBezTo>
                  <a:lnTo>
                    <a:pt x="2295258" y="2145267"/>
                  </a:lnTo>
                  <a:lnTo>
                    <a:pt x="2295423" y="2144085"/>
                  </a:lnTo>
                  <a:lnTo>
                    <a:pt x="2275688" y="2162175"/>
                  </a:lnTo>
                  <a:cubicBezTo>
                    <a:pt x="2271878" y="2169795"/>
                    <a:pt x="2266163" y="2177415"/>
                    <a:pt x="2261400" y="2185987"/>
                  </a:cubicBezTo>
                  <a:cubicBezTo>
                    <a:pt x="2249970" y="2197417"/>
                    <a:pt x="2239493" y="2206942"/>
                    <a:pt x="2227110" y="2217420"/>
                  </a:cubicBezTo>
                  <a:cubicBezTo>
                    <a:pt x="2219490" y="2224087"/>
                    <a:pt x="2211870" y="2230755"/>
                    <a:pt x="2204250" y="2237422"/>
                  </a:cubicBezTo>
                  <a:cubicBezTo>
                    <a:pt x="2196630" y="2244090"/>
                    <a:pt x="2189010" y="2249805"/>
                    <a:pt x="2180438" y="2256472"/>
                  </a:cubicBezTo>
                  <a:cubicBezTo>
                    <a:pt x="2151863" y="2280285"/>
                    <a:pt x="2124240" y="2302192"/>
                    <a:pt x="2094713" y="2323147"/>
                  </a:cubicBezTo>
                  <a:cubicBezTo>
                    <a:pt x="2082330" y="2334577"/>
                    <a:pt x="2066138" y="2346960"/>
                    <a:pt x="2048993" y="2358390"/>
                  </a:cubicBezTo>
                  <a:cubicBezTo>
                    <a:pt x="2030895" y="2369820"/>
                    <a:pt x="2011845" y="2382202"/>
                    <a:pt x="1991843" y="2392680"/>
                  </a:cubicBezTo>
                  <a:cubicBezTo>
                    <a:pt x="1981365" y="2398395"/>
                    <a:pt x="1971840" y="2403157"/>
                    <a:pt x="1961363" y="2408872"/>
                  </a:cubicBezTo>
                  <a:cubicBezTo>
                    <a:pt x="1951838" y="2414587"/>
                    <a:pt x="1941360" y="2419350"/>
                    <a:pt x="1931835" y="2424112"/>
                  </a:cubicBezTo>
                  <a:cubicBezTo>
                    <a:pt x="1912785" y="2433637"/>
                    <a:pt x="1894688" y="2443162"/>
                    <a:pt x="1879448" y="2451735"/>
                  </a:cubicBezTo>
                  <a:cubicBezTo>
                    <a:pt x="1815630" y="2482215"/>
                    <a:pt x="1749908" y="2506027"/>
                    <a:pt x="1680375" y="2526982"/>
                  </a:cubicBezTo>
                  <a:cubicBezTo>
                    <a:pt x="1586078" y="2553652"/>
                    <a:pt x="1480350" y="2571750"/>
                    <a:pt x="1387005" y="2575560"/>
                  </a:cubicBezTo>
                  <a:cubicBezTo>
                    <a:pt x="1379385" y="2575560"/>
                    <a:pt x="1370813" y="2575560"/>
                    <a:pt x="1365098" y="2575560"/>
                  </a:cubicBezTo>
                  <a:cubicBezTo>
                    <a:pt x="1364145" y="2572702"/>
                    <a:pt x="1362240" y="2570797"/>
                    <a:pt x="1362240" y="2567940"/>
                  </a:cubicBezTo>
                  <a:cubicBezTo>
                    <a:pt x="1358430" y="2566035"/>
                    <a:pt x="1348905" y="2566987"/>
                    <a:pt x="1339380" y="2566987"/>
                  </a:cubicBezTo>
                  <a:cubicBezTo>
                    <a:pt x="1330808" y="2569845"/>
                    <a:pt x="1319378" y="2572702"/>
                    <a:pt x="1318425" y="2575560"/>
                  </a:cubicBezTo>
                  <a:cubicBezTo>
                    <a:pt x="1294613" y="2576512"/>
                    <a:pt x="1275563" y="2576512"/>
                    <a:pt x="1257465" y="2576512"/>
                  </a:cubicBezTo>
                  <a:cubicBezTo>
                    <a:pt x="1240320" y="2575560"/>
                    <a:pt x="1226033" y="2574607"/>
                    <a:pt x="1212698" y="2574607"/>
                  </a:cubicBezTo>
                  <a:cubicBezTo>
                    <a:pt x="1205078" y="2573655"/>
                    <a:pt x="1198410" y="2572702"/>
                    <a:pt x="1190790" y="2572702"/>
                  </a:cubicBezTo>
                  <a:cubicBezTo>
                    <a:pt x="1183170" y="2571750"/>
                    <a:pt x="1175550" y="2570797"/>
                    <a:pt x="1168883" y="2568892"/>
                  </a:cubicBezTo>
                  <a:lnTo>
                    <a:pt x="1182079" y="2554816"/>
                  </a:lnTo>
                  <a:lnTo>
                    <a:pt x="1179360" y="2555557"/>
                  </a:lnTo>
                  <a:lnTo>
                    <a:pt x="1130192" y="2546452"/>
                  </a:lnTo>
                  <a:lnTo>
                    <a:pt x="1127925" y="2546985"/>
                  </a:lnTo>
                  <a:cubicBezTo>
                    <a:pt x="1090778" y="2541270"/>
                    <a:pt x="1060298" y="2535555"/>
                    <a:pt x="1033628" y="2529840"/>
                  </a:cubicBezTo>
                  <a:cubicBezTo>
                    <a:pt x="1020293" y="2526982"/>
                    <a:pt x="1007910" y="2524125"/>
                    <a:pt x="996480" y="2522220"/>
                  </a:cubicBezTo>
                  <a:cubicBezTo>
                    <a:pt x="985050" y="2519362"/>
                    <a:pt x="974573" y="2517457"/>
                    <a:pt x="964095" y="2516505"/>
                  </a:cubicBezTo>
                  <a:cubicBezTo>
                    <a:pt x="951713" y="2510790"/>
                    <a:pt x="938378" y="2505075"/>
                    <a:pt x="925043" y="2498407"/>
                  </a:cubicBezTo>
                  <a:cubicBezTo>
                    <a:pt x="911708" y="2493645"/>
                    <a:pt x="897420" y="2487930"/>
                    <a:pt x="876465" y="2480310"/>
                  </a:cubicBezTo>
                  <a:cubicBezTo>
                    <a:pt x="859320" y="2473642"/>
                    <a:pt x="842175" y="2466975"/>
                    <a:pt x="825983" y="2460307"/>
                  </a:cubicBezTo>
                  <a:cubicBezTo>
                    <a:pt x="830745" y="2455545"/>
                    <a:pt x="832650" y="2454592"/>
                    <a:pt x="834555" y="2453640"/>
                  </a:cubicBezTo>
                  <a:cubicBezTo>
                    <a:pt x="846938" y="2456497"/>
                    <a:pt x="858368" y="2458402"/>
                    <a:pt x="869798" y="2460307"/>
                  </a:cubicBezTo>
                  <a:cubicBezTo>
                    <a:pt x="875513" y="2465070"/>
                    <a:pt x="880275" y="2468880"/>
                    <a:pt x="885038" y="2473642"/>
                  </a:cubicBezTo>
                  <a:cubicBezTo>
                    <a:pt x="898373" y="2476500"/>
                    <a:pt x="912660" y="2482215"/>
                    <a:pt x="937425" y="2488882"/>
                  </a:cubicBezTo>
                  <a:cubicBezTo>
                    <a:pt x="975525" y="2503170"/>
                    <a:pt x="1006958" y="2509837"/>
                    <a:pt x="1041248" y="2515552"/>
                  </a:cubicBezTo>
                  <a:cubicBezTo>
                    <a:pt x="1049820" y="2517457"/>
                    <a:pt x="1058393" y="2518410"/>
                    <a:pt x="1066965" y="2520315"/>
                  </a:cubicBezTo>
                  <a:cubicBezTo>
                    <a:pt x="1075538" y="2521267"/>
                    <a:pt x="1085063" y="2523172"/>
                    <a:pt x="1094588" y="2525077"/>
                  </a:cubicBezTo>
                  <a:cubicBezTo>
                    <a:pt x="1104113" y="2526982"/>
                    <a:pt x="1114590" y="2528887"/>
                    <a:pt x="1125068" y="2531745"/>
                  </a:cubicBezTo>
                  <a:lnTo>
                    <a:pt x="1158657" y="2539008"/>
                  </a:lnTo>
                  <a:lnTo>
                    <a:pt x="1161262" y="2538412"/>
                  </a:lnTo>
                  <a:cubicBezTo>
                    <a:pt x="1171740" y="2540317"/>
                    <a:pt x="1181265" y="2541270"/>
                    <a:pt x="1192695" y="2543175"/>
                  </a:cubicBezTo>
                  <a:cubicBezTo>
                    <a:pt x="1193647" y="2542222"/>
                    <a:pt x="1193647" y="2542222"/>
                    <a:pt x="1193647" y="2541270"/>
                  </a:cubicBezTo>
                  <a:cubicBezTo>
                    <a:pt x="1208887" y="2542222"/>
                    <a:pt x="1225080" y="2542222"/>
                    <a:pt x="1239367" y="2543175"/>
                  </a:cubicBezTo>
                  <a:cubicBezTo>
                    <a:pt x="1242225" y="2543175"/>
                    <a:pt x="1246035" y="2544127"/>
                    <a:pt x="1246987" y="2544127"/>
                  </a:cubicBezTo>
                  <a:cubicBezTo>
                    <a:pt x="1271752" y="2545080"/>
                    <a:pt x="1294612" y="2544127"/>
                    <a:pt x="1317472" y="2544127"/>
                  </a:cubicBezTo>
                  <a:cubicBezTo>
                    <a:pt x="1335570" y="2545080"/>
                    <a:pt x="1352715" y="2545080"/>
                    <a:pt x="1368907" y="2546032"/>
                  </a:cubicBezTo>
                  <a:cubicBezTo>
                    <a:pt x="1389862" y="2545080"/>
                    <a:pt x="1410817" y="2542222"/>
                    <a:pt x="1429867" y="2541270"/>
                  </a:cubicBezTo>
                  <a:cubicBezTo>
                    <a:pt x="1432725" y="2541270"/>
                    <a:pt x="1436535" y="2541270"/>
                    <a:pt x="1437487" y="2541270"/>
                  </a:cubicBezTo>
                  <a:cubicBezTo>
                    <a:pt x="1438440" y="2544127"/>
                    <a:pt x="1440345" y="2546032"/>
                    <a:pt x="1440345" y="2548890"/>
                  </a:cubicBezTo>
                  <a:cubicBezTo>
                    <a:pt x="1468920" y="2546985"/>
                    <a:pt x="1486065" y="2544127"/>
                    <a:pt x="1500352" y="2541270"/>
                  </a:cubicBezTo>
                  <a:cubicBezTo>
                    <a:pt x="1514640" y="2539365"/>
                    <a:pt x="1525117" y="2536507"/>
                    <a:pt x="1540357" y="2531745"/>
                  </a:cubicBezTo>
                  <a:cubicBezTo>
                    <a:pt x="1547977" y="2530792"/>
                    <a:pt x="1555597" y="2529840"/>
                    <a:pt x="1563217" y="2527935"/>
                  </a:cubicBezTo>
                  <a:cubicBezTo>
                    <a:pt x="1567980" y="2526982"/>
                    <a:pt x="1572742" y="2526982"/>
                    <a:pt x="1577505" y="2526030"/>
                  </a:cubicBezTo>
                  <a:cubicBezTo>
                    <a:pt x="1588935" y="2523172"/>
                    <a:pt x="1598460" y="2521267"/>
                    <a:pt x="1608937" y="2518410"/>
                  </a:cubicBezTo>
                  <a:cubicBezTo>
                    <a:pt x="1617510" y="2516505"/>
                    <a:pt x="1626082" y="2514600"/>
                    <a:pt x="1634655" y="2512695"/>
                  </a:cubicBezTo>
                  <a:cubicBezTo>
                    <a:pt x="1643227" y="2510790"/>
                    <a:pt x="1651800" y="2507932"/>
                    <a:pt x="1660372" y="2506027"/>
                  </a:cubicBezTo>
                  <a:lnTo>
                    <a:pt x="1707545" y="2497863"/>
                  </a:lnTo>
                  <a:lnTo>
                    <a:pt x="1713713" y="2495550"/>
                  </a:lnTo>
                  <a:cubicBezTo>
                    <a:pt x="1697520" y="2498407"/>
                    <a:pt x="1680375" y="2501265"/>
                    <a:pt x="1664183" y="2504122"/>
                  </a:cubicBezTo>
                  <a:cubicBezTo>
                    <a:pt x="1655610" y="2506027"/>
                    <a:pt x="1647038" y="2508885"/>
                    <a:pt x="1638465" y="2510790"/>
                  </a:cubicBezTo>
                  <a:cubicBezTo>
                    <a:pt x="1629893" y="2512695"/>
                    <a:pt x="1621320" y="2514600"/>
                    <a:pt x="1612748" y="2516505"/>
                  </a:cubicBezTo>
                  <a:cubicBezTo>
                    <a:pt x="1601318" y="2519362"/>
                    <a:pt x="1592745" y="2521267"/>
                    <a:pt x="1581315" y="2524125"/>
                  </a:cubicBezTo>
                  <a:cubicBezTo>
                    <a:pt x="1576553" y="2525077"/>
                    <a:pt x="1571790" y="2525077"/>
                    <a:pt x="1567028" y="2526030"/>
                  </a:cubicBezTo>
                  <a:cubicBezTo>
                    <a:pt x="1559408" y="2526982"/>
                    <a:pt x="1551788" y="2527935"/>
                    <a:pt x="1544168" y="2529840"/>
                  </a:cubicBezTo>
                  <a:cubicBezTo>
                    <a:pt x="1517498" y="2532697"/>
                    <a:pt x="1498448" y="2533650"/>
                    <a:pt x="1482255" y="2535555"/>
                  </a:cubicBezTo>
                  <a:cubicBezTo>
                    <a:pt x="1467015" y="2537460"/>
                    <a:pt x="1454633" y="2539365"/>
                    <a:pt x="1440345" y="2539365"/>
                  </a:cubicBezTo>
                  <a:cubicBezTo>
                    <a:pt x="1438440" y="2539365"/>
                    <a:pt x="1435583" y="2539365"/>
                    <a:pt x="1432725" y="2539365"/>
                  </a:cubicBezTo>
                  <a:cubicBezTo>
                    <a:pt x="1413675" y="2541270"/>
                    <a:pt x="1392720" y="2544127"/>
                    <a:pt x="1371765" y="2544127"/>
                  </a:cubicBezTo>
                  <a:cubicBezTo>
                    <a:pt x="1355573" y="2543175"/>
                    <a:pt x="1338428" y="2543175"/>
                    <a:pt x="1320330" y="2542222"/>
                  </a:cubicBezTo>
                  <a:cubicBezTo>
                    <a:pt x="1297470" y="2542222"/>
                    <a:pt x="1274610" y="2543175"/>
                    <a:pt x="1249845" y="2542222"/>
                  </a:cubicBezTo>
                  <a:cubicBezTo>
                    <a:pt x="1247940" y="2542222"/>
                    <a:pt x="1245083" y="2541270"/>
                    <a:pt x="1242225" y="2541270"/>
                  </a:cubicBezTo>
                  <a:cubicBezTo>
                    <a:pt x="1231748" y="2537460"/>
                    <a:pt x="1224128" y="2533650"/>
                    <a:pt x="1212698" y="2528887"/>
                  </a:cubicBezTo>
                  <a:cubicBezTo>
                    <a:pt x="1207935" y="2532697"/>
                    <a:pt x="1201268" y="2535555"/>
                    <a:pt x="1196505" y="2539365"/>
                  </a:cubicBezTo>
                  <a:lnTo>
                    <a:pt x="1196464" y="2539447"/>
                  </a:lnTo>
                  <a:lnTo>
                    <a:pt x="1209840" y="2530792"/>
                  </a:lnTo>
                  <a:cubicBezTo>
                    <a:pt x="1221270" y="2535554"/>
                    <a:pt x="1229843" y="2539364"/>
                    <a:pt x="1239368" y="2543174"/>
                  </a:cubicBezTo>
                  <a:cubicBezTo>
                    <a:pt x="1224128" y="2543174"/>
                    <a:pt x="1207935" y="2542222"/>
                    <a:pt x="1193648" y="2541269"/>
                  </a:cubicBezTo>
                  <a:lnTo>
                    <a:pt x="1194008" y="2541036"/>
                  </a:lnTo>
                  <a:lnTo>
                    <a:pt x="1164120" y="2536507"/>
                  </a:lnTo>
                  <a:cubicBezTo>
                    <a:pt x="1151738" y="2533650"/>
                    <a:pt x="1140308" y="2531745"/>
                    <a:pt x="1128878" y="2528887"/>
                  </a:cubicBezTo>
                  <a:cubicBezTo>
                    <a:pt x="1118400" y="2526030"/>
                    <a:pt x="1107923" y="2524125"/>
                    <a:pt x="1098398" y="2522220"/>
                  </a:cubicBezTo>
                  <a:cubicBezTo>
                    <a:pt x="1088873" y="2520315"/>
                    <a:pt x="1079348" y="2519362"/>
                    <a:pt x="1070775" y="2517457"/>
                  </a:cubicBezTo>
                  <a:cubicBezTo>
                    <a:pt x="1062203" y="2515552"/>
                    <a:pt x="1053630" y="2514600"/>
                    <a:pt x="1045058" y="2512695"/>
                  </a:cubicBezTo>
                  <a:cubicBezTo>
                    <a:pt x="1010768" y="2506980"/>
                    <a:pt x="979335" y="2500312"/>
                    <a:pt x="941235" y="2486025"/>
                  </a:cubicBezTo>
                  <a:cubicBezTo>
                    <a:pt x="916470" y="2480310"/>
                    <a:pt x="902183" y="2474595"/>
                    <a:pt x="888848" y="2470785"/>
                  </a:cubicBezTo>
                  <a:cubicBezTo>
                    <a:pt x="883133" y="2466975"/>
                    <a:pt x="878370" y="2462212"/>
                    <a:pt x="873608" y="2457450"/>
                  </a:cubicBezTo>
                  <a:cubicBezTo>
                    <a:pt x="862178" y="2455545"/>
                    <a:pt x="850748" y="2453640"/>
                    <a:pt x="838365" y="2450782"/>
                  </a:cubicBezTo>
                  <a:cubicBezTo>
                    <a:pt x="820268" y="2442210"/>
                    <a:pt x="804075" y="2433637"/>
                    <a:pt x="785978" y="2424112"/>
                  </a:cubicBezTo>
                  <a:cubicBezTo>
                    <a:pt x="780263" y="2424112"/>
                    <a:pt x="776453" y="2425065"/>
                    <a:pt x="770738" y="2425065"/>
                  </a:cubicBezTo>
                  <a:cubicBezTo>
                    <a:pt x="751688" y="2415540"/>
                    <a:pt x="734543" y="2406967"/>
                    <a:pt x="716445" y="2397442"/>
                  </a:cubicBezTo>
                  <a:cubicBezTo>
                    <a:pt x="713588" y="2391727"/>
                    <a:pt x="709778" y="2386012"/>
                    <a:pt x="706920" y="2380297"/>
                  </a:cubicBezTo>
                  <a:cubicBezTo>
                    <a:pt x="706920" y="2380297"/>
                    <a:pt x="707873" y="2380297"/>
                    <a:pt x="708825" y="2379345"/>
                  </a:cubicBezTo>
                  <a:cubicBezTo>
                    <a:pt x="719303" y="2386012"/>
                    <a:pt x="730733" y="2391727"/>
                    <a:pt x="742163" y="2397442"/>
                  </a:cubicBezTo>
                  <a:cubicBezTo>
                    <a:pt x="753593" y="2403157"/>
                    <a:pt x="764070" y="2408872"/>
                    <a:pt x="775500" y="2415540"/>
                  </a:cubicBezTo>
                  <a:cubicBezTo>
                    <a:pt x="779310" y="2413635"/>
                    <a:pt x="782168" y="2411730"/>
                    <a:pt x="785025" y="2409825"/>
                  </a:cubicBezTo>
                  <a:cubicBezTo>
                    <a:pt x="766928" y="2401252"/>
                    <a:pt x="755498" y="2391727"/>
                    <a:pt x="745973" y="2384107"/>
                  </a:cubicBezTo>
                  <a:cubicBezTo>
                    <a:pt x="736448" y="2376487"/>
                    <a:pt x="726923" y="2371725"/>
                    <a:pt x="713588" y="2369820"/>
                  </a:cubicBezTo>
                  <a:cubicBezTo>
                    <a:pt x="686918" y="2350770"/>
                    <a:pt x="678345" y="2350770"/>
                    <a:pt x="668820" y="2344102"/>
                  </a:cubicBezTo>
                  <a:cubicBezTo>
                    <a:pt x="655485" y="2335530"/>
                    <a:pt x="643103" y="2327910"/>
                    <a:pt x="630720" y="2319337"/>
                  </a:cubicBezTo>
                  <a:cubicBezTo>
                    <a:pt x="600240" y="2302192"/>
                    <a:pt x="608813" y="2320290"/>
                    <a:pt x="570713" y="2293620"/>
                  </a:cubicBezTo>
                  <a:cubicBezTo>
                    <a:pt x="563093" y="2287905"/>
                    <a:pt x="556425" y="2282190"/>
                    <a:pt x="547853" y="2274570"/>
                  </a:cubicBezTo>
                  <a:cubicBezTo>
                    <a:pt x="549758" y="2274570"/>
                    <a:pt x="551663" y="2273617"/>
                    <a:pt x="552615" y="2272665"/>
                  </a:cubicBezTo>
                  <a:cubicBezTo>
                    <a:pt x="561188" y="2275522"/>
                    <a:pt x="567855" y="2277427"/>
                    <a:pt x="575475" y="2279332"/>
                  </a:cubicBezTo>
                  <a:cubicBezTo>
                    <a:pt x="559283" y="2261235"/>
                    <a:pt x="556425" y="2253615"/>
                    <a:pt x="527850" y="2229802"/>
                  </a:cubicBezTo>
                  <a:cubicBezTo>
                    <a:pt x="518325" y="2222182"/>
                    <a:pt x="509753" y="2214562"/>
                    <a:pt x="501180" y="2207895"/>
                  </a:cubicBezTo>
                  <a:cubicBezTo>
                    <a:pt x="492608" y="2200275"/>
                    <a:pt x="484035" y="2193607"/>
                    <a:pt x="476415" y="2185987"/>
                  </a:cubicBezTo>
                  <a:cubicBezTo>
                    <a:pt x="470700" y="2180272"/>
                    <a:pt x="455460" y="2174557"/>
                    <a:pt x="444983" y="2160270"/>
                  </a:cubicBezTo>
                  <a:cubicBezTo>
                    <a:pt x="428790" y="2143125"/>
                    <a:pt x="415455" y="2126932"/>
                    <a:pt x="399263" y="2109787"/>
                  </a:cubicBezTo>
                  <a:lnTo>
                    <a:pt x="396126" y="2099983"/>
                  </a:lnTo>
                  <a:lnTo>
                    <a:pt x="386880" y="2090737"/>
                  </a:lnTo>
                  <a:cubicBezTo>
                    <a:pt x="376403" y="2080260"/>
                    <a:pt x="365925" y="2068830"/>
                    <a:pt x="355448" y="2056447"/>
                  </a:cubicBezTo>
                  <a:cubicBezTo>
                    <a:pt x="353543" y="2049780"/>
                    <a:pt x="339255" y="2031682"/>
                    <a:pt x="351638" y="2039302"/>
                  </a:cubicBezTo>
                  <a:cubicBezTo>
                    <a:pt x="346875" y="2033587"/>
                    <a:pt x="343065" y="2026920"/>
                    <a:pt x="339255" y="2022157"/>
                  </a:cubicBezTo>
                  <a:lnTo>
                    <a:pt x="337780" y="2019844"/>
                  </a:lnTo>
                  <a:lnTo>
                    <a:pt x="323062" y="2009774"/>
                  </a:lnTo>
                  <a:cubicBezTo>
                    <a:pt x="311632" y="1996439"/>
                    <a:pt x="302107" y="1982152"/>
                    <a:pt x="294487" y="1968817"/>
                  </a:cubicBezTo>
                  <a:cubicBezTo>
                    <a:pt x="286867" y="1954529"/>
                    <a:pt x="281152" y="1941194"/>
                    <a:pt x="278295" y="1930717"/>
                  </a:cubicBezTo>
                  <a:lnTo>
                    <a:pt x="276390" y="1930717"/>
                  </a:lnTo>
                  <a:cubicBezTo>
                    <a:pt x="268770" y="1917382"/>
                    <a:pt x="261150" y="1903095"/>
                    <a:pt x="254483" y="1888807"/>
                  </a:cubicBezTo>
                  <a:cubicBezTo>
                    <a:pt x="247815" y="1874520"/>
                    <a:pt x="240195" y="1861185"/>
                    <a:pt x="233528" y="1846897"/>
                  </a:cubicBezTo>
                  <a:cubicBezTo>
                    <a:pt x="225908" y="1830705"/>
                    <a:pt x="218288" y="1814512"/>
                    <a:pt x="211620" y="1798320"/>
                  </a:cubicBezTo>
                  <a:cubicBezTo>
                    <a:pt x="204953" y="1782127"/>
                    <a:pt x="198285" y="1764982"/>
                    <a:pt x="191618" y="1748790"/>
                  </a:cubicBezTo>
                  <a:cubicBezTo>
                    <a:pt x="199238" y="1759267"/>
                    <a:pt x="205905" y="1769745"/>
                    <a:pt x="211620" y="1782127"/>
                  </a:cubicBezTo>
                  <a:cubicBezTo>
                    <a:pt x="217335" y="1794510"/>
                    <a:pt x="223050" y="1807845"/>
                    <a:pt x="231623" y="1824037"/>
                  </a:cubicBezTo>
                  <a:cubicBezTo>
                    <a:pt x="235433" y="1829752"/>
                    <a:pt x="236385" y="1839277"/>
                    <a:pt x="238290" y="1846897"/>
                  </a:cubicBezTo>
                  <a:lnTo>
                    <a:pt x="241045" y="1850938"/>
                  </a:lnTo>
                  <a:lnTo>
                    <a:pt x="237654" y="1833304"/>
                  </a:lnTo>
                  <a:lnTo>
                    <a:pt x="228808" y="1817251"/>
                  </a:lnTo>
                  <a:lnTo>
                    <a:pt x="214410" y="1784873"/>
                  </a:lnTo>
                  <a:lnTo>
                    <a:pt x="197332" y="1756409"/>
                  </a:lnTo>
                  <a:cubicBezTo>
                    <a:pt x="190665" y="1737359"/>
                    <a:pt x="183045" y="1718309"/>
                    <a:pt x="176377" y="1699259"/>
                  </a:cubicBezTo>
                  <a:lnTo>
                    <a:pt x="158426" y="1640679"/>
                  </a:lnTo>
                  <a:lnTo>
                    <a:pt x="152529" y="1623596"/>
                  </a:lnTo>
                  <a:cubicBezTo>
                    <a:pt x="142540" y="1590017"/>
                    <a:pt x="133958" y="1555831"/>
                    <a:pt x="126853" y="1521108"/>
                  </a:cubicBezTo>
                  <a:lnTo>
                    <a:pt x="115498" y="1446707"/>
                  </a:lnTo>
                  <a:lnTo>
                    <a:pt x="115417" y="1448752"/>
                  </a:lnTo>
                  <a:cubicBezTo>
                    <a:pt x="115417" y="1453515"/>
                    <a:pt x="115417" y="1457325"/>
                    <a:pt x="116370" y="1463992"/>
                  </a:cubicBezTo>
                  <a:cubicBezTo>
                    <a:pt x="118275" y="1475422"/>
                    <a:pt x="120180" y="1486852"/>
                    <a:pt x="121132" y="1499235"/>
                  </a:cubicBezTo>
                  <a:cubicBezTo>
                    <a:pt x="123037" y="1511617"/>
                    <a:pt x="124942" y="1524000"/>
                    <a:pt x="126847" y="1535430"/>
                  </a:cubicBezTo>
                  <a:cubicBezTo>
                    <a:pt x="122085" y="1526857"/>
                    <a:pt x="120180" y="1515427"/>
                    <a:pt x="117322" y="1503997"/>
                  </a:cubicBezTo>
                  <a:cubicBezTo>
                    <a:pt x="115417" y="1491615"/>
                    <a:pt x="113512" y="1478280"/>
                    <a:pt x="110655" y="1463992"/>
                  </a:cubicBezTo>
                  <a:cubicBezTo>
                    <a:pt x="105892" y="1463992"/>
                    <a:pt x="104940" y="1463992"/>
                    <a:pt x="103035" y="1463992"/>
                  </a:cubicBezTo>
                  <a:cubicBezTo>
                    <a:pt x="102082" y="1453515"/>
                    <a:pt x="101130" y="1443990"/>
                    <a:pt x="98272" y="1427797"/>
                  </a:cubicBezTo>
                  <a:cubicBezTo>
                    <a:pt x="96367" y="1420177"/>
                    <a:pt x="93510" y="1412557"/>
                    <a:pt x="91605" y="1404937"/>
                  </a:cubicBezTo>
                  <a:cubicBezTo>
                    <a:pt x="89700" y="1397317"/>
                    <a:pt x="87795" y="1389697"/>
                    <a:pt x="85890" y="1383030"/>
                  </a:cubicBezTo>
                  <a:cubicBezTo>
                    <a:pt x="80175" y="1376362"/>
                    <a:pt x="75412" y="1371600"/>
                    <a:pt x="69697" y="1365885"/>
                  </a:cubicBezTo>
                  <a:cubicBezTo>
                    <a:pt x="67792" y="1365885"/>
                    <a:pt x="66840" y="1365885"/>
                    <a:pt x="64935" y="1365885"/>
                  </a:cubicBezTo>
                  <a:cubicBezTo>
                    <a:pt x="63030" y="1360170"/>
                    <a:pt x="61125" y="1351597"/>
                    <a:pt x="60172" y="1342072"/>
                  </a:cubicBezTo>
                  <a:cubicBezTo>
                    <a:pt x="59220" y="1332547"/>
                    <a:pt x="58267" y="1322070"/>
                    <a:pt x="58267" y="1311592"/>
                  </a:cubicBezTo>
                  <a:cubicBezTo>
                    <a:pt x="58267" y="1291590"/>
                    <a:pt x="59220" y="1273492"/>
                    <a:pt x="62077" y="1268730"/>
                  </a:cubicBezTo>
                  <a:cubicBezTo>
                    <a:pt x="63030" y="1263015"/>
                    <a:pt x="63030" y="1258252"/>
                    <a:pt x="63982" y="1253490"/>
                  </a:cubicBezTo>
                  <a:lnTo>
                    <a:pt x="67226" y="1243037"/>
                  </a:lnTo>
                  <a:lnTo>
                    <a:pt x="65649" y="1219200"/>
                  </a:lnTo>
                  <a:cubicBezTo>
                    <a:pt x="65887" y="1207294"/>
                    <a:pt x="66839" y="1194911"/>
                    <a:pt x="67792" y="1183957"/>
                  </a:cubicBezTo>
                  <a:lnTo>
                    <a:pt x="71602" y="1176814"/>
                  </a:lnTo>
                  <a:lnTo>
                    <a:pt x="71602" y="1172527"/>
                  </a:lnTo>
                  <a:cubicBezTo>
                    <a:pt x="69697" y="1178242"/>
                    <a:pt x="66840" y="1182052"/>
                    <a:pt x="63982" y="1186815"/>
                  </a:cubicBezTo>
                  <a:cubicBezTo>
                    <a:pt x="62077" y="1183005"/>
                    <a:pt x="59220" y="1181100"/>
                    <a:pt x="57315" y="1177290"/>
                  </a:cubicBezTo>
                  <a:cubicBezTo>
                    <a:pt x="53505" y="1171575"/>
                    <a:pt x="54457" y="1120140"/>
                    <a:pt x="44932" y="1160145"/>
                  </a:cubicBezTo>
                  <a:lnTo>
                    <a:pt x="42670" y="1146572"/>
                  </a:lnTo>
                  <a:lnTo>
                    <a:pt x="42075" y="1147762"/>
                  </a:lnTo>
                  <a:cubicBezTo>
                    <a:pt x="41122" y="1160145"/>
                    <a:pt x="39217" y="1173480"/>
                    <a:pt x="38265" y="1185862"/>
                  </a:cubicBezTo>
                  <a:cubicBezTo>
                    <a:pt x="37312" y="1198245"/>
                    <a:pt x="35407" y="1211580"/>
                    <a:pt x="35407" y="1223962"/>
                  </a:cubicBezTo>
                  <a:cubicBezTo>
                    <a:pt x="34455" y="1233487"/>
                    <a:pt x="33502" y="1243965"/>
                    <a:pt x="32550" y="1253490"/>
                  </a:cubicBezTo>
                  <a:lnTo>
                    <a:pt x="32550" y="1314449"/>
                  </a:lnTo>
                  <a:cubicBezTo>
                    <a:pt x="32550" y="1324927"/>
                    <a:pt x="32550" y="1335404"/>
                    <a:pt x="33502" y="1345882"/>
                  </a:cubicBezTo>
                  <a:cubicBezTo>
                    <a:pt x="34455" y="1356359"/>
                    <a:pt x="35407" y="1366837"/>
                    <a:pt x="35407" y="1377314"/>
                  </a:cubicBezTo>
                  <a:cubicBezTo>
                    <a:pt x="31597" y="1378267"/>
                    <a:pt x="32550" y="1413509"/>
                    <a:pt x="26835" y="1406842"/>
                  </a:cubicBezTo>
                  <a:cubicBezTo>
                    <a:pt x="25882" y="1406842"/>
                    <a:pt x="25882" y="1406842"/>
                    <a:pt x="24930" y="1406842"/>
                  </a:cubicBezTo>
                  <a:cubicBezTo>
                    <a:pt x="19215" y="1385887"/>
                    <a:pt x="19215" y="1367789"/>
                    <a:pt x="19215" y="1349692"/>
                  </a:cubicBezTo>
                  <a:cubicBezTo>
                    <a:pt x="19215" y="1331594"/>
                    <a:pt x="22072" y="1313497"/>
                    <a:pt x="19215" y="1290637"/>
                  </a:cubicBezTo>
                  <a:cubicBezTo>
                    <a:pt x="20167" y="1274444"/>
                    <a:pt x="22072" y="1260157"/>
                    <a:pt x="23977" y="1244917"/>
                  </a:cubicBezTo>
                  <a:lnTo>
                    <a:pt x="32546" y="1253485"/>
                  </a:lnTo>
                  <a:lnTo>
                    <a:pt x="24930" y="1243965"/>
                  </a:lnTo>
                  <a:cubicBezTo>
                    <a:pt x="23025" y="1234440"/>
                    <a:pt x="23025" y="1223962"/>
                    <a:pt x="23025" y="1209675"/>
                  </a:cubicBezTo>
                  <a:cubicBezTo>
                    <a:pt x="23025" y="1195387"/>
                    <a:pt x="23977" y="1178242"/>
                    <a:pt x="24930" y="1157287"/>
                  </a:cubicBezTo>
                  <a:cubicBezTo>
                    <a:pt x="24930" y="1152525"/>
                    <a:pt x="25882" y="1147762"/>
                    <a:pt x="25882" y="1143000"/>
                  </a:cubicBezTo>
                  <a:cubicBezTo>
                    <a:pt x="26835" y="1135380"/>
                    <a:pt x="27787" y="1126807"/>
                    <a:pt x="28740" y="1119187"/>
                  </a:cubicBezTo>
                  <a:cubicBezTo>
                    <a:pt x="32550" y="1105852"/>
                    <a:pt x="36360" y="1089660"/>
                    <a:pt x="40170" y="1076325"/>
                  </a:cubicBezTo>
                  <a:lnTo>
                    <a:pt x="45865" y="1047851"/>
                  </a:lnTo>
                  <a:lnTo>
                    <a:pt x="43980" y="1041082"/>
                  </a:lnTo>
                  <a:cubicBezTo>
                    <a:pt x="42075" y="1053465"/>
                    <a:pt x="39217" y="1064895"/>
                    <a:pt x="37312" y="1079182"/>
                  </a:cubicBezTo>
                  <a:cubicBezTo>
                    <a:pt x="33502" y="1092517"/>
                    <a:pt x="29692" y="1108710"/>
                    <a:pt x="25882" y="1122045"/>
                  </a:cubicBezTo>
                  <a:cubicBezTo>
                    <a:pt x="24930" y="1129665"/>
                    <a:pt x="23977" y="1138237"/>
                    <a:pt x="23025" y="1145857"/>
                  </a:cubicBezTo>
                  <a:cubicBezTo>
                    <a:pt x="23025" y="1150620"/>
                    <a:pt x="22072" y="1155382"/>
                    <a:pt x="22072" y="1160145"/>
                  </a:cubicBezTo>
                  <a:cubicBezTo>
                    <a:pt x="22072" y="1181100"/>
                    <a:pt x="21120" y="1198245"/>
                    <a:pt x="20167" y="1212532"/>
                  </a:cubicBezTo>
                  <a:cubicBezTo>
                    <a:pt x="20167" y="1226820"/>
                    <a:pt x="21120" y="1237297"/>
                    <a:pt x="22072" y="1246822"/>
                  </a:cubicBezTo>
                  <a:cubicBezTo>
                    <a:pt x="20167" y="1263015"/>
                    <a:pt x="18262" y="1277302"/>
                    <a:pt x="17310" y="1292542"/>
                  </a:cubicBezTo>
                  <a:cubicBezTo>
                    <a:pt x="20167" y="1315402"/>
                    <a:pt x="17310" y="1333500"/>
                    <a:pt x="17310" y="1351597"/>
                  </a:cubicBezTo>
                  <a:cubicBezTo>
                    <a:pt x="17310" y="1369695"/>
                    <a:pt x="17310" y="1387792"/>
                    <a:pt x="23025" y="1408747"/>
                  </a:cubicBezTo>
                  <a:cubicBezTo>
                    <a:pt x="23025" y="1408747"/>
                    <a:pt x="23977" y="1408747"/>
                    <a:pt x="24930" y="1408747"/>
                  </a:cubicBezTo>
                  <a:cubicBezTo>
                    <a:pt x="28740" y="1426845"/>
                    <a:pt x="32550" y="1443990"/>
                    <a:pt x="37312" y="1463040"/>
                  </a:cubicBezTo>
                  <a:cubicBezTo>
                    <a:pt x="38265" y="1475422"/>
                    <a:pt x="41122" y="1486852"/>
                    <a:pt x="43980" y="1507807"/>
                  </a:cubicBezTo>
                  <a:cubicBezTo>
                    <a:pt x="48742" y="1524000"/>
                    <a:pt x="53505" y="1539240"/>
                    <a:pt x="58267" y="1553527"/>
                  </a:cubicBezTo>
                  <a:cubicBezTo>
                    <a:pt x="60410" y="1580673"/>
                    <a:pt x="74877" y="1623893"/>
                    <a:pt x="80770" y="1651843"/>
                  </a:cubicBezTo>
                  <a:lnTo>
                    <a:pt x="82734" y="1670685"/>
                  </a:lnTo>
                  <a:lnTo>
                    <a:pt x="86843" y="1670685"/>
                  </a:lnTo>
                  <a:cubicBezTo>
                    <a:pt x="97320" y="1697355"/>
                    <a:pt x="103988" y="1711642"/>
                    <a:pt x="107798" y="1721167"/>
                  </a:cubicBezTo>
                  <a:cubicBezTo>
                    <a:pt x="112560" y="1730692"/>
                    <a:pt x="114465" y="1737360"/>
                    <a:pt x="115418" y="1746885"/>
                  </a:cubicBezTo>
                  <a:cubicBezTo>
                    <a:pt x="111608" y="1745932"/>
                    <a:pt x="106845" y="1736407"/>
                    <a:pt x="101130" y="1724977"/>
                  </a:cubicBezTo>
                  <a:cubicBezTo>
                    <a:pt x="95415" y="1713547"/>
                    <a:pt x="90653" y="1700212"/>
                    <a:pt x="85890" y="1690687"/>
                  </a:cubicBezTo>
                  <a:cubicBezTo>
                    <a:pt x="81128" y="1678305"/>
                    <a:pt x="89700" y="1712595"/>
                    <a:pt x="84938" y="1700212"/>
                  </a:cubicBezTo>
                  <a:lnTo>
                    <a:pt x="76651" y="1674524"/>
                  </a:lnTo>
                  <a:lnTo>
                    <a:pt x="70650" y="1675447"/>
                  </a:lnTo>
                  <a:cubicBezTo>
                    <a:pt x="67792" y="1667827"/>
                    <a:pt x="65887" y="1660207"/>
                    <a:pt x="63982" y="1653540"/>
                  </a:cubicBezTo>
                  <a:cubicBezTo>
                    <a:pt x="53505" y="1643062"/>
                    <a:pt x="45885" y="1621155"/>
                    <a:pt x="41122" y="1601152"/>
                  </a:cubicBezTo>
                  <a:cubicBezTo>
                    <a:pt x="36360" y="1581150"/>
                    <a:pt x="32550" y="1562100"/>
                    <a:pt x="26835" y="1554480"/>
                  </a:cubicBezTo>
                  <a:cubicBezTo>
                    <a:pt x="22072" y="1537335"/>
                    <a:pt x="22072" y="1519237"/>
                    <a:pt x="25882" y="1515427"/>
                  </a:cubicBezTo>
                  <a:cubicBezTo>
                    <a:pt x="23977" y="1500187"/>
                    <a:pt x="21120" y="1484947"/>
                    <a:pt x="19215" y="1469707"/>
                  </a:cubicBezTo>
                  <a:cubicBezTo>
                    <a:pt x="17310" y="1454467"/>
                    <a:pt x="16357" y="1439227"/>
                    <a:pt x="14452" y="1423987"/>
                  </a:cubicBezTo>
                  <a:cubicBezTo>
                    <a:pt x="10642" y="1412557"/>
                    <a:pt x="6832" y="1403032"/>
                    <a:pt x="3975" y="1390650"/>
                  </a:cubicBezTo>
                  <a:cubicBezTo>
                    <a:pt x="-1740" y="1325880"/>
                    <a:pt x="-2693" y="1250632"/>
                    <a:pt x="10642" y="1213485"/>
                  </a:cubicBezTo>
                  <a:cubicBezTo>
                    <a:pt x="11595" y="1197292"/>
                    <a:pt x="12547" y="1177290"/>
                    <a:pt x="17310" y="1167765"/>
                  </a:cubicBezTo>
                  <a:cubicBezTo>
                    <a:pt x="15405" y="1159192"/>
                    <a:pt x="13500" y="1151572"/>
                    <a:pt x="11595" y="1143000"/>
                  </a:cubicBezTo>
                  <a:cubicBezTo>
                    <a:pt x="13500" y="1126807"/>
                    <a:pt x="11595" y="1089660"/>
                    <a:pt x="23025" y="1074420"/>
                  </a:cubicBezTo>
                  <a:cubicBezTo>
                    <a:pt x="23977" y="1067752"/>
                    <a:pt x="24930" y="1062990"/>
                    <a:pt x="25882" y="1058227"/>
                  </a:cubicBezTo>
                  <a:cubicBezTo>
                    <a:pt x="27787" y="1034415"/>
                    <a:pt x="29692" y="1018222"/>
                    <a:pt x="33502" y="1002982"/>
                  </a:cubicBezTo>
                  <a:cubicBezTo>
                    <a:pt x="40170" y="989647"/>
                    <a:pt x="48742" y="967740"/>
                    <a:pt x="53505" y="962977"/>
                  </a:cubicBezTo>
                  <a:cubicBezTo>
                    <a:pt x="58267" y="973455"/>
                    <a:pt x="46837" y="1000125"/>
                    <a:pt x="48742" y="1017270"/>
                  </a:cubicBezTo>
                  <a:lnTo>
                    <a:pt x="53503" y="1007964"/>
                  </a:lnTo>
                  <a:lnTo>
                    <a:pt x="56362" y="985718"/>
                  </a:lnTo>
                  <a:cubicBezTo>
                    <a:pt x="58267" y="975597"/>
                    <a:pt x="59696" y="966311"/>
                    <a:pt x="57315" y="961072"/>
                  </a:cubicBezTo>
                  <a:cubicBezTo>
                    <a:pt x="60172" y="949642"/>
                    <a:pt x="63030" y="941069"/>
                    <a:pt x="65887" y="929639"/>
                  </a:cubicBezTo>
                  <a:cubicBezTo>
                    <a:pt x="70650" y="914399"/>
                    <a:pt x="74460" y="898207"/>
                    <a:pt x="79222" y="882014"/>
                  </a:cubicBezTo>
                  <a:cubicBezTo>
                    <a:pt x="83985" y="865822"/>
                    <a:pt x="89700" y="849629"/>
                    <a:pt x="95415" y="833437"/>
                  </a:cubicBezTo>
                  <a:lnTo>
                    <a:pt x="96628" y="832072"/>
                  </a:lnTo>
                  <a:lnTo>
                    <a:pt x="103988" y="793432"/>
                  </a:lnTo>
                  <a:cubicBezTo>
                    <a:pt x="107798" y="785812"/>
                    <a:pt x="111608" y="775334"/>
                    <a:pt x="114465" y="765809"/>
                  </a:cubicBezTo>
                  <a:cubicBezTo>
                    <a:pt x="118275" y="756284"/>
                    <a:pt x="123038" y="748664"/>
                    <a:pt x="126848" y="742949"/>
                  </a:cubicBezTo>
                  <a:cubicBezTo>
                    <a:pt x="135420" y="726757"/>
                    <a:pt x="142088" y="710564"/>
                    <a:pt x="151613" y="695324"/>
                  </a:cubicBezTo>
                  <a:cubicBezTo>
                    <a:pt x="158280" y="680084"/>
                    <a:pt x="164948" y="667702"/>
                    <a:pt x="171615" y="652462"/>
                  </a:cubicBezTo>
                  <a:cubicBezTo>
                    <a:pt x="172568" y="639127"/>
                    <a:pt x="191618" y="614362"/>
                    <a:pt x="200190" y="597217"/>
                  </a:cubicBezTo>
                  <a:cubicBezTo>
                    <a:pt x="204953" y="591502"/>
                    <a:pt x="210668" y="585787"/>
                    <a:pt x="221145" y="573404"/>
                  </a:cubicBezTo>
                  <a:cubicBezTo>
                    <a:pt x="227813" y="559117"/>
                    <a:pt x="233528" y="548639"/>
                    <a:pt x="238290" y="540067"/>
                  </a:cubicBezTo>
                  <a:cubicBezTo>
                    <a:pt x="243053" y="531494"/>
                    <a:pt x="247815" y="525779"/>
                    <a:pt x="252578" y="519112"/>
                  </a:cubicBezTo>
                  <a:cubicBezTo>
                    <a:pt x="258293" y="513397"/>
                    <a:pt x="266865" y="503872"/>
                    <a:pt x="267818" y="511492"/>
                  </a:cubicBezTo>
                  <a:cubicBezTo>
                    <a:pt x="268770" y="510539"/>
                    <a:pt x="270675" y="507682"/>
                    <a:pt x="271628" y="505777"/>
                  </a:cubicBezTo>
                  <a:cubicBezTo>
                    <a:pt x="276390" y="495299"/>
                    <a:pt x="281153" y="485774"/>
                    <a:pt x="286868" y="475297"/>
                  </a:cubicBezTo>
                  <a:cubicBezTo>
                    <a:pt x="296393" y="464819"/>
                    <a:pt x="307823" y="446722"/>
                    <a:pt x="316395" y="441007"/>
                  </a:cubicBezTo>
                  <a:cubicBezTo>
                    <a:pt x="309966" y="453151"/>
                    <a:pt x="316931" y="450829"/>
                    <a:pt x="317199" y="455339"/>
                  </a:cubicBezTo>
                  <a:lnTo>
                    <a:pt x="315045" y="461363"/>
                  </a:lnTo>
                  <a:lnTo>
                    <a:pt x="345922" y="429577"/>
                  </a:lnTo>
                  <a:cubicBezTo>
                    <a:pt x="348780" y="423862"/>
                    <a:pt x="354495" y="417195"/>
                    <a:pt x="361162" y="409575"/>
                  </a:cubicBezTo>
                  <a:cubicBezTo>
                    <a:pt x="367830" y="402907"/>
                    <a:pt x="375450" y="396240"/>
                    <a:pt x="381165" y="390525"/>
                  </a:cubicBezTo>
                  <a:lnTo>
                    <a:pt x="382888" y="392440"/>
                  </a:lnTo>
                  <a:lnTo>
                    <a:pt x="382118" y="391477"/>
                  </a:lnTo>
                  <a:cubicBezTo>
                    <a:pt x="390690" y="382904"/>
                    <a:pt x="398310" y="374332"/>
                    <a:pt x="406883" y="366712"/>
                  </a:cubicBezTo>
                  <a:cubicBezTo>
                    <a:pt x="414503" y="359092"/>
                    <a:pt x="423075" y="351472"/>
                    <a:pt x="431648" y="343852"/>
                  </a:cubicBezTo>
                  <a:cubicBezTo>
                    <a:pt x="442125" y="333374"/>
                    <a:pt x="448793" y="324802"/>
                    <a:pt x="458318" y="315277"/>
                  </a:cubicBezTo>
                  <a:cubicBezTo>
                    <a:pt x="470700" y="305752"/>
                    <a:pt x="484035" y="296227"/>
                    <a:pt x="495465" y="287654"/>
                  </a:cubicBezTo>
                  <a:cubicBezTo>
                    <a:pt x="508800" y="277177"/>
                    <a:pt x="522135" y="267652"/>
                    <a:pt x="535470" y="258127"/>
                  </a:cubicBezTo>
                  <a:lnTo>
                    <a:pt x="559389" y="241440"/>
                  </a:lnTo>
                  <a:lnTo>
                    <a:pt x="575475" y="226694"/>
                  </a:lnTo>
                  <a:cubicBezTo>
                    <a:pt x="585000" y="220979"/>
                    <a:pt x="594525" y="215264"/>
                    <a:pt x="604050" y="209549"/>
                  </a:cubicBezTo>
                  <a:cubicBezTo>
                    <a:pt x="613575" y="203834"/>
                    <a:pt x="624052" y="199072"/>
                    <a:pt x="634530" y="193357"/>
                  </a:cubicBezTo>
                  <a:lnTo>
                    <a:pt x="638565" y="191282"/>
                  </a:lnTo>
                  <a:lnTo>
                    <a:pt x="648937" y="181094"/>
                  </a:lnTo>
                  <a:cubicBezTo>
                    <a:pt x="654771" y="176688"/>
                    <a:pt x="661201" y="172402"/>
                    <a:pt x="665963" y="168592"/>
                  </a:cubicBezTo>
                  <a:cubicBezTo>
                    <a:pt x="673583" y="162877"/>
                    <a:pt x="679298" y="160496"/>
                    <a:pt x="684656" y="159067"/>
                  </a:cubicBezTo>
                  <a:lnTo>
                    <a:pt x="697880" y="156023"/>
                  </a:lnTo>
                  <a:lnTo>
                    <a:pt x="700252" y="154304"/>
                  </a:lnTo>
                  <a:cubicBezTo>
                    <a:pt x="782167" y="109537"/>
                    <a:pt x="869797" y="74294"/>
                    <a:pt x="959332" y="49529"/>
                  </a:cubicBezTo>
                  <a:lnTo>
                    <a:pt x="968944" y="47439"/>
                  </a:lnTo>
                  <a:lnTo>
                    <a:pt x="995527" y="38099"/>
                  </a:lnTo>
                  <a:cubicBezTo>
                    <a:pt x="1001719" y="36194"/>
                    <a:pt x="1008148" y="35003"/>
                    <a:pt x="1013863" y="34408"/>
                  </a:cubicBezTo>
                  <a:lnTo>
                    <a:pt x="1023424" y="34327"/>
                  </a:lnTo>
                  <a:lnTo>
                    <a:pt x="1026960" y="33337"/>
                  </a:lnTo>
                  <a:cubicBezTo>
                    <a:pt x="1097445" y="17144"/>
                    <a:pt x="1169835" y="7619"/>
                    <a:pt x="1244130" y="4762"/>
                  </a:cubicBezTo>
                  <a:cubicBezTo>
                    <a:pt x="1262704" y="5238"/>
                    <a:pt x="1283897" y="4762"/>
                    <a:pt x="1305804" y="4524"/>
                  </a:cubicBezTo>
                  <a:cubicBezTo>
                    <a:pt x="1327712" y="4285"/>
                    <a:pt x="1350334" y="4285"/>
                    <a:pt x="1371765" y="5714"/>
                  </a:cubicBezTo>
                  <a:lnTo>
                    <a:pt x="1372993" y="6635"/>
                  </a:lnTo>
                  <a:lnTo>
                    <a:pt x="1405103" y="2857"/>
                  </a:lnTo>
                  <a:cubicBezTo>
                    <a:pt x="1415580" y="4762"/>
                    <a:pt x="1425105" y="5714"/>
                    <a:pt x="1434630" y="7619"/>
                  </a:cubicBezTo>
                  <a:cubicBezTo>
                    <a:pt x="1444155" y="9524"/>
                    <a:pt x="1453680" y="10477"/>
                    <a:pt x="1464158" y="13334"/>
                  </a:cubicBezTo>
                  <a:lnTo>
                    <a:pt x="1479392" y="16797"/>
                  </a:lnTo>
                  <a:lnTo>
                    <a:pt x="1463205" y="12382"/>
                  </a:lnTo>
                  <a:cubicBezTo>
                    <a:pt x="1453680" y="10477"/>
                    <a:pt x="1443202" y="8572"/>
                    <a:pt x="1433677" y="6667"/>
                  </a:cubicBezTo>
                  <a:cubicBezTo>
                    <a:pt x="1424152" y="4762"/>
                    <a:pt x="1414627" y="3810"/>
                    <a:pt x="1404150" y="1905"/>
                  </a:cubicBezTo>
                  <a:cubicBezTo>
                    <a:pt x="1404150" y="1905"/>
                    <a:pt x="1404150" y="952"/>
                    <a:pt x="1404150" y="0"/>
                  </a:cubicBez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140" name="Group 139"/>
          <p:cNvGrpSpPr/>
          <p:nvPr userDrawn="1"/>
        </p:nvGrpSpPr>
        <p:grpSpPr>
          <a:xfrm>
            <a:off x="8549731" y="1621577"/>
            <a:ext cx="1095675" cy="1097280"/>
            <a:chOff x="7979655" y="2132435"/>
            <a:chExt cx="1095675" cy="1097280"/>
          </a:xfrm>
        </p:grpSpPr>
        <p:sp>
          <p:nvSpPr>
            <p:cNvPr id="133" name="Freeform: Shape 40">
              <a:extLst>
                <a:ext uri="{FF2B5EF4-FFF2-40B4-BE49-F238E27FC236}">
                  <a16:creationId xmlns:a16="http://schemas.microsoft.com/office/drawing/2014/main" id="{AA212DA5-BF0C-456D-85D5-79A26A3FE5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056577" y="2216267"/>
              <a:ext cx="941832" cy="943211"/>
            </a:xfrm>
            <a:custGeom>
              <a:avLst/>
              <a:gdLst>
                <a:gd name="connsiteX0" fmla="*/ 1083945 w 2480310"/>
                <a:gd name="connsiteY0" fmla="*/ 2463312 h 2483940"/>
                <a:gd name="connsiteX1" fmla="*/ 1110615 w 2480310"/>
                <a:gd name="connsiteY1" fmla="*/ 2466169 h 2483940"/>
                <a:gd name="connsiteX2" fmla="*/ 1108710 w 2480310"/>
                <a:gd name="connsiteY2" fmla="*/ 2466169 h 2483940"/>
                <a:gd name="connsiteX3" fmla="*/ 1083945 w 2480310"/>
                <a:gd name="connsiteY3" fmla="*/ 2463312 h 2483940"/>
                <a:gd name="connsiteX4" fmla="*/ 947931 w 2480310"/>
                <a:gd name="connsiteY4" fmla="*/ 2446896 h 2483940"/>
                <a:gd name="connsiteX5" fmla="*/ 968692 w 2480310"/>
                <a:gd name="connsiteY5" fmla="*/ 2449977 h 2483940"/>
                <a:gd name="connsiteX6" fmla="*/ 949642 w 2480310"/>
                <a:gd name="connsiteY6" fmla="*/ 2448072 h 2483940"/>
                <a:gd name="connsiteX7" fmla="*/ 947931 w 2480310"/>
                <a:gd name="connsiteY7" fmla="*/ 2446896 h 2483940"/>
                <a:gd name="connsiteX8" fmla="*/ 1617344 w 2480310"/>
                <a:gd name="connsiteY8" fmla="*/ 2426165 h 2483940"/>
                <a:gd name="connsiteX9" fmla="*/ 1555432 w 2480310"/>
                <a:gd name="connsiteY9" fmla="*/ 2441405 h 2483940"/>
                <a:gd name="connsiteX10" fmla="*/ 1617344 w 2480310"/>
                <a:gd name="connsiteY10" fmla="*/ 2426165 h 2483940"/>
                <a:gd name="connsiteX11" fmla="*/ 1641487 w 2480310"/>
                <a:gd name="connsiteY11" fmla="*/ 2384177 h 2483940"/>
                <a:gd name="connsiteX12" fmla="*/ 1603660 w 2480310"/>
                <a:gd name="connsiteY12" fmla="*/ 2398022 h 2483940"/>
                <a:gd name="connsiteX13" fmla="*/ 1514788 w 2480310"/>
                <a:gd name="connsiteY13" fmla="*/ 2420874 h 2483940"/>
                <a:gd name="connsiteX14" fmla="*/ 1510962 w 2480310"/>
                <a:gd name="connsiteY14" fmla="*/ 2423292 h 2483940"/>
                <a:gd name="connsiteX15" fmla="*/ 1489709 w 2480310"/>
                <a:gd name="connsiteY15" fmla="*/ 2429974 h 2483940"/>
                <a:gd name="connsiteX16" fmla="*/ 1550669 w 2480310"/>
                <a:gd name="connsiteY16" fmla="*/ 2413782 h 2483940"/>
                <a:gd name="connsiteX17" fmla="*/ 1589722 w 2480310"/>
                <a:gd name="connsiteY17" fmla="*/ 2406162 h 2483940"/>
                <a:gd name="connsiteX18" fmla="*/ 1625917 w 2480310"/>
                <a:gd name="connsiteY18" fmla="*/ 2392827 h 2483940"/>
                <a:gd name="connsiteX19" fmla="*/ 822070 w 2480310"/>
                <a:gd name="connsiteY19" fmla="*/ 2377356 h 2483940"/>
                <a:gd name="connsiteX20" fmla="*/ 821412 w 2480310"/>
                <a:gd name="connsiteY20" fmla="*/ 2377706 h 2483940"/>
                <a:gd name="connsiteX21" fmla="*/ 828674 w 2480310"/>
                <a:gd name="connsiteY21" fmla="*/ 2389017 h 2483940"/>
                <a:gd name="connsiteX22" fmla="*/ 904874 w 2480310"/>
                <a:gd name="connsiteY22" fmla="*/ 2405209 h 2483940"/>
                <a:gd name="connsiteX23" fmla="*/ 912021 w 2480310"/>
                <a:gd name="connsiteY23" fmla="*/ 2406539 h 2483940"/>
                <a:gd name="connsiteX24" fmla="*/ 559117 w 2480310"/>
                <a:gd name="connsiteY24" fmla="*/ 2270907 h 2483940"/>
                <a:gd name="connsiteX25" fmla="*/ 568533 w 2480310"/>
                <a:gd name="connsiteY25" fmla="*/ 2276766 h 2483940"/>
                <a:gd name="connsiteX26" fmla="*/ 568523 w 2480310"/>
                <a:gd name="connsiteY26" fmla="*/ 2276860 h 2483940"/>
                <a:gd name="connsiteX27" fmla="*/ 559117 w 2480310"/>
                <a:gd name="connsiteY27" fmla="*/ 2270907 h 2483940"/>
                <a:gd name="connsiteX28" fmla="*/ 561166 w 2480310"/>
                <a:gd name="connsiteY28" fmla="*/ 2245663 h 2483940"/>
                <a:gd name="connsiteX29" fmla="*/ 581025 w 2480310"/>
                <a:gd name="connsiteY29" fmla="*/ 2260430 h 2483940"/>
                <a:gd name="connsiteX30" fmla="*/ 606157 w 2480310"/>
                <a:gd name="connsiteY30" fmla="*/ 2272996 h 2483940"/>
                <a:gd name="connsiteX31" fmla="*/ 2125027 w 2480310"/>
                <a:gd name="connsiteY31" fmla="*/ 2079454 h 2483940"/>
                <a:gd name="connsiteX32" fmla="*/ 2110635 w 2480310"/>
                <a:gd name="connsiteY32" fmla="*/ 2091226 h 2483940"/>
                <a:gd name="connsiteX33" fmla="*/ 2107125 w 2480310"/>
                <a:gd name="connsiteY33" fmla="*/ 2091433 h 2483940"/>
                <a:gd name="connsiteX34" fmla="*/ 2103211 w 2480310"/>
                <a:gd name="connsiteY34" fmla="*/ 2095739 h 2483940"/>
                <a:gd name="connsiteX35" fmla="*/ 1922773 w 2480310"/>
                <a:gd name="connsiteY35" fmla="*/ 2244615 h 2483940"/>
                <a:gd name="connsiteX36" fmla="*/ 1901057 w 2480310"/>
                <a:gd name="connsiteY36" fmla="*/ 2257808 h 2483940"/>
                <a:gd name="connsiteX37" fmla="*/ 1882139 w 2480310"/>
                <a:gd name="connsiteY37" fmla="*/ 2278527 h 2483940"/>
                <a:gd name="connsiteX38" fmla="*/ 1905952 w 2480310"/>
                <a:gd name="connsiteY38" fmla="*/ 2261382 h 2483940"/>
                <a:gd name="connsiteX39" fmla="*/ 1898332 w 2480310"/>
                <a:gd name="connsiteY39" fmla="*/ 2272812 h 2483940"/>
                <a:gd name="connsiteX40" fmla="*/ 1880234 w 2480310"/>
                <a:gd name="connsiteY40" fmla="*/ 2286147 h 2483940"/>
                <a:gd name="connsiteX41" fmla="*/ 1859279 w 2480310"/>
                <a:gd name="connsiteY41" fmla="*/ 2299482 h 2483940"/>
                <a:gd name="connsiteX42" fmla="*/ 1859279 w 2480310"/>
                <a:gd name="connsiteY42" fmla="*/ 2306149 h 2483940"/>
                <a:gd name="connsiteX43" fmla="*/ 1915477 w 2480310"/>
                <a:gd name="connsiteY43" fmla="*/ 2269002 h 2483940"/>
                <a:gd name="connsiteX44" fmla="*/ 1975484 w 2480310"/>
                <a:gd name="connsiteY44" fmla="*/ 2226139 h 2483940"/>
                <a:gd name="connsiteX45" fmla="*/ 1973579 w 2480310"/>
                <a:gd name="connsiteY45" fmla="*/ 2232807 h 2483940"/>
                <a:gd name="connsiteX46" fmla="*/ 1994534 w 2480310"/>
                <a:gd name="connsiteY46" fmla="*/ 2214709 h 2483940"/>
                <a:gd name="connsiteX47" fmla="*/ 2010727 w 2480310"/>
                <a:gd name="connsiteY47" fmla="*/ 2197564 h 2483940"/>
                <a:gd name="connsiteX48" fmla="*/ 2025967 w 2480310"/>
                <a:gd name="connsiteY48" fmla="*/ 2181372 h 2483940"/>
                <a:gd name="connsiteX49" fmla="*/ 2040254 w 2480310"/>
                <a:gd name="connsiteY49" fmla="*/ 2164227 h 2483940"/>
                <a:gd name="connsiteX50" fmla="*/ 2125027 w 2480310"/>
                <a:gd name="connsiteY50" fmla="*/ 2079454 h 2483940"/>
                <a:gd name="connsiteX51" fmla="*/ 261750 w 2480310"/>
                <a:gd name="connsiteY51" fmla="*/ 1957590 h 2483940"/>
                <a:gd name="connsiteX52" fmla="*/ 266700 w 2480310"/>
                <a:gd name="connsiteY52" fmla="*/ 1965155 h 2483940"/>
                <a:gd name="connsiteX53" fmla="*/ 267353 w 2480310"/>
                <a:gd name="connsiteY53" fmla="*/ 1965083 h 2483940"/>
                <a:gd name="connsiteX54" fmla="*/ 194310 w 2480310"/>
                <a:gd name="connsiteY54" fmla="*/ 1887050 h 2483940"/>
                <a:gd name="connsiteX55" fmla="*/ 196810 w 2480310"/>
                <a:gd name="connsiteY55" fmla="*/ 1887914 h 2483940"/>
                <a:gd name="connsiteX56" fmla="*/ 212349 w 2480310"/>
                <a:gd name="connsiteY56" fmla="*/ 1912516 h 2483940"/>
                <a:gd name="connsiteX57" fmla="*/ 146686 w 2480310"/>
                <a:gd name="connsiteY57" fmla="*/ 1768337 h 2483940"/>
                <a:gd name="connsiteX58" fmla="*/ 147637 w 2480310"/>
                <a:gd name="connsiteY58" fmla="*/ 1772750 h 2483940"/>
                <a:gd name="connsiteX59" fmla="*/ 156210 w 2480310"/>
                <a:gd name="connsiteY59" fmla="*/ 1803230 h 2483940"/>
                <a:gd name="connsiteX60" fmla="*/ 182880 w 2480310"/>
                <a:gd name="connsiteY60" fmla="*/ 1838472 h 2483940"/>
                <a:gd name="connsiteX61" fmla="*/ 187237 w 2480310"/>
                <a:gd name="connsiteY61" fmla="*/ 1844702 h 2483940"/>
                <a:gd name="connsiteX62" fmla="*/ 169058 w 2480310"/>
                <a:gd name="connsiteY62" fmla="*/ 1814778 h 2483940"/>
                <a:gd name="connsiteX63" fmla="*/ 2396212 w 2480310"/>
                <a:gd name="connsiteY63" fmla="*/ 1621548 h 2483940"/>
                <a:gd name="connsiteX64" fmla="*/ 2379554 w 2480310"/>
                <a:gd name="connsiteY64" fmla="*/ 1667061 h 2483940"/>
                <a:gd name="connsiteX65" fmla="*/ 2379225 w 2480310"/>
                <a:gd name="connsiteY65" fmla="*/ 1670118 h 2483940"/>
                <a:gd name="connsiteX66" fmla="*/ 2388869 w 2480310"/>
                <a:gd name="connsiteY66" fmla="*/ 1655592 h 2483940"/>
                <a:gd name="connsiteX67" fmla="*/ 26670 w 2480310"/>
                <a:gd name="connsiteY67" fmla="*/ 1472712 h 2483940"/>
                <a:gd name="connsiteX68" fmla="*/ 33337 w 2480310"/>
                <a:gd name="connsiteY68" fmla="*/ 1491762 h 2483940"/>
                <a:gd name="connsiteX69" fmla="*/ 26670 w 2480310"/>
                <a:gd name="connsiteY69" fmla="*/ 1472712 h 2483940"/>
                <a:gd name="connsiteX70" fmla="*/ 25360 w 2480310"/>
                <a:gd name="connsiteY70" fmla="*/ 1468188 h 2483940"/>
                <a:gd name="connsiteX71" fmla="*/ 26670 w 2480310"/>
                <a:gd name="connsiteY71" fmla="*/ 1471760 h 2483940"/>
                <a:gd name="connsiteX72" fmla="*/ 24765 w 2480310"/>
                <a:gd name="connsiteY72" fmla="*/ 1468902 h 2483940"/>
                <a:gd name="connsiteX73" fmla="*/ 25360 w 2480310"/>
                <a:gd name="connsiteY73" fmla="*/ 1468188 h 2483940"/>
                <a:gd name="connsiteX74" fmla="*/ 31432 w 2480310"/>
                <a:gd name="connsiteY74" fmla="*/ 1442232 h 2483940"/>
                <a:gd name="connsiteX75" fmla="*/ 41910 w 2480310"/>
                <a:gd name="connsiteY75" fmla="*/ 1485095 h 2483940"/>
                <a:gd name="connsiteX76" fmla="*/ 54292 w 2480310"/>
                <a:gd name="connsiteY76" fmla="*/ 1517480 h 2483940"/>
                <a:gd name="connsiteX77" fmla="*/ 52387 w 2480310"/>
                <a:gd name="connsiteY77" fmla="*/ 1515575 h 2483940"/>
                <a:gd name="connsiteX78" fmla="*/ 80010 w 2480310"/>
                <a:gd name="connsiteY78" fmla="*/ 1609872 h 2483940"/>
                <a:gd name="connsiteX79" fmla="*/ 75247 w 2480310"/>
                <a:gd name="connsiteY79" fmla="*/ 1597490 h 2483940"/>
                <a:gd name="connsiteX80" fmla="*/ 85725 w 2480310"/>
                <a:gd name="connsiteY80" fmla="*/ 1648925 h 2483940"/>
                <a:gd name="connsiteX81" fmla="*/ 103822 w 2480310"/>
                <a:gd name="connsiteY81" fmla="*/ 1694645 h 2483940"/>
                <a:gd name="connsiteX82" fmla="*/ 118110 w 2480310"/>
                <a:gd name="connsiteY82" fmla="*/ 1714647 h 2483940"/>
                <a:gd name="connsiteX83" fmla="*/ 114300 w 2480310"/>
                <a:gd name="connsiteY83" fmla="*/ 1706075 h 2483940"/>
                <a:gd name="connsiteX84" fmla="*/ 132383 w 2480310"/>
                <a:gd name="connsiteY84" fmla="*/ 1739695 h 2483940"/>
                <a:gd name="connsiteX85" fmla="*/ 133078 w 2480310"/>
                <a:gd name="connsiteY85" fmla="*/ 1740088 h 2483940"/>
                <a:gd name="connsiteX86" fmla="*/ 117718 w 2480310"/>
                <a:gd name="connsiteY86" fmla="*/ 1708203 h 2483940"/>
                <a:gd name="connsiteX87" fmla="*/ 46677 w 2480310"/>
                <a:gd name="connsiteY87" fmla="*/ 1479346 h 2483940"/>
                <a:gd name="connsiteX88" fmla="*/ 42483 w 2480310"/>
                <a:gd name="connsiteY88" fmla="*/ 1451864 h 2483940"/>
                <a:gd name="connsiteX89" fmla="*/ 40957 w 2480310"/>
                <a:gd name="connsiteY89" fmla="*/ 1447947 h 2483940"/>
                <a:gd name="connsiteX90" fmla="*/ 31432 w 2480310"/>
                <a:gd name="connsiteY90" fmla="*/ 1442232 h 2483940"/>
                <a:gd name="connsiteX91" fmla="*/ 2480310 w 2480310"/>
                <a:gd name="connsiteY91" fmla="*/ 1233635 h 2483940"/>
                <a:gd name="connsiteX92" fmla="*/ 2475547 w 2480310"/>
                <a:gd name="connsiteY92" fmla="*/ 1288880 h 2483940"/>
                <a:gd name="connsiteX93" fmla="*/ 2480310 w 2480310"/>
                <a:gd name="connsiteY93" fmla="*/ 1233635 h 2483940"/>
                <a:gd name="connsiteX94" fmla="*/ 40005 w 2480310"/>
                <a:gd name="connsiteY94" fmla="*/ 952647 h 2483940"/>
                <a:gd name="connsiteX95" fmla="*/ 32385 w 2480310"/>
                <a:gd name="connsiteY95" fmla="*/ 989795 h 2483940"/>
                <a:gd name="connsiteX96" fmla="*/ 27622 w 2480310"/>
                <a:gd name="connsiteY96" fmla="*/ 1025990 h 2483940"/>
                <a:gd name="connsiteX97" fmla="*/ 20955 w 2480310"/>
                <a:gd name="connsiteY97" fmla="*/ 1095522 h 2483940"/>
                <a:gd name="connsiteX98" fmla="*/ 20002 w 2480310"/>
                <a:gd name="connsiteY98" fmla="*/ 1112667 h 2483940"/>
                <a:gd name="connsiteX99" fmla="*/ 19050 w 2480310"/>
                <a:gd name="connsiteY99" fmla="*/ 1129812 h 2483940"/>
                <a:gd name="connsiteX100" fmla="*/ 17145 w 2480310"/>
                <a:gd name="connsiteY100" fmla="*/ 1164102 h 2483940"/>
                <a:gd name="connsiteX101" fmla="*/ 15240 w 2480310"/>
                <a:gd name="connsiteY101" fmla="*/ 1236492 h 2483940"/>
                <a:gd name="connsiteX102" fmla="*/ 20002 w 2480310"/>
                <a:gd name="connsiteY102" fmla="*/ 1219347 h 2483940"/>
                <a:gd name="connsiteX103" fmla="*/ 20002 w 2480310"/>
                <a:gd name="connsiteY103" fmla="*/ 1296500 h 2483940"/>
                <a:gd name="connsiteX104" fmla="*/ 24765 w 2480310"/>
                <a:gd name="connsiteY104" fmla="*/ 1342220 h 2483940"/>
                <a:gd name="connsiteX105" fmla="*/ 25717 w 2480310"/>
                <a:gd name="connsiteY105" fmla="*/ 1360317 h 2483940"/>
                <a:gd name="connsiteX106" fmla="*/ 24765 w 2480310"/>
                <a:gd name="connsiteY106" fmla="*/ 1372700 h 2483940"/>
                <a:gd name="connsiteX107" fmla="*/ 31909 w 2480310"/>
                <a:gd name="connsiteY107" fmla="*/ 1384606 h 2483940"/>
                <a:gd name="connsiteX108" fmla="*/ 32500 w 2480310"/>
                <a:gd name="connsiteY108" fmla="*/ 1386455 h 2483940"/>
                <a:gd name="connsiteX109" fmla="*/ 28202 w 2480310"/>
                <a:gd name="connsiteY109" fmla="*/ 1358291 h 2483940"/>
                <a:gd name="connsiteX110" fmla="*/ 21907 w 2480310"/>
                <a:gd name="connsiteY110" fmla="*/ 1233635 h 2483940"/>
                <a:gd name="connsiteX111" fmla="*/ 28202 w 2480310"/>
                <a:gd name="connsiteY111" fmla="*/ 1108979 h 2483940"/>
                <a:gd name="connsiteX112" fmla="*/ 44706 w 2480310"/>
                <a:gd name="connsiteY112" fmla="*/ 1000837 h 2483940"/>
                <a:gd name="connsiteX113" fmla="*/ 43696 w 2480310"/>
                <a:gd name="connsiteY113" fmla="*/ 999439 h 2483940"/>
                <a:gd name="connsiteX114" fmla="*/ 28575 w 2480310"/>
                <a:gd name="connsiteY114" fmla="*/ 1050755 h 2483940"/>
                <a:gd name="connsiteX115" fmla="*/ 37147 w 2480310"/>
                <a:gd name="connsiteY115" fmla="*/ 990747 h 2483940"/>
                <a:gd name="connsiteX116" fmla="*/ 40005 w 2480310"/>
                <a:gd name="connsiteY116" fmla="*/ 952647 h 2483940"/>
                <a:gd name="connsiteX117" fmla="*/ 195382 w 2480310"/>
                <a:gd name="connsiteY117" fmla="*/ 603199 h 2483940"/>
                <a:gd name="connsiteX118" fmla="*/ 184785 w 2480310"/>
                <a:gd name="connsiteY118" fmla="*/ 615462 h 2483940"/>
                <a:gd name="connsiteX119" fmla="*/ 150495 w 2480310"/>
                <a:gd name="connsiteY119" fmla="*/ 672612 h 2483940"/>
                <a:gd name="connsiteX120" fmla="*/ 121920 w 2480310"/>
                <a:gd name="connsiteY120" fmla="*/ 739287 h 2483940"/>
                <a:gd name="connsiteX121" fmla="*/ 133350 w 2480310"/>
                <a:gd name="connsiteY121" fmla="*/ 706902 h 2483940"/>
                <a:gd name="connsiteX122" fmla="*/ 103822 w 2480310"/>
                <a:gd name="connsiteY122" fmla="*/ 781197 h 2483940"/>
                <a:gd name="connsiteX123" fmla="*/ 88582 w 2480310"/>
                <a:gd name="connsiteY123" fmla="*/ 819297 h 2483940"/>
                <a:gd name="connsiteX124" fmla="*/ 75247 w 2480310"/>
                <a:gd name="connsiteY124" fmla="*/ 856445 h 2483940"/>
                <a:gd name="connsiteX125" fmla="*/ 63817 w 2480310"/>
                <a:gd name="connsiteY125" fmla="*/ 892640 h 2483940"/>
                <a:gd name="connsiteX126" fmla="*/ 54292 w 2480310"/>
                <a:gd name="connsiteY126" fmla="*/ 926930 h 2483940"/>
                <a:gd name="connsiteX127" fmla="*/ 44767 w 2480310"/>
                <a:gd name="connsiteY127" fmla="*/ 985985 h 2483940"/>
                <a:gd name="connsiteX128" fmla="*/ 54292 w 2480310"/>
                <a:gd name="connsiteY128" fmla="*/ 935502 h 2483940"/>
                <a:gd name="connsiteX129" fmla="*/ 55870 w 2480310"/>
                <a:gd name="connsiteY129" fmla="*/ 944908 h 2483940"/>
                <a:gd name="connsiteX130" fmla="*/ 57372 w 2480310"/>
                <a:gd name="connsiteY130" fmla="*/ 946330 h 2483940"/>
                <a:gd name="connsiteX131" fmla="*/ 76720 w 2480310"/>
                <a:gd name="connsiteY131" fmla="*/ 871082 h 2483940"/>
                <a:gd name="connsiteX132" fmla="*/ 169058 w 2480310"/>
                <a:gd name="connsiteY132" fmla="*/ 652492 h 2483940"/>
                <a:gd name="connsiteX133" fmla="*/ 195295 w 2480310"/>
                <a:gd name="connsiteY133" fmla="*/ 609304 h 2483940"/>
                <a:gd name="connsiteX134" fmla="*/ 310236 w 2480310"/>
                <a:gd name="connsiteY134" fmla="*/ 447193 h 2483940"/>
                <a:gd name="connsiteX135" fmla="*/ 297180 w 2480310"/>
                <a:gd name="connsiteY135" fmla="*/ 457347 h 2483940"/>
                <a:gd name="connsiteX136" fmla="*/ 276225 w 2480310"/>
                <a:gd name="connsiteY136" fmla="*/ 478302 h 2483940"/>
                <a:gd name="connsiteX137" fmla="*/ 253365 w 2480310"/>
                <a:gd name="connsiteY137" fmla="*/ 504020 h 2483940"/>
                <a:gd name="connsiteX138" fmla="*/ 231457 w 2480310"/>
                <a:gd name="connsiteY138" fmla="*/ 531642 h 2483940"/>
                <a:gd name="connsiteX139" fmla="*/ 207645 w 2480310"/>
                <a:gd name="connsiteY139" fmla="*/ 582125 h 2483940"/>
                <a:gd name="connsiteX140" fmla="*/ 200977 w 2480310"/>
                <a:gd name="connsiteY140" fmla="*/ 589745 h 2483940"/>
                <a:gd name="connsiteX141" fmla="*/ 204192 w 2480310"/>
                <a:gd name="connsiteY141" fmla="*/ 593555 h 2483940"/>
                <a:gd name="connsiteX142" fmla="*/ 204874 w 2480310"/>
                <a:gd name="connsiteY142" fmla="*/ 593537 h 2483940"/>
                <a:gd name="connsiteX143" fmla="*/ 230058 w 2480310"/>
                <a:gd name="connsiteY143" fmla="*/ 552083 h 2483940"/>
                <a:gd name="connsiteX144" fmla="*/ 227647 w 2480310"/>
                <a:gd name="connsiteY144" fmla="*/ 551644 h 2483940"/>
                <a:gd name="connsiteX145" fmla="*/ 241935 w 2480310"/>
                <a:gd name="connsiteY145" fmla="*/ 527832 h 2483940"/>
                <a:gd name="connsiteX146" fmla="*/ 241935 w 2480310"/>
                <a:gd name="connsiteY146" fmla="*/ 536178 h 2483940"/>
                <a:gd name="connsiteX147" fmla="*/ 300313 w 2480310"/>
                <a:gd name="connsiteY147" fmla="*/ 458111 h 2483940"/>
                <a:gd name="connsiteX148" fmla="*/ 423862 w 2480310"/>
                <a:gd name="connsiteY148" fmla="*/ 316377 h 2483940"/>
                <a:gd name="connsiteX149" fmla="*/ 399097 w 2480310"/>
                <a:gd name="connsiteY149" fmla="*/ 340190 h 2483940"/>
                <a:gd name="connsiteX150" fmla="*/ 374332 w 2480310"/>
                <a:gd name="connsiteY150" fmla="*/ 364002 h 2483940"/>
                <a:gd name="connsiteX151" fmla="*/ 378142 w 2480310"/>
                <a:gd name="connsiteY151" fmla="*/ 349715 h 2483940"/>
                <a:gd name="connsiteX152" fmla="*/ 355282 w 2480310"/>
                <a:gd name="connsiteY152" fmla="*/ 377337 h 2483940"/>
                <a:gd name="connsiteX153" fmla="*/ 352425 w 2480310"/>
                <a:gd name="connsiteY153" fmla="*/ 388767 h 2483940"/>
                <a:gd name="connsiteX154" fmla="*/ 345757 w 2480310"/>
                <a:gd name="connsiteY154" fmla="*/ 404007 h 2483940"/>
                <a:gd name="connsiteX155" fmla="*/ 334328 w 2480310"/>
                <a:gd name="connsiteY155" fmla="*/ 419366 h 2483940"/>
                <a:gd name="connsiteX156" fmla="*/ 324326 w 2480310"/>
                <a:gd name="connsiteY156" fmla="*/ 431690 h 2483940"/>
                <a:gd name="connsiteX157" fmla="*/ 378909 w 2480310"/>
                <a:gd name="connsiteY157" fmla="*/ 371634 h 2483940"/>
                <a:gd name="connsiteX158" fmla="*/ 379214 w 2480310"/>
                <a:gd name="connsiteY158" fmla="*/ 369360 h 2483940"/>
                <a:gd name="connsiteX159" fmla="*/ 392430 w 2480310"/>
                <a:gd name="connsiteY159" fmla="*/ 353525 h 2483940"/>
                <a:gd name="connsiteX160" fmla="*/ 423862 w 2480310"/>
                <a:gd name="connsiteY160" fmla="*/ 316377 h 2483940"/>
                <a:gd name="connsiteX161" fmla="*/ 681037 w 2480310"/>
                <a:gd name="connsiteY161" fmla="*/ 132545 h 2483940"/>
                <a:gd name="connsiteX162" fmla="*/ 669609 w 2480310"/>
                <a:gd name="connsiteY162" fmla="*/ 142069 h 2483940"/>
                <a:gd name="connsiteX163" fmla="*/ 673417 w 2480310"/>
                <a:gd name="connsiteY163" fmla="*/ 141117 h 2483940"/>
                <a:gd name="connsiteX164" fmla="*/ 666750 w 2480310"/>
                <a:gd name="connsiteY164" fmla="*/ 144927 h 2483940"/>
                <a:gd name="connsiteX165" fmla="*/ 669606 w 2480310"/>
                <a:gd name="connsiteY165" fmla="*/ 142070 h 2483940"/>
                <a:gd name="connsiteX166" fmla="*/ 666035 w 2480310"/>
                <a:gd name="connsiteY166" fmla="*/ 142308 h 2483940"/>
                <a:gd name="connsiteX167" fmla="*/ 681037 w 2480310"/>
                <a:gd name="connsiteY167" fmla="*/ 132545 h 2483940"/>
                <a:gd name="connsiteX168" fmla="*/ 1563171 w 2480310"/>
                <a:gd name="connsiteY168" fmla="*/ 55035 h 2483940"/>
                <a:gd name="connsiteX169" fmla="*/ 1564957 w 2480310"/>
                <a:gd name="connsiteY169" fmla="*/ 59202 h 2483940"/>
                <a:gd name="connsiteX170" fmla="*/ 1557542 w 2480310"/>
                <a:gd name="connsiteY170" fmla="*/ 57283 h 2483940"/>
                <a:gd name="connsiteX171" fmla="*/ 1666237 w 2480310"/>
                <a:gd name="connsiteY171" fmla="*/ 90604 h 2483940"/>
                <a:gd name="connsiteX172" fmla="*/ 1715320 w 2480310"/>
                <a:gd name="connsiteY172" fmla="*/ 112183 h 2483940"/>
                <a:gd name="connsiteX173" fmla="*/ 1714500 w 2480310"/>
                <a:gd name="connsiteY173" fmla="*/ 111589 h 2483940"/>
                <a:gd name="connsiteX174" fmla="*/ 1659255 w 2480310"/>
                <a:gd name="connsiteY174" fmla="*/ 84919 h 2483940"/>
                <a:gd name="connsiteX175" fmla="*/ 1628775 w 2480310"/>
                <a:gd name="connsiteY175" fmla="*/ 76347 h 2483940"/>
                <a:gd name="connsiteX176" fmla="*/ 1590675 w 2480310"/>
                <a:gd name="connsiteY176" fmla="*/ 63012 h 2483940"/>
                <a:gd name="connsiteX177" fmla="*/ 1563171 w 2480310"/>
                <a:gd name="connsiteY177" fmla="*/ 55035 h 2483940"/>
                <a:gd name="connsiteX178" fmla="*/ 1439551 w 2480310"/>
                <a:gd name="connsiteY178" fmla="*/ 32509 h 2483940"/>
                <a:gd name="connsiteX179" fmla="*/ 1530415 w 2480310"/>
                <a:gd name="connsiteY179" fmla="*/ 48967 h 2483940"/>
                <a:gd name="connsiteX180" fmla="*/ 1532077 w 2480310"/>
                <a:gd name="connsiteY180" fmla="*/ 49476 h 2483940"/>
                <a:gd name="connsiteX181" fmla="*/ 1534596 w 2480310"/>
                <a:gd name="connsiteY181" fmla="*/ 48367 h 2483940"/>
                <a:gd name="connsiteX182" fmla="*/ 1521142 w 2480310"/>
                <a:gd name="connsiteY182" fmla="*/ 42057 h 2483940"/>
                <a:gd name="connsiteX183" fmla="*/ 1483995 w 2480310"/>
                <a:gd name="connsiteY183" fmla="*/ 34437 h 2483940"/>
                <a:gd name="connsiteX184" fmla="*/ 1460182 w 2480310"/>
                <a:gd name="connsiteY184" fmla="*/ 32532 h 2483940"/>
                <a:gd name="connsiteX185" fmla="*/ 1440180 w 2480310"/>
                <a:gd name="connsiteY185" fmla="*/ 32532 h 2483940"/>
                <a:gd name="connsiteX186" fmla="*/ 1390072 w 2480310"/>
                <a:gd name="connsiteY186" fmla="*/ 23547 h 2483940"/>
                <a:gd name="connsiteX187" fmla="*/ 1413055 w 2480310"/>
                <a:gd name="connsiteY187" fmla="*/ 27710 h 2483940"/>
                <a:gd name="connsiteX188" fmla="*/ 1413034 w 2480310"/>
                <a:gd name="connsiteY188" fmla="*/ 27650 h 2483940"/>
                <a:gd name="connsiteX189" fmla="*/ 1405622 w 2480310"/>
                <a:gd name="connsiteY189" fmla="*/ 25552 h 2483940"/>
                <a:gd name="connsiteX190" fmla="*/ 1385887 w 2480310"/>
                <a:gd name="connsiteY190" fmla="*/ 23007 h 2483940"/>
                <a:gd name="connsiteX191" fmla="*/ 1385311 w 2480310"/>
                <a:gd name="connsiteY191" fmla="*/ 23055 h 2483940"/>
                <a:gd name="connsiteX192" fmla="*/ 1387079 w 2480310"/>
                <a:gd name="connsiteY192" fmla="*/ 23161 h 2483940"/>
                <a:gd name="connsiteX193" fmla="*/ 1334810 w 2480310"/>
                <a:gd name="connsiteY193" fmla="*/ 17530 h 2483940"/>
                <a:gd name="connsiteX194" fmla="*/ 1323022 w 2480310"/>
                <a:gd name="connsiteY194" fmla="*/ 18244 h 2483940"/>
                <a:gd name="connsiteX195" fmla="*/ 1314170 w 2480310"/>
                <a:gd name="connsiteY195" fmla="*/ 18803 h 2483940"/>
                <a:gd name="connsiteX196" fmla="*/ 1358223 w 2480310"/>
                <a:gd name="connsiteY196" fmla="*/ 21436 h 2483940"/>
                <a:gd name="connsiteX197" fmla="*/ 1360170 w 2480310"/>
                <a:gd name="connsiteY197" fmla="*/ 21102 h 2483940"/>
                <a:gd name="connsiteX198" fmla="*/ 1334810 w 2480310"/>
                <a:gd name="connsiteY198" fmla="*/ 17530 h 2483940"/>
                <a:gd name="connsiteX199" fmla="*/ 1164063 w 2480310"/>
                <a:gd name="connsiteY199" fmla="*/ 6261 h 2483940"/>
                <a:gd name="connsiteX200" fmla="*/ 1160145 w 2480310"/>
                <a:gd name="connsiteY200" fmla="*/ 12530 h 2483940"/>
                <a:gd name="connsiteX201" fmla="*/ 1091565 w 2480310"/>
                <a:gd name="connsiteY201" fmla="*/ 17292 h 2483940"/>
                <a:gd name="connsiteX202" fmla="*/ 1057275 w 2480310"/>
                <a:gd name="connsiteY202" fmla="*/ 23007 h 2483940"/>
                <a:gd name="connsiteX203" fmla="*/ 1022985 w 2480310"/>
                <a:gd name="connsiteY203" fmla="*/ 30627 h 2483940"/>
                <a:gd name="connsiteX204" fmla="*/ 988695 w 2480310"/>
                <a:gd name="connsiteY204" fmla="*/ 38247 h 2483940"/>
                <a:gd name="connsiteX205" fmla="*/ 954405 w 2480310"/>
                <a:gd name="connsiteY205" fmla="*/ 46820 h 2483940"/>
                <a:gd name="connsiteX206" fmla="*/ 937260 w 2480310"/>
                <a:gd name="connsiteY206" fmla="*/ 50630 h 2483940"/>
                <a:gd name="connsiteX207" fmla="*/ 920115 w 2480310"/>
                <a:gd name="connsiteY207" fmla="*/ 55392 h 2483940"/>
                <a:gd name="connsiteX208" fmla="*/ 884872 w 2480310"/>
                <a:gd name="connsiteY208" fmla="*/ 63012 h 2483940"/>
                <a:gd name="connsiteX209" fmla="*/ 883920 w 2480310"/>
                <a:gd name="connsiteY209" fmla="*/ 55392 h 2483940"/>
                <a:gd name="connsiteX210" fmla="*/ 827722 w 2480310"/>
                <a:gd name="connsiteY210" fmla="*/ 78252 h 2483940"/>
                <a:gd name="connsiteX211" fmla="*/ 763905 w 2480310"/>
                <a:gd name="connsiteY211" fmla="*/ 107780 h 2483940"/>
                <a:gd name="connsiteX212" fmla="*/ 763905 w 2480310"/>
                <a:gd name="connsiteY212" fmla="*/ 103017 h 2483940"/>
                <a:gd name="connsiteX213" fmla="*/ 716280 w 2480310"/>
                <a:gd name="connsiteY213" fmla="*/ 121115 h 2483940"/>
                <a:gd name="connsiteX214" fmla="*/ 677227 w 2480310"/>
                <a:gd name="connsiteY214" fmla="*/ 145880 h 2483940"/>
                <a:gd name="connsiteX215" fmla="*/ 651510 w 2480310"/>
                <a:gd name="connsiteY215" fmla="*/ 161120 h 2483940"/>
                <a:gd name="connsiteX216" fmla="*/ 624840 w 2480310"/>
                <a:gd name="connsiteY216" fmla="*/ 178265 h 2483940"/>
                <a:gd name="connsiteX217" fmla="*/ 571500 w 2480310"/>
                <a:gd name="connsiteY217" fmla="*/ 212555 h 2483940"/>
                <a:gd name="connsiteX218" fmla="*/ 530542 w 2480310"/>
                <a:gd name="connsiteY218" fmla="*/ 239225 h 2483940"/>
                <a:gd name="connsiteX219" fmla="*/ 551497 w 2480310"/>
                <a:gd name="connsiteY219" fmla="*/ 223032 h 2483940"/>
                <a:gd name="connsiteX220" fmla="*/ 575310 w 2480310"/>
                <a:gd name="connsiteY220" fmla="*/ 206840 h 2483940"/>
                <a:gd name="connsiteX221" fmla="*/ 611505 w 2480310"/>
                <a:gd name="connsiteY221" fmla="*/ 180170 h 2483940"/>
                <a:gd name="connsiteX222" fmla="*/ 579120 w 2480310"/>
                <a:gd name="connsiteY222" fmla="*/ 201125 h 2483940"/>
                <a:gd name="connsiteX223" fmla="*/ 541972 w 2480310"/>
                <a:gd name="connsiteY223" fmla="*/ 224937 h 2483940"/>
                <a:gd name="connsiteX224" fmla="*/ 507682 w 2480310"/>
                <a:gd name="connsiteY224" fmla="*/ 249702 h 2483940"/>
                <a:gd name="connsiteX225" fmla="*/ 483870 w 2480310"/>
                <a:gd name="connsiteY225" fmla="*/ 271610 h 2483940"/>
                <a:gd name="connsiteX226" fmla="*/ 487680 w 2480310"/>
                <a:gd name="connsiteY226" fmla="*/ 269705 h 2483940"/>
                <a:gd name="connsiteX227" fmla="*/ 401821 w 2480310"/>
                <a:gd name="connsiteY227" fmla="*/ 348598 h 2483940"/>
                <a:gd name="connsiteX228" fmla="*/ 394626 w 2480310"/>
                <a:gd name="connsiteY228" fmla="*/ 357331 h 2483940"/>
                <a:gd name="connsiteX229" fmla="*/ 465583 w 2480310"/>
                <a:gd name="connsiteY229" fmla="*/ 292841 h 2483940"/>
                <a:gd name="connsiteX230" fmla="*/ 1241107 w 2480310"/>
                <a:gd name="connsiteY230" fmla="*/ 14435 h 2483940"/>
                <a:gd name="connsiteX231" fmla="*/ 1288033 w 2480310"/>
                <a:gd name="connsiteY231" fmla="*/ 17240 h 2483940"/>
                <a:gd name="connsiteX232" fmla="*/ 1280160 w 2480310"/>
                <a:gd name="connsiteY232" fmla="*/ 16339 h 2483940"/>
                <a:gd name="connsiteX233" fmla="*/ 1303972 w 2480310"/>
                <a:gd name="connsiteY233" fmla="*/ 14434 h 2483940"/>
                <a:gd name="connsiteX234" fmla="*/ 1331595 w 2480310"/>
                <a:gd name="connsiteY234" fmla="*/ 13482 h 2483940"/>
                <a:gd name="connsiteX235" fmla="*/ 1362075 w 2480310"/>
                <a:gd name="connsiteY235" fmla="*/ 9672 h 2483940"/>
                <a:gd name="connsiteX236" fmla="*/ 1364932 w 2480310"/>
                <a:gd name="connsiteY236" fmla="*/ 11577 h 2483940"/>
                <a:gd name="connsiteX237" fmla="*/ 1421130 w 2480310"/>
                <a:gd name="connsiteY237" fmla="*/ 17292 h 2483940"/>
                <a:gd name="connsiteX238" fmla="*/ 1404937 w 2480310"/>
                <a:gd name="connsiteY238" fmla="*/ 17292 h 2483940"/>
                <a:gd name="connsiteX239" fmla="*/ 1428750 w 2480310"/>
                <a:gd name="connsiteY239" fmla="*/ 21102 h 2483940"/>
                <a:gd name="connsiteX240" fmla="*/ 1451610 w 2480310"/>
                <a:gd name="connsiteY240" fmla="*/ 24912 h 2483940"/>
                <a:gd name="connsiteX241" fmla="*/ 1496377 w 2480310"/>
                <a:gd name="connsiteY241" fmla="*/ 30627 h 2483940"/>
                <a:gd name="connsiteX242" fmla="*/ 1539240 w 2480310"/>
                <a:gd name="connsiteY242" fmla="*/ 38247 h 2483940"/>
                <a:gd name="connsiteX243" fmla="*/ 1580197 w 2480310"/>
                <a:gd name="connsiteY243" fmla="*/ 52534 h 2483940"/>
                <a:gd name="connsiteX244" fmla="*/ 1573530 w 2480310"/>
                <a:gd name="connsiteY244" fmla="*/ 53487 h 2483940"/>
                <a:gd name="connsiteX245" fmla="*/ 1605915 w 2480310"/>
                <a:gd name="connsiteY245" fmla="*/ 63012 h 2483940"/>
                <a:gd name="connsiteX246" fmla="*/ 1635442 w 2480310"/>
                <a:gd name="connsiteY246" fmla="*/ 73489 h 2483940"/>
                <a:gd name="connsiteX247" fmla="*/ 1665922 w 2480310"/>
                <a:gd name="connsiteY247" fmla="*/ 83014 h 2483940"/>
                <a:gd name="connsiteX248" fmla="*/ 1699260 w 2480310"/>
                <a:gd name="connsiteY248" fmla="*/ 93492 h 2483940"/>
                <a:gd name="connsiteX249" fmla="*/ 1724025 w 2480310"/>
                <a:gd name="connsiteY249" fmla="*/ 112542 h 2483940"/>
                <a:gd name="connsiteX250" fmla="*/ 1765935 w 2480310"/>
                <a:gd name="connsiteY250" fmla="*/ 127782 h 2483940"/>
                <a:gd name="connsiteX251" fmla="*/ 1806892 w 2480310"/>
                <a:gd name="connsiteY251" fmla="*/ 144927 h 2483940"/>
                <a:gd name="connsiteX252" fmla="*/ 1752719 w 2480310"/>
                <a:gd name="connsiteY252" fmla="*/ 124567 h 2483940"/>
                <a:gd name="connsiteX253" fmla="*/ 1734930 w 2480310"/>
                <a:gd name="connsiteY253" fmla="*/ 120804 h 2483940"/>
                <a:gd name="connsiteX254" fmla="*/ 1794814 w 2480310"/>
                <a:gd name="connsiteY254" fmla="*/ 147132 h 2483940"/>
                <a:gd name="connsiteX255" fmla="*/ 1874332 w 2480310"/>
                <a:gd name="connsiteY255" fmla="*/ 195711 h 2483940"/>
                <a:gd name="connsiteX256" fmla="*/ 1874519 w 2480310"/>
                <a:gd name="connsiteY256" fmla="*/ 195409 h 2483940"/>
                <a:gd name="connsiteX257" fmla="*/ 1791652 w 2480310"/>
                <a:gd name="connsiteY257" fmla="*/ 144927 h 2483940"/>
                <a:gd name="connsiteX258" fmla="*/ 1824037 w 2480310"/>
                <a:gd name="connsiteY258" fmla="*/ 156357 h 2483940"/>
                <a:gd name="connsiteX259" fmla="*/ 1847849 w 2480310"/>
                <a:gd name="connsiteY259" fmla="*/ 167787 h 2483940"/>
                <a:gd name="connsiteX260" fmla="*/ 1884997 w 2480310"/>
                <a:gd name="connsiteY260" fmla="*/ 191599 h 2483940"/>
                <a:gd name="connsiteX261" fmla="*/ 1925002 w 2480310"/>
                <a:gd name="connsiteY261" fmla="*/ 221127 h 2483940"/>
                <a:gd name="connsiteX262" fmla="*/ 1951672 w 2480310"/>
                <a:gd name="connsiteY262" fmla="*/ 241129 h 2483940"/>
                <a:gd name="connsiteX263" fmla="*/ 1985962 w 2480310"/>
                <a:gd name="connsiteY263" fmla="*/ 264942 h 2483940"/>
                <a:gd name="connsiteX264" fmla="*/ 1959214 w 2480310"/>
                <a:gd name="connsiteY264" fmla="*/ 248632 h 2483940"/>
                <a:gd name="connsiteX265" fmla="*/ 2018315 w 2480310"/>
                <a:gd name="connsiteY265" fmla="*/ 295236 h 2483940"/>
                <a:gd name="connsiteX266" fmla="*/ 2016442 w 2480310"/>
                <a:gd name="connsiteY266" fmla="*/ 293517 h 2483940"/>
                <a:gd name="connsiteX267" fmla="*/ 2023998 w 2480310"/>
                <a:gd name="connsiteY267" fmla="*/ 299717 h 2483940"/>
                <a:gd name="connsiteX268" fmla="*/ 2036213 w 2480310"/>
                <a:gd name="connsiteY268" fmla="*/ 309349 h 2483940"/>
                <a:gd name="connsiteX269" fmla="*/ 2039218 w 2480310"/>
                <a:gd name="connsiteY269" fmla="*/ 312205 h 2483940"/>
                <a:gd name="connsiteX270" fmla="*/ 2053589 w 2480310"/>
                <a:gd name="connsiteY270" fmla="*/ 323997 h 2483940"/>
                <a:gd name="connsiteX271" fmla="*/ 2060046 w 2480310"/>
                <a:gd name="connsiteY271" fmla="*/ 332003 h 2483940"/>
                <a:gd name="connsiteX272" fmla="*/ 2119054 w 2480310"/>
                <a:gd name="connsiteY272" fmla="*/ 388093 h 2483940"/>
                <a:gd name="connsiteX273" fmla="*/ 2095500 w 2480310"/>
                <a:gd name="connsiteY273" fmla="*/ 363050 h 2483940"/>
                <a:gd name="connsiteX274" fmla="*/ 2170747 w 2480310"/>
                <a:gd name="connsiteY274" fmla="*/ 436392 h 2483940"/>
                <a:gd name="connsiteX275" fmla="*/ 2166937 w 2480310"/>
                <a:gd name="connsiteY275" fmla="*/ 442107 h 2483940"/>
                <a:gd name="connsiteX276" fmla="*/ 2160015 w 2480310"/>
                <a:gd name="connsiteY276" fmla="*/ 435999 h 2483940"/>
                <a:gd name="connsiteX277" fmla="*/ 2196738 w 2480310"/>
                <a:gd name="connsiteY277" fmla="*/ 479965 h 2483940"/>
                <a:gd name="connsiteX278" fmla="*/ 2207894 w 2480310"/>
                <a:gd name="connsiteY278" fmla="*/ 487827 h 2483940"/>
                <a:gd name="connsiteX279" fmla="*/ 2226038 w 2480310"/>
                <a:gd name="connsiteY279" fmla="*/ 515042 h 2483940"/>
                <a:gd name="connsiteX280" fmla="*/ 2226802 w 2480310"/>
                <a:gd name="connsiteY280" fmla="*/ 515958 h 2483940"/>
                <a:gd name="connsiteX281" fmla="*/ 2229657 w 2480310"/>
                <a:gd name="connsiteY281" fmla="*/ 520472 h 2483940"/>
                <a:gd name="connsiteX282" fmla="*/ 2242184 w 2480310"/>
                <a:gd name="connsiteY282" fmla="*/ 539262 h 2483940"/>
                <a:gd name="connsiteX283" fmla="*/ 2236412 w 2480310"/>
                <a:gd name="connsiteY283" fmla="*/ 531152 h 2483940"/>
                <a:gd name="connsiteX284" fmla="*/ 2313156 w 2480310"/>
                <a:gd name="connsiteY284" fmla="*/ 652492 h 2483940"/>
                <a:gd name="connsiteX285" fmla="*/ 2348783 w 2480310"/>
                <a:gd name="connsiteY285" fmla="*/ 726448 h 2483940"/>
                <a:gd name="connsiteX286" fmla="*/ 2348865 w 2480310"/>
                <a:gd name="connsiteY286" fmla="*/ 724999 h 2483940"/>
                <a:gd name="connsiteX287" fmla="*/ 2350373 w 2480310"/>
                <a:gd name="connsiteY287" fmla="*/ 729749 h 2483940"/>
                <a:gd name="connsiteX288" fmla="*/ 2364496 w 2480310"/>
                <a:gd name="connsiteY288" fmla="*/ 759067 h 2483940"/>
                <a:gd name="connsiteX289" fmla="*/ 2365652 w 2480310"/>
                <a:gd name="connsiteY289" fmla="*/ 762226 h 2483940"/>
                <a:gd name="connsiteX290" fmla="*/ 2366962 w 2480310"/>
                <a:gd name="connsiteY290" fmla="*/ 763099 h 2483940"/>
                <a:gd name="connsiteX291" fmla="*/ 2379255 w 2480310"/>
                <a:gd name="connsiteY291" fmla="*/ 798654 h 2483940"/>
                <a:gd name="connsiteX292" fmla="*/ 2380042 w 2480310"/>
                <a:gd name="connsiteY292" fmla="*/ 801541 h 2483940"/>
                <a:gd name="connsiteX293" fmla="*/ 2405494 w 2480310"/>
                <a:gd name="connsiteY293" fmla="*/ 871082 h 2483940"/>
                <a:gd name="connsiteX294" fmla="*/ 2460307 w 2480310"/>
                <a:gd name="connsiteY294" fmla="*/ 1233635 h 2483940"/>
                <a:gd name="connsiteX295" fmla="*/ 2454012 w 2480310"/>
                <a:gd name="connsiteY295" fmla="*/ 1358291 h 2483940"/>
                <a:gd name="connsiteX296" fmla="*/ 2442900 w 2480310"/>
                <a:gd name="connsiteY296" fmla="*/ 1431105 h 2483940"/>
                <a:gd name="connsiteX297" fmla="*/ 2446019 w 2480310"/>
                <a:gd name="connsiteY297" fmla="*/ 1418419 h 2483940"/>
                <a:gd name="connsiteX298" fmla="*/ 2444114 w 2480310"/>
                <a:gd name="connsiteY298" fmla="*/ 1454614 h 2483940"/>
                <a:gd name="connsiteX299" fmla="*/ 2446972 w 2480310"/>
                <a:gd name="connsiteY299" fmla="*/ 1443184 h 2483940"/>
                <a:gd name="connsiteX300" fmla="*/ 2443162 w 2480310"/>
                <a:gd name="connsiteY300" fmla="*/ 1483189 h 2483940"/>
                <a:gd name="connsiteX301" fmla="*/ 2450782 w 2480310"/>
                <a:gd name="connsiteY301" fmla="*/ 1441279 h 2483940"/>
                <a:gd name="connsiteX302" fmla="*/ 2454592 w 2480310"/>
                <a:gd name="connsiteY302" fmla="*/ 1406989 h 2483940"/>
                <a:gd name="connsiteX303" fmla="*/ 2453639 w 2480310"/>
                <a:gd name="connsiteY303" fmla="*/ 1366032 h 2483940"/>
                <a:gd name="connsiteX304" fmla="*/ 2459354 w 2480310"/>
                <a:gd name="connsiteY304" fmla="*/ 1348887 h 2483940"/>
                <a:gd name="connsiteX305" fmla="*/ 2466022 w 2480310"/>
                <a:gd name="connsiteY305" fmla="*/ 1295547 h 2483940"/>
                <a:gd name="connsiteX306" fmla="*/ 2471737 w 2480310"/>
                <a:gd name="connsiteY306" fmla="*/ 1331742 h 2483940"/>
                <a:gd name="connsiteX307" fmla="*/ 2471737 w 2480310"/>
                <a:gd name="connsiteY307" fmla="*/ 1373652 h 2483940"/>
                <a:gd name="connsiteX308" fmla="*/ 2466022 w 2480310"/>
                <a:gd name="connsiteY308" fmla="*/ 1427944 h 2483940"/>
                <a:gd name="connsiteX309" fmla="*/ 2460307 w 2480310"/>
                <a:gd name="connsiteY309" fmla="*/ 1462234 h 2483940"/>
                <a:gd name="connsiteX310" fmla="*/ 2457449 w 2480310"/>
                <a:gd name="connsiteY310" fmla="*/ 1481284 h 2483940"/>
                <a:gd name="connsiteX311" fmla="*/ 2452687 w 2480310"/>
                <a:gd name="connsiteY311" fmla="*/ 1502239 h 2483940"/>
                <a:gd name="connsiteX312" fmla="*/ 2362199 w 2480310"/>
                <a:gd name="connsiteY312" fmla="*/ 1769892 h 2483940"/>
                <a:gd name="connsiteX313" fmla="*/ 2211704 w 2480310"/>
                <a:gd name="connsiteY313" fmla="*/ 2009922 h 2483940"/>
                <a:gd name="connsiteX314" fmla="*/ 2010727 w 2480310"/>
                <a:gd name="connsiteY314" fmla="*/ 2209947 h 2483940"/>
                <a:gd name="connsiteX315" fmla="*/ 1769744 w 2480310"/>
                <a:gd name="connsiteY315" fmla="*/ 2360442 h 2483940"/>
                <a:gd name="connsiteX316" fmla="*/ 1739264 w 2480310"/>
                <a:gd name="connsiteY316" fmla="*/ 2372824 h 2483940"/>
                <a:gd name="connsiteX317" fmla="*/ 1703069 w 2480310"/>
                <a:gd name="connsiteY317" fmla="*/ 2387112 h 2483940"/>
                <a:gd name="connsiteX318" fmla="*/ 1654492 w 2480310"/>
                <a:gd name="connsiteY318" fmla="*/ 2405209 h 2483940"/>
                <a:gd name="connsiteX319" fmla="*/ 1593532 w 2480310"/>
                <a:gd name="connsiteY319" fmla="*/ 2424259 h 2483940"/>
                <a:gd name="connsiteX320" fmla="*/ 1558289 w 2480310"/>
                <a:gd name="connsiteY320" fmla="*/ 2433784 h 2483940"/>
                <a:gd name="connsiteX321" fmla="*/ 1521142 w 2480310"/>
                <a:gd name="connsiteY321" fmla="*/ 2443309 h 2483940"/>
                <a:gd name="connsiteX322" fmla="*/ 1438274 w 2480310"/>
                <a:gd name="connsiteY322" fmla="*/ 2461407 h 2483940"/>
                <a:gd name="connsiteX323" fmla="*/ 1393507 w 2480310"/>
                <a:gd name="connsiteY323" fmla="*/ 2469027 h 2483940"/>
                <a:gd name="connsiteX324" fmla="*/ 1370647 w 2480310"/>
                <a:gd name="connsiteY324" fmla="*/ 2472837 h 2483940"/>
                <a:gd name="connsiteX325" fmla="*/ 1346834 w 2480310"/>
                <a:gd name="connsiteY325" fmla="*/ 2475694 h 2483940"/>
                <a:gd name="connsiteX326" fmla="*/ 1310639 w 2480310"/>
                <a:gd name="connsiteY326" fmla="*/ 2479504 h 2483940"/>
                <a:gd name="connsiteX327" fmla="*/ 1272539 w 2480310"/>
                <a:gd name="connsiteY327" fmla="*/ 2482362 h 2483940"/>
                <a:gd name="connsiteX328" fmla="*/ 1189672 w 2480310"/>
                <a:gd name="connsiteY328" fmla="*/ 2483314 h 2483940"/>
                <a:gd name="connsiteX329" fmla="*/ 1223009 w 2480310"/>
                <a:gd name="connsiteY329" fmla="*/ 2477599 h 2483940"/>
                <a:gd name="connsiteX330" fmla="*/ 1256347 w 2480310"/>
                <a:gd name="connsiteY330" fmla="*/ 2470932 h 2483940"/>
                <a:gd name="connsiteX331" fmla="*/ 1272539 w 2480310"/>
                <a:gd name="connsiteY331" fmla="*/ 2479504 h 2483940"/>
                <a:gd name="connsiteX332" fmla="*/ 1309687 w 2480310"/>
                <a:gd name="connsiteY332" fmla="*/ 2478552 h 2483940"/>
                <a:gd name="connsiteX333" fmla="*/ 1327784 w 2480310"/>
                <a:gd name="connsiteY333" fmla="*/ 2475694 h 2483940"/>
                <a:gd name="connsiteX334" fmla="*/ 1330642 w 2480310"/>
                <a:gd name="connsiteY334" fmla="*/ 2470932 h 2483940"/>
                <a:gd name="connsiteX335" fmla="*/ 1376362 w 2480310"/>
                <a:gd name="connsiteY335" fmla="*/ 2458549 h 2483940"/>
                <a:gd name="connsiteX336" fmla="*/ 1423987 w 2480310"/>
                <a:gd name="connsiteY336" fmla="*/ 2455692 h 2483940"/>
                <a:gd name="connsiteX337" fmla="*/ 1484947 w 2480310"/>
                <a:gd name="connsiteY337" fmla="*/ 2434737 h 2483940"/>
                <a:gd name="connsiteX338" fmla="*/ 1338262 w 2480310"/>
                <a:gd name="connsiteY338" fmla="*/ 2454739 h 2483940"/>
                <a:gd name="connsiteX339" fmla="*/ 1302067 w 2480310"/>
                <a:gd name="connsiteY339" fmla="*/ 2456644 h 2483940"/>
                <a:gd name="connsiteX340" fmla="*/ 1268729 w 2480310"/>
                <a:gd name="connsiteY340" fmla="*/ 2458549 h 2483940"/>
                <a:gd name="connsiteX341" fmla="*/ 1240154 w 2480310"/>
                <a:gd name="connsiteY341" fmla="*/ 2461407 h 2483940"/>
                <a:gd name="connsiteX342" fmla="*/ 1217294 w 2480310"/>
                <a:gd name="connsiteY342" fmla="*/ 2466169 h 2483940"/>
                <a:gd name="connsiteX343" fmla="*/ 1192529 w 2480310"/>
                <a:gd name="connsiteY343" fmla="*/ 2475694 h 2483940"/>
                <a:gd name="connsiteX344" fmla="*/ 1147762 w 2480310"/>
                <a:gd name="connsiteY344" fmla="*/ 2475694 h 2483940"/>
                <a:gd name="connsiteX345" fmla="*/ 1102994 w 2480310"/>
                <a:gd name="connsiteY345" fmla="*/ 2470932 h 2483940"/>
                <a:gd name="connsiteX346" fmla="*/ 1111567 w 2480310"/>
                <a:gd name="connsiteY346" fmla="*/ 2469027 h 2483940"/>
                <a:gd name="connsiteX347" fmla="*/ 1156334 w 2480310"/>
                <a:gd name="connsiteY347" fmla="*/ 2469979 h 2483940"/>
                <a:gd name="connsiteX348" fmla="*/ 1186814 w 2480310"/>
                <a:gd name="connsiteY348" fmla="*/ 2467122 h 2483940"/>
                <a:gd name="connsiteX349" fmla="*/ 1219199 w 2480310"/>
                <a:gd name="connsiteY349" fmla="*/ 2454739 h 2483940"/>
                <a:gd name="connsiteX350" fmla="*/ 1160144 w 2480310"/>
                <a:gd name="connsiteY350" fmla="*/ 2450929 h 2483940"/>
                <a:gd name="connsiteX351" fmla="*/ 1101089 w 2480310"/>
                <a:gd name="connsiteY351" fmla="*/ 2444262 h 2483940"/>
                <a:gd name="connsiteX352" fmla="*/ 1122997 w 2480310"/>
                <a:gd name="connsiteY352" fmla="*/ 2451882 h 2483940"/>
                <a:gd name="connsiteX353" fmla="*/ 1102042 w 2480310"/>
                <a:gd name="connsiteY353" fmla="*/ 2453787 h 2483940"/>
                <a:gd name="connsiteX354" fmla="*/ 1061084 w 2480310"/>
                <a:gd name="connsiteY354" fmla="*/ 2452834 h 2483940"/>
                <a:gd name="connsiteX355" fmla="*/ 1021079 w 2480310"/>
                <a:gd name="connsiteY355" fmla="*/ 2450929 h 2483940"/>
                <a:gd name="connsiteX356" fmla="*/ 1043939 w 2480310"/>
                <a:gd name="connsiteY356" fmla="*/ 2454739 h 2483940"/>
                <a:gd name="connsiteX357" fmla="*/ 977264 w 2480310"/>
                <a:gd name="connsiteY357" fmla="*/ 2450929 h 2483940"/>
                <a:gd name="connsiteX358" fmla="*/ 973454 w 2480310"/>
                <a:gd name="connsiteY358" fmla="*/ 2448072 h 2483940"/>
                <a:gd name="connsiteX359" fmla="*/ 939164 w 2480310"/>
                <a:gd name="connsiteY359" fmla="*/ 2441404 h 2483940"/>
                <a:gd name="connsiteX360" fmla="*/ 907732 w 2480310"/>
                <a:gd name="connsiteY360" fmla="*/ 2434737 h 2483940"/>
                <a:gd name="connsiteX361" fmla="*/ 875347 w 2480310"/>
                <a:gd name="connsiteY361" fmla="*/ 2427117 h 2483940"/>
                <a:gd name="connsiteX362" fmla="*/ 839152 w 2480310"/>
                <a:gd name="connsiteY362" fmla="*/ 2414734 h 2483940"/>
                <a:gd name="connsiteX363" fmla="*/ 835342 w 2480310"/>
                <a:gd name="connsiteY363" fmla="*/ 2409972 h 2483940"/>
                <a:gd name="connsiteX364" fmla="*/ 811529 w 2480310"/>
                <a:gd name="connsiteY364" fmla="*/ 2402352 h 2483940"/>
                <a:gd name="connsiteX365" fmla="*/ 785812 w 2480310"/>
                <a:gd name="connsiteY365" fmla="*/ 2392827 h 2483940"/>
                <a:gd name="connsiteX366" fmla="*/ 744854 w 2480310"/>
                <a:gd name="connsiteY366" fmla="*/ 2379492 h 2483940"/>
                <a:gd name="connsiteX367" fmla="*/ 715327 w 2480310"/>
                <a:gd name="connsiteY367" fmla="*/ 2361394 h 2483940"/>
                <a:gd name="connsiteX368" fmla="*/ 701992 w 2480310"/>
                <a:gd name="connsiteY368" fmla="*/ 2349012 h 2483940"/>
                <a:gd name="connsiteX369" fmla="*/ 754379 w 2480310"/>
                <a:gd name="connsiteY369" fmla="*/ 2370919 h 2483940"/>
                <a:gd name="connsiteX370" fmla="*/ 793432 w 2480310"/>
                <a:gd name="connsiteY370" fmla="*/ 2381397 h 2483940"/>
                <a:gd name="connsiteX371" fmla="*/ 765809 w 2480310"/>
                <a:gd name="connsiteY371" fmla="*/ 2370919 h 2483940"/>
                <a:gd name="connsiteX372" fmla="*/ 738187 w 2480310"/>
                <a:gd name="connsiteY372" fmla="*/ 2359489 h 2483940"/>
                <a:gd name="connsiteX373" fmla="*/ 711517 w 2480310"/>
                <a:gd name="connsiteY373" fmla="*/ 2347107 h 2483940"/>
                <a:gd name="connsiteX374" fmla="*/ 684847 w 2480310"/>
                <a:gd name="connsiteY374" fmla="*/ 2333772 h 2483940"/>
                <a:gd name="connsiteX375" fmla="*/ 749617 w 2480310"/>
                <a:gd name="connsiteY375" fmla="*/ 2348059 h 2483940"/>
                <a:gd name="connsiteX376" fmla="*/ 737760 w 2480310"/>
                <a:gd name="connsiteY376" fmla="*/ 2341992 h 2483940"/>
                <a:gd name="connsiteX377" fmla="*/ 659964 w 2480310"/>
                <a:gd name="connsiteY377" fmla="*/ 2305684 h 2483940"/>
                <a:gd name="connsiteX378" fmla="*/ 620937 w 2480310"/>
                <a:gd name="connsiteY378" fmla="*/ 2281975 h 2483940"/>
                <a:gd name="connsiteX379" fmla="*/ 618530 w 2480310"/>
                <a:gd name="connsiteY379" fmla="*/ 2282456 h 2483940"/>
                <a:gd name="connsiteX380" fmla="*/ 622935 w 2480310"/>
                <a:gd name="connsiteY380" fmla="*/ 2291862 h 2483940"/>
                <a:gd name="connsiteX381" fmla="*/ 662940 w 2480310"/>
                <a:gd name="connsiteY381" fmla="*/ 2310912 h 2483940"/>
                <a:gd name="connsiteX382" fmla="*/ 633412 w 2480310"/>
                <a:gd name="connsiteY382" fmla="*/ 2299482 h 2483940"/>
                <a:gd name="connsiteX383" fmla="*/ 596265 w 2480310"/>
                <a:gd name="connsiteY383" fmla="*/ 2280432 h 2483940"/>
                <a:gd name="connsiteX384" fmla="*/ 652462 w 2480310"/>
                <a:gd name="connsiteY384" fmla="*/ 2314722 h 2483940"/>
                <a:gd name="connsiteX385" fmla="*/ 601980 w 2480310"/>
                <a:gd name="connsiteY385" fmla="*/ 2295672 h 2483940"/>
                <a:gd name="connsiteX386" fmla="*/ 658177 w 2480310"/>
                <a:gd name="connsiteY386" fmla="*/ 2322342 h 2483940"/>
                <a:gd name="connsiteX387" fmla="*/ 684847 w 2480310"/>
                <a:gd name="connsiteY387" fmla="*/ 2331867 h 2483940"/>
                <a:gd name="connsiteX388" fmla="*/ 682325 w 2480310"/>
                <a:gd name="connsiteY388" fmla="*/ 2333940 h 2483940"/>
                <a:gd name="connsiteX389" fmla="*/ 683895 w 2480310"/>
                <a:gd name="connsiteY389" fmla="*/ 2334725 h 2483940"/>
                <a:gd name="connsiteX390" fmla="*/ 681037 w 2480310"/>
                <a:gd name="connsiteY390" fmla="*/ 2334725 h 2483940"/>
                <a:gd name="connsiteX391" fmla="*/ 680555 w 2480310"/>
                <a:gd name="connsiteY391" fmla="*/ 2333760 h 2483940"/>
                <a:gd name="connsiteX392" fmla="*/ 670679 w 2480310"/>
                <a:gd name="connsiteY392" fmla="*/ 2331391 h 2483940"/>
                <a:gd name="connsiteX393" fmla="*/ 645795 w 2480310"/>
                <a:gd name="connsiteY393" fmla="*/ 2322342 h 2483940"/>
                <a:gd name="connsiteX394" fmla="*/ 601980 w 2480310"/>
                <a:gd name="connsiteY394" fmla="*/ 2297577 h 2483940"/>
                <a:gd name="connsiteX395" fmla="*/ 568533 w 2480310"/>
                <a:gd name="connsiteY395" fmla="*/ 2276766 h 2483940"/>
                <a:gd name="connsiteX396" fmla="*/ 568642 w 2480310"/>
                <a:gd name="connsiteY396" fmla="*/ 2275670 h 2483940"/>
                <a:gd name="connsiteX397" fmla="*/ 547687 w 2480310"/>
                <a:gd name="connsiteY397" fmla="*/ 2262335 h 2483940"/>
                <a:gd name="connsiteX398" fmla="*/ 527685 w 2480310"/>
                <a:gd name="connsiteY398" fmla="*/ 2249000 h 2483940"/>
                <a:gd name="connsiteX399" fmla="*/ 488632 w 2480310"/>
                <a:gd name="connsiteY399" fmla="*/ 2222330 h 2483940"/>
                <a:gd name="connsiteX400" fmla="*/ 448627 w 2480310"/>
                <a:gd name="connsiteY400" fmla="*/ 2190897 h 2483940"/>
                <a:gd name="connsiteX401" fmla="*/ 403860 w 2480310"/>
                <a:gd name="connsiteY401" fmla="*/ 2148987 h 2483940"/>
                <a:gd name="connsiteX402" fmla="*/ 425767 w 2480310"/>
                <a:gd name="connsiteY402" fmla="*/ 2161370 h 2483940"/>
                <a:gd name="connsiteX403" fmla="*/ 395287 w 2480310"/>
                <a:gd name="connsiteY403" fmla="*/ 2129937 h 2483940"/>
                <a:gd name="connsiteX404" fmla="*/ 364807 w 2480310"/>
                <a:gd name="connsiteY404" fmla="*/ 2109935 h 2483940"/>
                <a:gd name="connsiteX405" fmla="*/ 317182 w 2480310"/>
                <a:gd name="connsiteY405" fmla="*/ 2057547 h 2483940"/>
                <a:gd name="connsiteX406" fmla="*/ 268605 w 2480310"/>
                <a:gd name="connsiteY406" fmla="*/ 2002302 h 2483940"/>
                <a:gd name="connsiteX407" fmla="*/ 246697 w 2480310"/>
                <a:gd name="connsiteY407" fmla="*/ 1975632 h 2483940"/>
                <a:gd name="connsiteX408" fmla="*/ 228600 w 2480310"/>
                <a:gd name="connsiteY408" fmla="*/ 1949915 h 2483940"/>
                <a:gd name="connsiteX409" fmla="*/ 214312 w 2480310"/>
                <a:gd name="connsiteY409" fmla="*/ 1928007 h 2483940"/>
                <a:gd name="connsiteX410" fmla="*/ 205740 w 2480310"/>
                <a:gd name="connsiteY410" fmla="*/ 1909910 h 2483940"/>
                <a:gd name="connsiteX411" fmla="*/ 221932 w 2480310"/>
                <a:gd name="connsiteY411" fmla="*/ 1934675 h 2483940"/>
                <a:gd name="connsiteX412" fmla="*/ 231457 w 2480310"/>
                <a:gd name="connsiteY412" fmla="*/ 1945152 h 2483940"/>
                <a:gd name="connsiteX413" fmla="*/ 252412 w 2480310"/>
                <a:gd name="connsiteY413" fmla="*/ 1968012 h 2483940"/>
                <a:gd name="connsiteX414" fmla="*/ 214312 w 2480310"/>
                <a:gd name="connsiteY414" fmla="*/ 1915625 h 2483940"/>
                <a:gd name="connsiteX415" fmla="*/ 212349 w 2480310"/>
                <a:gd name="connsiteY415" fmla="*/ 1912516 h 2483940"/>
                <a:gd name="connsiteX416" fmla="*/ 226695 w 2480310"/>
                <a:gd name="connsiteY416" fmla="*/ 1932770 h 2483940"/>
                <a:gd name="connsiteX417" fmla="*/ 261937 w 2480310"/>
                <a:gd name="connsiteY417" fmla="*/ 1978490 h 2483940"/>
                <a:gd name="connsiteX418" fmla="*/ 297180 w 2480310"/>
                <a:gd name="connsiteY418" fmla="*/ 2022305 h 2483940"/>
                <a:gd name="connsiteX419" fmla="*/ 328612 w 2480310"/>
                <a:gd name="connsiteY419" fmla="*/ 2063262 h 2483940"/>
                <a:gd name="connsiteX420" fmla="*/ 357187 w 2480310"/>
                <a:gd name="connsiteY420" fmla="*/ 2089932 h 2483940"/>
                <a:gd name="connsiteX421" fmla="*/ 373380 w 2480310"/>
                <a:gd name="connsiteY421" fmla="*/ 2106125 h 2483940"/>
                <a:gd name="connsiteX422" fmla="*/ 390525 w 2480310"/>
                <a:gd name="connsiteY422" fmla="*/ 2121365 h 2483940"/>
                <a:gd name="connsiteX423" fmla="*/ 421005 w 2480310"/>
                <a:gd name="connsiteY423" fmla="*/ 2147082 h 2483940"/>
                <a:gd name="connsiteX424" fmla="*/ 441007 w 2480310"/>
                <a:gd name="connsiteY424" fmla="*/ 2158512 h 2483940"/>
                <a:gd name="connsiteX425" fmla="*/ 382905 w 2480310"/>
                <a:gd name="connsiteY425" fmla="*/ 2104220 h 2483940"/>
                <a:gd name="connsiteX426" fmla="*/ 396002 w 2480310"/>
                <a:gd name="connsiteY426" fmla="*/ 2112555 h 2483940"/>
                <a:gd name="connsiteX427" fmla="*/ 396289 w 2480310"/>
                <a:gd name="connsiteY427" fmla="*/ 2111451 h 2483940"/>
                <a:gd name="connsiteX428" fmla="*/ 379003 w 2480310"/>
                <a:gd name="connsiteY428" fmla="*/ 2095739 h 2483940"/>
                <a:gd name="connsiteX429" fmla="*/ 371705 w 2480310"/>
                <a:gd name="connsiteY429" fmla="*/ 2087710 h 2483940"/>
                <a:gd name="connsiteX430" fmla="*/ 359360 w 2480310"/>
                <a:gd name="connsiteY430" fmla="*/ 2078130 h 2483940"/>
                <a:gd name="connsiteX431" fmla="*/ 264795 w 2480310"/>
                <a:gd name="connsiteY431" fmla="*/ 1968965 h 2483940"/>
                <a:gd name="connsiteX432" fmla="*/ 290581 w 2480310"/>
                <a:gd name="connsiteY432" fmla="*/ 1996144 h 2483940"/>
                <a:gd name="connsiteX433" fmla="*/ 281218 w 2480310"/>
                <a:gd name="connsiteY433" fmla="*/ 1983623 h 2483940"/>
                <a:gd name="connsiteX434" fmla="*/ 281107 w 2480310"/>
                <a:gd name="connsiteY434" fmla="*/ 1983491 h 2483940"/>
                <a:gd name="connsiteX435" fmla="*/ 260032 w 2480310"/>
                <a:gd name="connsiteY435" fmla="*/ 1959440 h 2483940"/>
                <a:gd name="connsiteX436" fmla="*/ 244197 w 2480310"/>
                <a:gd name="connsiteY436" fmla="*/ 1937413 h 2483940"/>
                <a:gd name="connsiteX437" fmla="*/ 242727 w 2480310"/>
                <a:gd name="connsiteY437" fmla="*/ 1933343 h 2483940"/>
                <a:gd name="connsiteX438" fmla="*/ 241892 w 2480310"/>
                <a:gd name="connsiteY438" fmla="*/ 1931033 h 2483940"/>
                <a:gd name="connsiteX439" fmla="*/ 230127 w 2480310"/>
                <a:gd name="connsiteY439" fmla="*/ 1915301 h 2483940"/>
                <a:gd name="connsiteX440" fmla="*/ 218354 w 2480310"/>
                <a:gd name="connsiteY440" fmla="*/ 1895921 h 2483940"/>
                <a:gd name="connsiteX441" fmla="*/ 219759 w 2480310"/>
                <a:gd name="connsiteY441" fmla="*/ 1903525 h 2483940"/>
                <a:gd name="connsiteX442" fmla="*/ 201246 w 2480310"/>
                <a:gd name="connsiteY442" fmla="*/ 1889446 h 2483940"/>
                <a:gd name="connsiteX443" fmla="*/ 196810 w 2480310"/>
                <a:gd name="connsiteY443" fmla="*/ 1887914 h 2483940"/>
                <a:gd name="connsiteX444" fmla="*/ 191452 w 2480310"/>
                <a:gd name="connsiteY444" fmla="*/ 1879430 h 2483940"/>
                <a:gd name="connsiteX445" fmla="*/ 170497 w 2480310"/>
                <a:gd name="connsiteY445" fmla="*/ 1842282 h 2483940"/>
                <a:gd name="connsiteX446" fmla="*/ 156210 w 2480310"/>
                <a:gd name="connsiteY446" fmla="*/ 1818470 h 2483940"/>
                <a:gd name="connsiteX447" fmla="*/ 138112 w 2480310"/>
                <a:gd name="connsiteY447" fmla="*/ 1787037 h 2483940"/>
                <a:gd name="connsiteX448" fmla="*/ 136207 w 2480310"/>
                <a:gd name="connsiteY448" fmla="*/ 1767035 h 2483940"/>
                <a:gd name="connsiteX449" fmla="*/ 121920 w 2480310"/>
                <a:gd name="connsiteY449" fmla="*/ 1747032 h 2483940"/>
                <a:gd name="connsiteX450" fmla="*/ 100012 w 2480310"/>
                <a:gd name="connsiteY450" fmla="*/ 1704170 h 2483940"/>
                <a:gd name="connsiteX451" fmla="*/ 76200 w 2480310"/>
                <a:gd name="connsiteY451" fmla="*/ 1649877 h 2483940"/>
                <a:gd name="connsiteX452" fmla="*/ 55245 w 2480310"/>
                <a:gd name="connsiteY452" fmla="*/ 1596537 h 2483940"/>
                <a:gd name="connsiteX453" fmla="*/ 54292 w 2480310"/>
                <a:gd name="connsiteY453" fmla="*/ 1565105 h 2483940"/>
                <a:gd name="connsiteX454" fmla="*/ 44767 w 2480310"/>
                <a:gd name="connsiteY454" fmla="*/ 1551770 h 2483940"/>
                <a:gd name="connsiteX455" fmla="*/ 34290 w 2480310"/>
                <a:gd name="connsiteY455" fmla="*/ 1489857 h 2483940"/>
                <a:gd name="connsiteX456" fmla="*/ 34290 w 2480310"/>
                <a:gd name="connsiteY456" fmla="*/ 1482237 h 2483940"/>
                <a:gd name="connsiteX457" fmla="*/ 17145 w 2480310"/>
                <a:gd name="connsiteY457" fmla="*/ 1431755 h 2483940"/>
                <a:gd name="connsiteX458" fmla="*/ 11430 w 2480310"/>
                <a:gd name="connsiteY458" fmla="*/ 1393655 h 2483940"/>
                <a:gd name="connsiteX459" fmla="*/ 6667 w 2480310"/>
                <a:gd name="connsiteY459" fmla="*/ 1349840 h 2483940"/>
                <a:gd name="connsiteX460" fmla="*/ 0 w 2480310"/>
                <a:gd name="connsiteY460" fmla="*/ 1171722 h 2483940"/>
                <a:gd name="connsiteX461" fmla="*/ 3810 w 2480310"/>
                <a:gd name="connsiteY461" fmla="*/ 1218395 h 2483940"/>
                <a:gd name="connsiteX462" fmla="*/ 6667 w 2480310"/>
                <a:gd name="connsiteY462" fmla="*/ 1246970 h 2483940"/>
                <a:gd name="connsiteX463" fmla="*/ 11430 w 2480310"/>
                <a:gd name="connsiteY463" fmla="*/ 1253637 h 2483940"/>
                <a:gd name="connsiteX464" fmla="*/ 9525 w 2480310"/>
                <a:gd name="connsiteY464" fmla="*/ 1224110 h 2483940"/>
                <a:gd name="connsiteX465" fmla="*/ 10477 w 2480310"/>
                <a:gd name="connsiteY465" fmla="*/ 1186010 h 2483940"/>
                <a:gd name="connsiteX466" fmla="*/ 10477 w 2480310"/>
                <a:gd name="connsiteY466" fmla="*/ 1168865 h 2483940"/>
                <a:gd name="connsiteX467" fmla="*/ 10477 w 2480310"/>
                <a:gd name="connsiteY467" fmla="*/ 1155530 h 2483940"/>
                <a:gd name="connsiteX468" fmla="*/ 6667 w 2480310"/>
                <a:gd name="connsiteY468" fmla="*/ 1149815 h 2483940"/>
                <a:gd name="connsiteX469" fmla="*/ 8572 w 2480310"/>
                <a:gd name="connsiteY469" fmla="*/ 1113620 h 2483940"/>
                <a:gd name="connsiteX470" fmla="*/ 12382 w 2480310"/>
                <a:gd name="connsiteY470" fmla="*/ 1075520 h 2483940"/>
                <a:gd name="connsiteX471" fmla="*/ 16192 w 2480310"/>
                <a:gd name="connsiteY471" fmla="*/ 1037420 h 2483940"/>
                <a:gd name="connsiteX472" fmla="*/ 21907 w 2480310"/>
                <a:gd name="connsiteY472" fmla="*/ 1001225 h 2483940"/>
                <a:gd name="connsiteX473" fmla="*/ 53340 w 2480310"/>
                <a:gd name="connsiteY473" fmla="*/ 893592 h 2483940"/>
                <a:gd name="connsiteX474" fmla="*/ 54292 w 2480310"/>
                <a:gd name="connsiteY474" fmla="*/ 870732 h 2483940"/>
                <a:gd name="connsiteX475" fmla="*/ 68580 w 2480310"/>
                <a:gd name="connsiteY475" fmla="*/ 823107 h 2483940"/>
                <a:gd name="connsiteX476" fmla="*/ 112395 w 2480310"/>
                <a:gd name="connsiteY476" fmla="*/ 711665 h 2483940"/>
                <a:gd name="connsiteX477" fmla="*/ 126682 w 2480310"/>
                <a:gd name="connsiteY477" fmla="*/ 692615 h 2483940"/>
                <a:gd name="connsiteX478" fmla="*/ 142875 w 2480310"/>
                <a:gd name="connsiteY478" fmla="*/ 658325 h 2483940"/>
                <a:gd name="connsiteX479" fmla="*/ 150495 w 2480310"/>
                <a:gd name="connsiteY479" fmla="*/ 642132 h 2483940"/>
                <a:gd name="connsiteX480" fmla="*/ 158115 w 2480310"/>
                <a:gd name="connsiteY480" fmla="*/ 629750 h 2483940"/>
                <a:gd name="connsiteX481" fmla="*/ 143827 w 2480310"/>
                <a:gd name="connsiteY481" fmla="*/ 664992 h 2483940"/>
                <a:gd name="connsiteX482" fmla="*/ 260032 w 2480310"/>
                <a:gd name="connsiteY482" fmla="*/ 478302 h 2483940"/>
                <a:gd name="connsiteX483" fmla="*/ 407670 w 2480310"/>
                <a:gd name="connsiteY483" fmla="*/ 319235 h 2483940"/>
                <a:gd name="connsiteX484" fmla="*/ 418147 w 2480310"/>
                <a:gd name="connsiteY484" fmla="*/ 318282 h 2483940"/>
                <a:gd name="connsiteX485" fmla="*/ 432435 w 2480310"/>
                <a:gd name="connsiteY485" fmla="*/ 293517 h 2483940"/>
                <a:gd name="connsiteX486" fmla="*/ 461962 w 2480310"/>
                <a:gd name="connsiteY486" fmla="*/ 275420 h 2483940"/>
                <a:gd name="connsiteX487" fmla="*/ 525780 w 2480310"/>
                <a:gd name="connsiteY487" fmla="*/ 219222 h 2483940"/>
                <a:gd name="connsiteX488" fmla="*/ 547687 w 2480310"/>
                <a:gd name="connsiteY488" fmla="*/ 204935 h 2483940"/>
                <a:gd name="connsiteX489" fmla="*/ 575310 w 2480310"/>
                <a:gd name="connsiteY489" fmla="*/ 190647 h 2483940"/>
                <a:gd name="connsiteX490" fmla="*/ 606742 w 2480310"/>
                <a:gd name="connsiteY490" fmla="*/ 174455 h 2483940"/>
                <a:gd name="connsiteX491" fmla="*/ 640080 w 2480310"/>
                <a:gd name="connsiteY491" fmla="*/ 156357 h 2483940"/>
                <a:gd name="connsiteX492" fmla="*/ 634365 w 2480310"/>
                <a:gd name="connsiteY492" fmla="*/ 160167 h 2483940"/>
                <a:gd name="connsiteX493" fmla="*/ 650557 w 2480310"/>
                <a:gd name="connsiteY493" fmla="*/ 154452 h 2483940"/>
                <a:gd name="connsiteX494" fmla="*/ 684847 w 2480310"/>
                <a:gd name="connsiteY494" fmla="*/ 138260 h 2483940"/>
                <a:gd name="connsiteX495" fmla="*/ 673417 w 2480310"/>
                <a:gd name="connsiteY495" fmla="*/ 140165 h 2483940"/>
                <a:gd name="connsiteX496" fmla="*/ 948690 w 2480310"/>
                <a:gd name="connsiteY496" fmla="*/ 35390 h 2483940"/>
                <a:gd name="connsiteX497" fmla="*/ 1093589 w 2480310"/>
                <a:gd name="connsiteY497" fmla="*/ 11101 h 2483940"/>
                <a:gd name="connsiteX498" fmla="*/ 1164907 w 2480310"/>
                <a:gd name="connsiteY498" fmla="*/ 4910 h 2483940"/>
                <a:gd name="connsiteX499" fmla="*/ 1173947 w 2480310"/>
                <a:gd name="connsiteY499" fmla="*/ 5582 h 2483940"/>
                <a:gd name="connsiteX500" fmla="*/ 1164063 w 2480310"/>
                <a:gd name="connsiteY500" fmla="*/ 6261 h 2483940"/>
                <a:gd name="connsiteX501" fmla="*/ 1239202 w 2480310"/>
                <a:gd name="connsiteY501" fmla="*/ 1100 h 2483940"/>
                <a:gd name="connsiteX502" fmla="*/ 1279207 w 2480310"/>
                <a:gd name="connsiteY502" fmla="*/ 11577 h 2483940"/>
                <a:gd name="connsiteX503" fmla="*/ 1185862 w 2480310"/>
                <a:gd name="connsiteY503" fmla="*/ 13482 h 2483940"/>
                <a:gd name="connsiteX504" fmla="*/ 1232535 w 2480310"/>
                <a:gd name="connsiteY504" fmla="*/ 9672 h 2483940"/>
                <a:gd name="connsiteX505" fmla="*/ 1203007 w 2480310"/>
                <a:gd name="connsiteY505" fmla="*/ 6815 h 2483940"/>
                <a:gd name="connsiteX506" fmla="*/ 1182529 w 2480310"/>
                <a:gd name="connsiteY506" fmla="*/ 6219 h 2483940"/>
                <a:gd name="connsiteX507" fmla="*/ 1173947 w 2480310"/>
                <a:gd name="connsiteY507" fmla="*/ 5582 h 2483940"/>
                <a:gd name="connsiteX508" fmla="*/ 1249680 w 2480310"/>
                <a:gd name="connsiteY508" fmla="*/ 28 h 2483940"/>
                <a:gd name="connsiteX509" fmla="*/ 1284922 w 2480310"/>
                <a:gd name="connsiteY509" fmla="*/ 1100 h 2483940"/>
                <a:gd name="connsiteX510" fmla="*/ 1240155 w 2480310"/>
                <a:gd name="connsiteY510" fmla="*/ 1100 h 2483940"/>
                <a:gd name="connsiteX511" fmla="*/ 1249680 w 2480310"/>
                <a:gd name="connsiteY511" fmla="*/ 28 h 248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480310" h="2483940">
                  <a:moveTo>
                    <a:pt x="1083945" y="2463312"/>
                  </a:moveTo>
                  <a:cubicBezTo>
                    <a:pt x="1091565" y="2464264"/>
                    <a:pt x="1105852" y="2465217"/>
                    <a:pt x="1110615" y="2466169"/>
                  </a:cubicBezTo>
                  <a:lnTo>
                    <a:pt x="1108710" y="2466169"/>
                  </a:lnTo>
                  <a:cubicBezTo>
                    <a:pt x="1101090" y="2465217"/>
                    <a:pt x="1093470" y="2464264"/>
                    <a:pt x="1083945" y="2463312"/>
                  </a:cubicBezTo>
                  <a:close/>
                  <a:moveTo>
                    <a:pt x="947931" y="2446896"/>
                  </a:moveTo>
                  <a:cubicBezTo>
                    <a:pt x="949762" y="2446584"/>
                    <a:pt x="960835" y="2448548"/>
                    <a:pt x="968692" y="2449977"/>
                  </a:cubicBezTo>
                  <a:cubicBezTo>
                    <a:pt x="962025" y="2449024"/>
                    <a:pt x="956310" y="2449024"/>
                    <a:pt x="949642" y="2448072"/>
                  </a:cubicBezTo>
                  <a:cubicBezTo>
                    <a:pt x="947737" y="2447358"/>
                    <a:pt x="947321" y="2447000"/>
                    <a:pt x="947931" y="2446896"/>
                  </a:cubicBezTo>
                  <a:close/>
                  <a:moveTo>
                    <a:pt x="1617344" y="2426165"/>
                  </a:moveTo>
                  <a:cubicBezTo>
                    <a:pt x="1597342" y="2429975"/>
                    <a:pt x="1569719" y="2435690"/>
                    <a:pt x="1555432" y="2441405"/>
                  </a:cubicBezTo>
                  <a:cubicBezTo>
                    <a:pt x="1565909" y="2436643"/>
                    <a:pt x="1609724" y="2423307"/>
                    <a:pt x="1617344" y="2426165"/>
                  </a:cubicBezTo>
                  <a:close/>
                  <a:moveTo>
                    <a:pt x="1641487" y="2384177"/>
                  </a:moveTo>
                  <a:lnTo>
                    <a:pt x="1603660" y="2398022"/>
                  </a:lnTo>
                  <a:lnTo>
                    <a:pt x="1514788" y="2420874"/>
                  </a:lnTo>
                  <a:lnTo>
                    <a:pt x="1510962" y="2423292"/>
                  </a:lnTo>
                  <a:cubicBezTo>
                    <a:pt x="1506497" y="2425152"/>
                    <a:pt x="1499711" y="2427355"/>
                    <a:pt x="1489709" y="2429974"/>
                  </a:cubicBezTo>
                  <a:cubicBezTo>
                    <a:pt x="1510664" y="2427117"/>
                    <a:pt x="1532572" y="2419497"/>
                    <a:pt x="1550669" y="2413782"/>
                  </a:cubicBezTo>
                  <a:cubicBezTo>
                    <a:pt x="1567814" y="2407114"/>
                    <a:pt x="1582102" y="2403304"/>
                    <a:pt x="1589722" y="2406162"/>
                  </a:cubicBezTo>
                  <a:cubicBezTo>
                    <a:pt x="1604962" y="2401399"/>
                    <a:pt x="1615439" y="2396637"/>
                    <a:pt x="1625917" y="2392827"/>
                  </a:cubicBezTo>
                  <a:close/>
                  <a:moveTo>
                    <a:pt x="822070" y="2377356"/>
                  </a:moveTo>
                  <a:lnTo>
                    <a:pt x="821412" y="2377706"/>
                  </a:lnTo>
                  <a:cubicBezTo>
                    <a:pt x="821531" y="2379968"/>
                    <a:pt x="824388" y="2383302"/>
                    <a:pt x="828674" y="2389017"/>
                  </a:cubicBezTo>
                  <a:cubicBezTo>
                    <a:pt x="851534" y="2393779"/>
                    <a:pt x="877252" y="2400447"/>
                    <a:pt x="904874" y="2405209"/>
                  </a:cubicBezTo>
                  <a:lnTo>
                    <a:pt x="912021" y="2406539"/>
                  </a:lnTo>
                  <a:close/>
                  <a:moveTo>
                    <a:pt x="559117" y="2270907"/>
                  </a:moveTo>
                  <a:lnTo>
                    <a:pt x="568533" y="2276766"/>
                  </a:lnTo>
                  <a:lnTo>
                    <a:pt x="568523" y="2276860"/>
                  </a:lnTo>
                  <a:cubicBezTo>
                    <a:pt x="566976" y="2276146"/>
                    <a:pt x="563880" y="2274241"/>
                    <a:pt x="559117" y="2270907"/>
                  </a:cubicBezTo>
                  <a:close/>
                  <a:moveTo>
                    <a:pt x="561166" y="2245663"/>
                  </a:moveTo>
                  <a:lnTo>
                    <a:pt x="581025" y="2260430"/>
                  </a:lnTo>
                  <a:lnTo>
                    <a:pt x="606157" y="2272996"/>
                  </a:lnTo>
                  <a:close/>
                  <a:moveTo>
                    <a:pt x="2125027" y="2079454"/>
                  </a:moveTo>
                  <a:cubicBezTo>
                    <a:pt x="2117883" y="2086122"/>
                    <a:pt x="2113418" y="2089634"/>
                    <a:pt x="2110635" y="2091226"/>
                  </a:cubicBezTo>
                  <a:lnTo>
                    <a:pt x="2107125" y="2091433"/>
                  </a:lnTo>
                  <a:lnTo>
                    <a:pt x="2103211" y="2095739"/>
                  </a:lnTo>
                  <a:cubicBezTo>
                    <a:pt x="2048053" y="2150897"/>
                    <a:pt x="1987635" y="2200795"/>
                    <a:pt x="1922773" y="2244615"/>
                  </a:cubicBezTo>
                  <a:lnTo>
                    <a:pt x="1901057" y="2257808"/>
                  </a:lnTo>
                  <a:lnTo>
                    <a:pt x="1882139" y="2278527"/>
                  </a:lnTo>
                  <a:lnTo>
                    <a:pt x="1905952" y="2261382"/>
                  </a:lnTo>
                  <a:cubicBezTo>
                    <a:pt x="1913572" y="2260429"/>
                    <a:pt x="1908809" y="2265192"/>
                    <a:pt x="1898332" y="2272812"/>
                  </a:cubicBezTo>
                  <a:cubicBezTo>
                    <a:pt x="1893569" y="2276622"/>
                    <a:pt x="1886902" y="2281384"/>
                    <a:pt x="1880234" y="2286147"/>
                  </a:cubicBezTo>
                  <a:cubicBezTo>
                    <a:pt x="1873567" y="2290909"/>
                    <a:pt x="1865947" y="2295672"/>
                    <a:pt x="1859279" y="2299482"/>
                  </a:cubicBezTo>
                  <a:cubicBezTo>
                    <a:pt x="1831657" y="2316627"/>
                    <a:pt x="1811654" y="2328057"/>
                    <a:pt x="1859279" y="2306149"/>
                  </a:cubicBezTo>
                  <a:cubicBezTo>
                    <a:pt x="1884044" y="2290909"/>
                    <a:pt x="1899284" y="2280432"/>
                    <a:pt x="1915477" y="2269002"/>
                  </a:cubicBezTo>
                  <a:cubicBezTo>
                    <a:pt x="1932622" y="2257572"/>
                    <a:pt x="1948814" y="2245189"/>
                    <a:pt x="1975484" y="2226139"/>
                  </a:cubicBezTo>
                  <a:lnTo>
                    <a:pt x="1973579" y="2232807"/>
                  </a:lnTo>
                  <a:cubicBezTo>
                    <a:pt x="1982152" y="2227092"/>
                    <a:pt x="1988819" y="2220424"/>
                    <a:pt x="1994534" y="2214709"/>
                  </a:cubicBezTo>
                  <a:cubicBezTo>
                    <a:pt x="2000249" y="2208994"/>
                    <a:pt x="2005964" y="2203279"/>
                    <a:pt x="2010727" y="2197564"/>
                  </a:cubicBezTo>
                  <a:cubicBezTo>
                    <a:pt x="2016442" y="2191849"/>
                    <a:pt x="2021204" y="2187087"/>
                    <a:pt x="2025967" y="2181372"/>
                  </a:cubicBezTo>
                  <a:cubicBezTo>
                    <a:pt x="2030729" y="2175657"/>
                    <a:pt x="2035492" y="2169942"/>
                    <a:pt x="2040254" y="2164227"/>
                  </a:cubicBezTo>
                  <a:cubicBezTo>
                    <a:pt x="2060257" y="2142319"/>
                    <a:pt x="2083117" y="2117554"/>
                    <a:pt x="2125027" y="2079454"/>
                  </a:cubicBezTo>
                  <a:close/>
                  <a:moveTo>
                    <a:pt x="261750" y="1957590"/>
                  </a:moveTo>
                  <a:lnTo>
                    <a:pt x="266700" y="1965155"/>
                  </a:lnTo>
                  <a:lnTo>
                    <a:pt x="267353" y="1965083"/>
                  </a:lnTo>
                  <a:close/>
                  <a:moveTo>
                    <a:pt x="194310" y="1887050"/>
                  </a:moveTo>
                  <a:lnTo>
                    <a:pt x="196810" y="1887914"/>
                  </a:lnTo>
                  <a:lnTo>
                    <a:pt x="212349" y="1912516"/>
                  </a:lnTo>
                  <a:close/>
                  <a:moveTo>
                    <a:pt x="146686" y="1768337"/>
                  </a:moveTo>
                  <a:lnTo>
                    <a:pt x="147637" y="1772750"/>
                  </a:lnTo>
                  <a:cubicBezTo>
                    <a:pt x="147637" y="1777512"/>
                    <a:pt x="145732" y="1780370"/>
                    <a:pt x="156210" y="1803230"/>
                  </a:cubicBezTo>
                  <a:cubicBezTo>
                    <a:pt x="166687" y="1820375"/>
                    <a:pt x="174307" y="1827042"/>
                    <a:pt x="182880" y="1838472"/>
                  </a:cubicBezTo>
                  <a:lnTo>
                    <a:pt x="187237" y="1844702"/>
                  </a:lnTo>
                  <a:lnTo>
                    <a:pt x="169058" y="1814778"/>
                  </a:lnTo>
                  <a:close/>
                  <a:moveTo>
                    <a:pt x="2396212" y="1621548"/>
                  </a:moveTo>
                  <a:lnTo>
                    <a:pt x="2379554" y="1667061"/>
                  </a:lnTo>
                  <a:lnTo>
                    <a:pt x="2379225" y="1670118"/>
                  </a:lnTo>
                  <a:cubicBezTo>
                    <a:pt x="2379821" y="1671785"/>
                    <a:pt x="2382678" y="1667975"/>
                    <a:pt x="2388869" y="1655592"/>
                  </a:cubicBezTo>
                  <a:close/>
                  <a:moveTo>
                    <a:pt x="26670" y="1472712"/>
                  </a:moveTo>
                  <a:cubicBezTo>
                    <a:pt x="28575" y="1476522"/>
                    <a:pt x="30480" y="1483189"/>
                    <a:pt x="33337" y="1491762"/>
                  </a:cubicBezTo>
                  <a:cubicBezTo>
                    <a:pt x="31432" y="1487952"/>
                    <a:pt x="28575" y="1478427"/>
                    <a:pt x="26670" y="1472712"/>
                  </a:cubicBezTo>
                  <a:close/>
                  <a:moveTo>
                    <a:pt x="25360" y="1468188"/>
                  </a:moveTo>
                  <a:cubicBezTo>
                    <a:pt x="25718" y="1468902"/>
                    <a:pt x="26194" y="1470331"/>
                    <a:pt x="26670" y="1471760"/>
                  </a:cubicBezTo>
                  <a:cubicBezTo>
                    <a:pt x="25717" y="1470807"/>
                    <a:pt x="25717" y="1469855"/>
                    <a:pt x="24765" y="1468902"/>
                  </a:cubicBezTo>
                  <a:cubicBezTo>
                    <a:pt x="24765" y="1467474"/>
                    <a:pt x="25003" y="1467474"/>
                    <a:pt x="25360" y="1468188"/>
                  </a:cubicBezTo>
                  <a:close/>
                  <a:moveTo>
                    <a:pt x="31432" y="1442232"/>
                  </a:moveTo>
                  <a:cubicBezTo>
                    <a:pt x="34290" y="1462235"/>
                    <a:pt x="38100" y="1474617"/>
                    <a:pt x="41910" y="1485095"/>
                  </a:cubicBezTo>
                  <a:cubicBezTo>
                    <a:pt x="45720" y="1495572"/>
                    <a:pt x="50482" y="1504145"/>
                    <a:pt x="54292" y="1517480"/>
                  </a:cubicBezTo>
                  <a:lnTo>
                    <a:pt x="52387" y="1515575"/>
                  </a:lnTo>
                  <a:cubicBezTo>
                    <a:pt x="58102" y="1538435"/>
                    <a:pt x="67627" y="1575582"/>
                    <a:pt x="80010" y="1609872"/>
                  </a:cubicBezTo>
                  <a:cubicBezTo>
                    <a:pt x="79057" y="1605110"/>
                    <a:pt x="77152" y="1601300"/>
                    <a:pt x="75247" y="1597490"/>
                  </a:cubicBezTo>
                  <a:cubicBezTo>
                    <a:pt x="76200" y="1609872"/>
                    <a:pt x="100965" y="1677500"/>
                    <a:pt x="85725" y="1648925"/>
                  </a:cubicBezTo>
                  <a:cubicBezTo>
                    <a:pt x="92392" y="1673690"/>
                    <a:pt x="99060" y="1686072"/>
                    <a:pt x="103822" y="1694645"/>
                  </a:cubicBezTo>
                  <a:cubicBezTo>
                    <a:pt x="108585" y="1703217"/>
                    <a:pt x="112395" y="1707980"/>
                    <a:pt x="118110" y="1714647"/>
                  </a:cubicBezTo>
                  <a:cubicBezTo>
                    <a:pt x="116205" y="1711790"/>
                    <a:pt x="115252" y="1708932"/>
                    <a:pt x="114300" y="1706075"/>
                  </a:cubicBezTo>
                  <a:cubicBezTo>
                    <a:pt x="118587" y="1716076"/>
                    <a:pt x="127695" y="1733579"/>
                    <a:pt x="132383" y="1739695"/>
                  </a:cubicBezTo>
                  <a:lnTo>
                    <a:pt x="133078" y="1740088"/>
                  </a:lnTo>
                  <a:lnTo>
                    <a:pt x="117718" y="1708203"/>
                  </a:lnTo>
                  <a:cubicBezTo>
                    <a:pt x="86871" y="1635271"/>
                    <a:pt x="62918" y="1558713"/>
                    <a:pt x="46677" y="1479346"/>
                  </a:cubicBezTo>
                  <a:lnTo>
                    <a:pt x="42483" y="1451864"/>
                  </a:lnTo>
                  <a:lnTo>
                    <a:pt x="40957" y="1447947"/>
                  </a:lnTo>
                  <a:cubicBezTo>
                    <a:pt x="50482" y="1491762"/>
                    <a:pt x="35242" y="1446042"/>
                    <a:pt x="31432" y="1442232"/>
                  </a:cubicBezTo>
                  <a:close/>
                  <a:moveTo>
                    <a:pt x="2480310" y="1233635"/>
                  </a:moveTo>
                  <a:cubicBezTo>
                    <a:pt x="2478404" y="1249827"/>
                    <a:pt x="2480310" y="1302215"/>
                    <a:pt x="2475547" y="1288880"/>
                  </a:cubicBezTo>
                  <a:cubicBezTo>
                    <a:pt x="2470785" y="1264115"/>
                    <a:pt x="2478404" y="1230777"/>
                    <a:pt x="2480310" y="1233635"/>
                  </a:cubicBezTo>
                  <a:close/>
                  <a:moveTo>
                    <a:pt x="40005" y="952647"/>
                  </a:moveTo>
                  <a:cubicBezTo>
                    <a:pt x="37147" y="965982"/>
                    <a:pt x="34290" y="977412"/>
                    <a:pt x="32385" y="989795"/>
                  </a:cubicBezTo>
                  <a:cubicBezTo>
                    <a:pt x="30480" y="1002177"/>
                    <a:pt x="29527" y="1014560"/>
                    <a:pt x="27622" y="1025990"/>
                  </a:cubicBezTo>
                  <a:cubicBezTo>
                    <a:pt x="23812" y="1049802"/>
                    <a:pt x="22860" y="1072662"/>
                    <a:pt x="20955" y="1095522"/>
                  </a:cubicBezTo>
                  <a:lnTo>
                    <a:pt x="20002" y="1112667"/>
                  </a:lnTo>
                  <a:lnTo>
                    <a:pt x="19050" y="1129812"/>
                  </a:lnTo>
                  <a:cubicBezTo>
                    <a:pt x="18097" y="1141242"/>
                    <a:pt x="18097" y="1152672"/>
                    <a:pt x="17145" y="1164102"/>
                  </a:cubicBezTo>
                  <a:cubicBezTo>
                    <a:pt x="16192" y="1187915"/>
                    <a:pt x="17145" y="1211727"/>
                    <a:pt x="15240" y="1236492"/>
                  </a:cubicBezTo>
                  <a:lnTo>
                    <a:pt x="20002" y="1219347"/>
                  </a:lnTo>
                  <a:cubicBezTo>
                    <a:pt x="15240" y="1231730"/>
                    <a:pt x="18097" y="1264115"/>
                    <a:pt x="20002" y="1296500"/>
                  </a:cubicBezTo>
                  <a:cubicBezTo>
                    <a:pt x="21907" y="1312692"/>
                    <a:pt x="23812" y="1328885"/>
                    <a:pt x="24765" y="1342220"/>
                  </a:cubicBezTo>
                  <a:cubicBezTo>
                    <a:pt x="25717" y="1348887"/>
                    <a:pt x="25717" y="1355555"/>
                    <a:pt x="25717" y="1360317"/>
                  </a:cubicBezTo>
                  <a:cubicBezTo>
                    <a:pt x="25717" y="1366032"/>
                    <a:pt x="25717" y="1369842"/>
                    <a:pt x="24765" y="1372700"/>
                  </a:cubicBezTo>
                  <a:cubicBezTo>
                    <a:pt x="25241" y="1362699"/>
                    <a:pt x="28337" y="1372700"/>
                    <a:pt x="31909" y="1384606"/>
                  </a:cubicBezTo>
                  <a:lnTo>
                    <a:pt x="32500" y="1386455"/>
                  </a:lnTo>
                  <a:lnTo>
                    <a:pt x="28202" y="1358291"/>
                  </a:lnTo>
                  <a:cubicBezTo>
                    <a:pt x="24040" y="1317305"/>
                    <a:pt x="21907" y="1275719"/>
                    <a:pt x="21907" y="1233635"/>
                  </a:cubicBezTo>
                  <a:cubicBezTo>
                    <a:pt x="21907" y="1191551"/>
                    <a:pt x="24040" y="1149965"/>
                    <a:pt x="28202" y="1108979"/>
                  </a:cubicBezTo>
                  <a:lnTo>
                    <a:pt x="44706" y="1000837"/>
                  </a:lnTo>
                  <a:lnTo>
                    <a:pt x="43696" y="999439"/>
                  </a:lnTo>
                  <a:cubicBezTo>
                    <a:pt x="41196" y="997653"/>
                    <a:pt x="37624" y="1004083"/>
                    <a:pt x="28575" y="1050755"/>
                  </a:cubicBezTo>
                  <a:cubicBezTo>
                    <a:pt x="35242" y="1020275"/>
                    <a:pt x="37147" y="1004082"/>
                    <a:pt x="37147" y="990747"/>
                  </a:cubicBezTo>
                  <a:cubicBezTo>
                    <a:pt x="38100" y="977412"/>
                    <a:pt x="37147" y="967887"/>
                    <a:pt x="40005" y="952647"/>
                  </a:cubicBezTo>
                  <a:close/>
                  <a:moveTo>
                    <a:pt x="195382" y="603199"/>
                  </a:moveTo>
                  <a:cubicBezTo>
                    <a:pt x="193358" y="604270"/>
                    <a:pt x="189548" y="608795"/>
                    <a:pt x="184785" y="615462"/>
                  </a:cubicBezTo>
                  <a:cubicBezTo>
                    <a:pt x="175260" y="629750"/>
                    <a:pt x="160972" y="651657"/>
                    <a:pt x="150495" y="672612"/>
                  </a:cubicBezTo>
                  <a:cubicBezTo>
                    <a:pt x="139065" y="698330"/>
                    <a:pt x="145732" y="700235"/>
                    <a:pt x="121920" y="739287"/>
                  </a:cubicBezTo>
                  <a:cubicBezTo>
                    <a:pt x="125730" y="726905"/>
                    <a:pt x="139065" y="701187"/>
                    <a:pt x="133350" y="706902"/>
                  </a:cubicBezTo>
                  <a:cubicBezTo>
                    <a:pt x="124777" y="731667"/>
                    <a:pt x="113347" y="755480"/>
                    <a:pt x="103822" y="781197"/>
                  </a:cubicBezTo>
                  <a:cubicBezTo>
                    <a:pt x="99060" y="794532"/>
                    <a:pt x="93345" y="806915"/>
                    <a:pt x="88582" y="819297"/>
                  </a:cubicBezTo>
                  <a:cubicBezTo>
                    <a:pt x="83820" y="831680"/>
                    <a:pt x="80010" y="844062"/>
                    <a:pt x="75247" y="856445"/>
                  </a:cubicBezTo>
                  <a:cubicBezTo>
                    <a:pt x="70485" y="868827"/>
                    <a:pt x="67627" y="881210"/>
                    <a:pt x="63817" y="892640"/>
                  </a:cubicBezTo>
                  <a:cubicBezTo>
                    <a:pt x="60007" y="904070"/>
                    <a:pt x="57150" y="915500"/>
                    <a:pt x="54292" y="926930"/>
                  </a:cubicBezTo>
                  <a:cubicBezTo>
                    <a:pt x="49530" y="948837"/>
                    <a:pt x="45720" y="969792"/>
                    <a:pt x="44767" y="985985"/>
                  </a:cubicBezTo>
                  <a:lnTo>
                    <a:pt x="54292" y="935502"/>
                  </a:lnTo>
                  <a:cubicBezTo>
                    <a:pt x="53816" y="941217"/>
                    <a:pt x="54649" y="943539"/>
                    <a:pt x="55870" y="944908"/>
                  </a:cubicBezTo>
                  <a:lnTo>
                    <a:pt x="57372" y="946330"/>
                  </a:lnTo>
                  <a:lnTo>
                    <a:pt x="76720" y="871082"/>
                  </a:lnTo>
                  <a:cubicBezTo>
                    <a:pt x="100468" y="794729"/>
                    <a:pt x="131520" y="721593"/>
                    <a:pt x="169058" y="652492"/>
                  </a:cubicBezTo>
                  <a:lnTo>
                    <a:pt x="195295" y="609304"/>
                  </a:lnTo>
                  <a:close/>
                  <a:moveTo>
                    <a:pt x="310236" y="447193"/>
                  </a:moveTo>
                  <a:lnTo>
                    <a:pt x="297180" y="457347"/>
                  </a:lnTo>
                  <a:cubicBezTo>
                    <a:pt x="291465" y="463062"/>
                    <a:pt x="283845" y="470682"/>
                    <a:pt x="276225" y="478302"/>
                  </a:cubicBezTo>
                  <a:cubicBezTo>
                    <a:pt x="269557" y="485922"/>
                    <a:pt x="260985" y="494495"/>
                    <a:pt x="253365" y="504020"/>
                  </a:cubicBezTo>
                  <a:cubicBezTo>
                    <a:pt x="245745" y="513545"/>
                    <a:pt x="238125" y="523070"/>
                    <a:pt x="231457" y="531642"/>
                  </a:cubicBezTo>
                  <a:cubicBezTo>
                    <a:pt x="222885" y="547835"/>
                    <a:pt x="215265" y="564980"/>
                    <a:pt x="207645" y="582125"/>
                  </a:cubicBezTo>
                  <a:lnTo>
                    <a:pt x="200977" y="589745"/>
                  </a:lnTo>
                  <a:cubicBezTo>
                    <a:pt x="194786" y="601651"/>
                    <a:pt x="200501" y="596412"/>
                    <a:pt x="204192" y="593555"/>
                  </a:cubicBezTo>
                  <a:lnTo>
                    <a:pt x="204874" y="593537"/>
                  </a:lnTo>
                  <a:lnTo>
                    <a:pt x="230058" y="552083"/>
                  </a:lnTo>
                  <a:lnTo>
                    <a:pt x="227647" y="551644"/>
                  </a:lnTo>
                  <a:cubicBezTo>
                    <a:pt x="224790" y="552597"/>
                    <a:pt x="223837" y="551644"/>
                    <a:pt x="241935" y="527832"/>
                  </a:cubicBezTo>
                  <a:lnTo>
                    <a:pt x="241935" y="536178"/>
                  </a:lnTo>
                  <a:lnTo>
                    <a:pt x="300313" y="458111"/>
                  </a:lnTo>
                  <a:close/>
                  <a:moveTo>
                    <a:pt x="423862" y="316377"/>
                  </a:moveTo>
                  <a:cubicBezTo>
                    <a:pt x="415290" y="323997"/>
                    <a:pt x="407670" y="332570"/>
                    <a:pt x="399097" y="340190"/>
                  </a:cubicBezTo>
                  <a:lnTo>
                    <a:pt x="374332" y="364002"/>
                  </a:lnTo>
                  <a:cubicBezTo>
                    <a:pt x="376237" y="359240"/>
                    <a:pt x="412432" y="322092"/>
                    <a:pt x="378142" y="349715"/>
                  </a:cubicBezTo>
                  <a:cubicBezTo>
                    <a:pt x="363855" y="363050"/>
                    <a:pt x="358140" y="371622"/>
                    <a:pt x="355282" y="377337"/>
                  </a:cubicBezTo>
                  <a:cubicBezTo>
                    <a:pt x="352425" y="382100"/>
                    <a:pt x="352425" y="384957"/>
                    <a:pt x="352425" y="388767"/>
                  </a:cubicBezTo>
                  <a:cubicBezTo>
                    <a:pt x="352425" y="391625"/>
                    <a:pt x="351472" y="396387"/>
                    <a:pt x="345757" y="404007"/>
                  </a:cubicBezTo>
                  <a:cubicBezTo>
                    <a:pt x="342900" y="407817"/>
                    <a:pt x="339328" y="412818"/>
                    <a:pt x="334328" y="419366"/>
                  </a:cubicBezTo>
                  <a:lnTo>
                    <a:pt x="324326" y="431690"/>
                  </a:lnTo>
                  <a:lnTo>
                    <a:pt x="378909" y="371634"/>
                  </a:lnTo>
                  <a:lnTo>
                    <a:pt x="379214" y="369360"/>
                  </a:lnTo>
                  <a:cubicBezTo>
                    <a:pt x="381953" y="365193"/>
                    <a:pt x="386715" y="359716"/>
                    <a:pt x="392430" y="353525"/>
                  </a:cubicBezTo>
                  <a:cubicBezTo>
                    <a:pt x="403860" y="341142"/>
                    <a:pt x="417195" y="326855"/>
                    <a:pt x="423862" y="316377"/>
                  </a:cubicBezTo>
                  <a:close/>
                  <a:moveTo>
                    <a:pt x="681037" y="132545"/>
                  </a:moveTo>
                  <a:lnTo>
                    <a:pt x="669609" y="142069"/>
                  </a:lnTo>
                  <a:lnTo>
                    <a:pt x="673417" y="141117"/>
                  </a:lnTo>
                  <a:cubicBezTo>
                    <a:pt x="671512" y="142069"/>
                    <a:pt x="669607" y="143974"/>
                    <a:pt x="666750" y="144927"/>
                  </a:cubicBezTo>
                  <a:lnTo>
                    <a:pt x="669606" y="142070"/>
                  </a:lnTo>
                  <a:lnTo>
                    <a:pt x="666035" y="142308"/>
                  </a:lnTo>
                  <a:cubicBezTo>
                    <a:pt x="667226" y="141118"/>
                    <a:pt x="671512" y="138260"/>
                    <a:pt x="681037" y="132545"/>
                  </a:cubicBezTo>
                  <a:close/>
                  <a:moveTo>
                    <a:pt x="1563171" y="55035"/>
                  </a:moveTo>
                  <a:cubicBezTo>
                    <a:pt x="1557813" y="53963"/>
                    <a:pt x="1557337" y="54916"/>
                    <a:pt x="1564957" y="59202"/>
                  </a:cubicBezTo>
                  <a:lnTo>
                    <a:pt x="1557542" y="57283"/>
                  </a:lnTo>
                  <a:lnTo>
                    <a:pt x="1666237" y="90604"/>
                  </a:lnTo>
                  <a:lnTo>
                    <a:pt x="1715320" y="112183"/>
                  </a:lnTo>
                  <a:lnTo>
                    <a:pt x="1714500" y="111589"/>
                  </a:lnTo>
                  <a:cubicBezTo>
                    <a:pt x="1703070" y="104922"/>
                    <a:pt x="1683067" y="95397"/>
                    <a:pt x="1659255" y="84919"/>
                  </a:cubicBezTo>
                  <a:cubicBezTo>
                    <a:pt x="1652587" y="83967"/>
                    <a:pt x="1641157" y="80157"/>
                    <a:pt x="1628775" y="76347"/>
                  </a:cubicBezTo>
                  <a:cubicBezTo>
                    <a:pt x="1616392" y="71584"/>
                    <a:pt x="1603057" y="66822"/>
                    <a:pt x="1590675" y="63012"/>
                  </a:cubicBezTo>
                  <a:cubicBezTo>
                    <a:pt x="1578769" y="59202"/>
                    <a:pt x="1568529" y="56106"/>
                    <a:pt x="1563171" y="55035"/>
                  </a:cubicBezTo>
                  <a:close/>
                  <a:moveTo>
                    <a:pt x="1439551" y="32509"/>
                  </a:moveTo>
                  <a:lnTo>
                    <a:pt x="1530415" y="48967"/>
                  </a:lnTo>
                  <a:lnTo>
                    <a:pt x="1532077" y="49476"/>
                  </a:lnTo>
                  <a:lnTo>
                    <a:pt x="1534596" y="48367"/>
                  </a:lnTo>
                  <a:cubicBezTo>
                    <a:pt x="1534001" y="47296"/>
                    <a:pt x="1530667" y="45391"/>
                    <a:pt x="1521142" y="42057"/>
                  </a:cubicBezTo>
                  <a:cubicBezTo>
                    <a:pt x="1504950" y="38247"/>
                    <a:pt x="1493520" y="35389"/>
                    <a:pt x="1483995" y="34437"/>
                  </a:cubicBezTo>
                  <a:cubicBezTo>
                    <a:pt x="1474470" y="32532"/>
                    <a:pt x="1466850" y="32532"/>
                    <a:pt x="1460182" y="32532"/>
                  </a:cubicBezTo>
                  <a:cubicBezTo>
                    <a:pt x="1453515" y="32532"/>
                    <a:pt x="1446847" y="32532"/>
                    <a:pt x="1440180" y="32532"/>
                  </a:cubicBezTo>
                  <a:close/>
                  <a:moveTo>
                    <a:pt x="1390072" y="23547"/>
                  </a:moveTo>
                  <a:lnTo>
                    <a:pt x="1413055" y="27710"/>
                  </a:lnTo>
                  <a:lnTo>
                    <a:pt x="1413034" y="27650"/>
                  </a:lnTo>
                  <a:cubicBezTo>
                    <a:pt x="1411962" y="26996"/>
                    <a:pt x="1409819" y="26311"/>
                    <a:pt x="1405622" y="25552"/>
                  </a:cubicBezTo>
                  <a:close/>
                  <a:moveTo>
                    <a:pt x="1385887" y="23007"/>
                  </a:moveTo>
                  <a:lnTo>
                    <a:pt x="1385311" y="23055"/>
                  </a:lnTo>
                  <a:lnTo>
                    <a:pt x="1387079" y="23161"/>
                  </a:lnTo>
                  <a:close/>
                  <a:moveTo>
                    <a:pt x="1334810" y="17530"/>
                  </a:moveTo>
                  <a:cubicBezTo>
                    <a:pt x="1329452" y="17292"/>
                    <a:pt x="1326356" y="17768"/>
                    <a:pt x="1323022" y="18244"/>
                  </a:cubicBezTo>
                  <a:lnTo>
                    <a:pt x="1314170" y="18803"/>
                  </a:lnTo>
                  <a:lnTo>
                    <a:pt x="1358223" y="21436"/>
                  </a:lnTo>
                  <a:lnTo>
                    <a:pt x="1360170" y="21102"/>
                  </a:lnTo>
                  <a:cubicBezTo>
                    <a:pt x="1347788" y="18721"/>
                    <a:pt x="1340168" y="17768"/>
                    <a:pt x="1334810" y="17530"/>
                  </a:cubicBezTo>
                  <a:close/>
                  <a:moveTo>
                    <a:pt x="1164063" y="6261"/>
                  </a:moveTo>
                  <a:lnTo>
                    <a:pt x="1160145" y="12530"/>
                  </a:lnTo>
                  <a:cubicBezTo>
                    <a:pt x="1137285" y="12530"/>
                    <a:pt x="1114425" y="13482"/>
                    <a:pt x="1091565" y="17292"/>
                  </a:cubicBezTo>
                  <a:cubicBezTo>
                    <a:pt x="1080135" y="19197"/>
                    <a:pt x="1068705" y="21102"/>
                    <a:pt x="1057275" y="23007"/>
                  </a:cubicBezTo>
                  <a:cubicBezTo>
                    <a:pt x="1045845" y="24912"/>
                    <a:pt x="1034415" y="27770"/>
                    <a:pt x="1022985" y="30627"/>
                  </a:cubicBezTo>
                  <a:cubicBezTo>
                    <a:pt x="1011555" y="33485"/>
                    <a:pt x="1000125" y="35390"/>
                    <a:pt x="988695" y="38247"/>
                  </a:cubicBezTo>
                  <a:cubicBezTo>
                    <a:pt x="977265" y="41105"/>
                    <a:pt x="965835" y="43962"/>
                    <a:pt x="954405" y="46820"/>
                  </a:cubicBezTo>
                  <a:lnTo>
                    <a:pt x="937260" y="50630"/>
                  </a:lnTo>
                  <a:lnTo>
                    <a:pt x="920115" y="55392"/>
                  </a:lnTo>
                  <a:cubicBezTo>
                    <a:pt x="908685" y="58250"/>
                    <a:pt x="896302" y="61107"/>
                    <a:pt x="884872" y="63012"/>
                  </a:cubicBezTo>
                  <a:lnTo>
                    <a:pt x="883920" y="55392"/>
                  </a:lnTo>
                  <a:cubicBezTo>
                    <a:pt x="841057" y="67775"/>
                    <a:pt x="835342" y="73490"/>
                    <a:pt x="827722" y="78252"/>
                  </a:cubicBezTo>
                  <a:cubicBezTo>
                    <a:pt x="820102" y="83015"/>
                    <a:pt x="811530" y="89682"/>
                    <a:pt x="763905" y="107780"/>
                  </a:cubicBezTo>
                  <a:cubicBezTo>
                    <a:pt x="782955" y="99207"/>
                    <a:pt x="777240" y="99207"/>
                    <a:pt x="763905" y="103017"/>
                  </a:cubicBezTo>
                  <a:cubicBezTo>
                    <a:pt x="750570" y="107780"/>
                    <a:pt x="729615" y="115400"/>
                    <a:pt x="716280" y="121115"/>
                  </a:cubicBezTo>
                  <a:cubicBezTo>
                    <a:pt x="706755" y="126830"/>
                    <a:pt x="693420" y="136355"/>
                    <a:pt x="677227" y="145880"/>
                  </a:cubicBezTo>
                  <a:cubicBezTo>
                    <a:pt x="668655" y="150642"/>
                    <a:pt x="660082" y="155405"/>
                    <a:pt x="651510" y="161120"/>
                  </a:cubicBezTo>
                  <a:cubicBezTo>
                    <a:pt x="642937" y="166835"/>
                    <a:pt x="634365" y="172550"/>
                    <a:pt x="624840" y="178265"/>
                  </a:cubicBezTo>
                  <a:cubicBezTo>
                    <a:pt x="605790" y="189695"/>
                    <a:pt x="587692" y="202077"/>
                    <a:pt x="571500" y="212555"/>
                  </a:cubicBezTo>
                  <a:cubicBezTo>
                    <a:pt x="555307" y="223032"/>
                    <a:pt x="541020" y="232557"/>
                    <a:pt x="530542" y="239225"/>
                  </a:cubicBezTo>
                  <a:cubicBezTo>
                    <a:pt x="536257" y="234462"/>
                    <a:pt x="543877" y="228747"/>
                    <a:pt x="551497" y="223032"/>
                  </a:cubicBezTo>
                  <a:cubicBezTo>
                    <a:pt x="559117" y="217317"/>
                    <a:pt x="567690" y="212555"/>
                    <a:pt x="575310" y="206840"/>
                  </a:cubicBezTo>
                  <a:cubicBezTo>
                    <a:pt x="590550" y="196362"/>
                    <a:pt x="604837" y="185885"/>
                    <a:pt x="611505" y="180170"/>
                  </a:cubicBezTo>
                  <a:cubicBezTo>
                    <a:pt x="601980" y="185885"/>
                    <a:pt x="591502" y="193505"/>
                    <a:pt x="579120" y="201125"/>
                  </a:cubicBezTo>
                  <a:cubicBezTo>
                    <a:pt x="566737" y="208745"/>
                    <a:pt x="554355" y="216365"/>
                    <a:pt x="541972" y="224937"/>
                  </a:cubicBezTo>
                  <a:cubicBezTo>
                    <a:pt x="529590" y="233510"/>
                    <a:pt x="518160" y="242082"/>
                    <a:pt x="507682" y="249702"/>
                  </a:cubicBezTo>
                  <a:cubicBezTo>
                    <a:pt x="498157" y="257322"/>
                    <a:pt x="489585" y="264942"/>
                    <a:pt x="483870" y="271610"/>
                  </a:cubicBezTo>
                  <a:lnTo>
                    <a:pt x="487680" y="269705"/>
                  </a:lnTo>
                  <a:cubicBezTo>
                    <a:pt x="445532" y="308995"/>
                    <a:pt x="424279" y="324176"/>
                    <a:pt x="401821" y="348598"/>
                  </a:cubicBezTo>
                  <a:lnTo>
                    <a:pt x="394626" y="357331"/>
                  </a:lnTo>
                  <a:lnTo>
                    <a:pt x="465583" y="292841"/>
                  </a:lnTo>
                  <a:cubicBezTo>
                    <a:pt x="676332" y="118915"/>
                    <a:pt x="946518" y="14435"/>
                    <a:pt x="1241107" y="14435"/>
                  </a:cubicBezTo>
                  <a:lnTo>
                    <a:pt x="1288033" y="17240"/>
                  </a:lnTo>
                  <a:lnTo>
                    <a:pt x="1280160" y="16339"/>
                  </a:lnTo>
                  <a:cubicBezTo>
                    <a:pt x="1286827" y="15387"/>
                    <a:pt x="1295400" y="15387"/>
                    <a:pt x="1303972" y="14434"/>
                  </a:cubicBezTo>
                  <a:cubicBezTo>
                    <a:pt x="1313497" y="13482"/>
                    <a:pt x="1323022" y="13482"/>
                    <a:pt x="1331595" y="13482"/>
                  </a:cubicBezTo>
                  <a:cubicBezTo>
                    <a:pt x="1349692" y="13482"/>
                    <a:pt x="1363027" y="12529"/>
                    <a:pt x="1362075" y="9672"/>
                  </a:cubicBezTo>
                  <a:lnTo>
                    <a:pt x="1364932" y="11577"/>
                  </a:lnTo>
                  <a:lnTo>
                    <a:pt x="1421130" y="17292"/>
                  </a:lnTo>
                  <a:cubicBezTo>
                    <a:pt x="1406842" y="16339"/>
                    <a:pt x="1411605" y="17292"/>
                    <a:pt x="1404937" y="17292"/>
                  </a:cubicBezTo>
                  <a:cubicBezTo>
                    <a:pt x="1412557" y="19197"/>
                    <a:pt x="1421130" y="20149"/>
                    <a:pt x="1428750" y="21102"/>
                  </a:cubicBezTo>
                  <a:cubicBezTo>
                    <a:pt x="1436370" y="23007"/>
                    <a:pt x="1443990" y="23959"/>
                    <a:pt x="1451610" y="24912"/>
                  </a:cubicBezTo>
                  <a:cubicBezTo>
                    <a:pt x="1466850" y="27769"/>
                    <a:pt x="1482090" y="28722"/>
                    <a:pt x="1496377" y="30627"/>
                  </a:cubicBezTo>
                  <a:cubicBezTo>
                    <a:pt x="1510665" y="32532"/>
                    <a:pt x="1524952" y="35389"/>
                    <a:pt x="1539240" y="38247"/>
                  </a:cubicBezTo>
                  <a:cubicBezTo>
                    <a:pt x="1553527" y="41104"/>
                    <a:pt x="1566862" y="46819"/>
                    <a:pt x="1580197" y="52534"/>
                  </a:cubicBezTo>
                  <a:lnTo>
                    <a:pt x="1573530" y="53487"/>
                  </a:lnTo>
                  <a:cubicBezTo>
                    <a:pt x="1584960" y="56344"/>
                    <a:pt x="1595437" y="60154"/>
                    <a:pt x="1605915" y="63012"/>
                  </a:cubicBezTo>
                  <a:cubicBezTo>
                    <a:pt x="1615440" y="66822"/>
                    <a:pt x="1625917" y="69679"/>
                    <a:pt x="1635442" y="73489"/>
                  </a:cubicBezTo>
                  <a:cubicBezTo>
                    <a:pt x="1644967" y="76347"/>
                    <a:pt x="1655445" y="80157"/>
                    <a:pt x="1665922" y="83014"/>
                  </a:cubicBezTo>
                  <a:cubicBezTo>
                    <a:pt x="1676400" y="85872"/>
                    <a:pt x="1687830" y="89682"/>
                    <a:pt x="1699260" y="93492"/>
                  </a:cubicBezTo>
                  <a:cubicBezTo>
                    <a:pt x="1707832" y="100159"/>
                    <a:pt x="1716405" y="105874"/>
                    <a:pt x="1724025" y="112542"/>
                  </a:cubicBezTo>
                  <a:lnTo>
                    <a:pt x="1765935" y="127782"/>
                  </a:lnTo>
                  <a:cubicBezTo>
                    <a:pt x="1780222" y="132544"/>
                    <a:pt x="1793557" y="139212"/>
                    <a:pt x="1806892" y="144927"/>
                  </a:cubicBezTo>
                  <a:cubicBezTo>
                    <a:pt x="1788795" y="136355"/>
                    <a:pt x="1768554" y="128973"/>
                    <a:pt x="1752719" y="124567"/>
                  </a:cubicBezTo>
                  <a:lnTo>
                    <a:pt x="1734930" y="120804"/>
                  </a:lnTo>
                  <a:lnTo>
                    <a:pt x="1794814" y="147132"/>
                  </a:lnTo>
                  <a:lnTo>
                    <a:pt x="1874332" y="195711"/>
                  </a:lnTo>
                  <a:lnTo>
                    <a:pt x="1874519" y="195409"/>
                  </a:lnTo>
                  <a:cubicBezTo>
                    <a:pt x="1846897" y="178264"/>
                    <a:pt x="1820227" y="160167"/>
                    <a:pt x="1791652" y="144927"/>
                  </a:cubicBezTo>
                  <a:cubicBezTo>
                    <a:pt x="1803082" y="148737"/>
                    <a:pt x="1812607" y="152547"/>
                    <a:pt x="1824037" y="156357"/>
                  </a:cubicBezTo>
                  <a:cubicBezTo>
                    <a:pt x="1833562" y="160167"/>
                    <a:pt x="1841182" y="163977"/>
                    <a:pt x="1847849" y="167787"/>
                  </a:cubicBezTo>
                  <a:cubicBezTo>
                    <a:pt x="1861184" y="175407"/>
                    <a:pt x="1873567" y="183027"/>
                    <a:pt x="1884997" y="191599"/>
                  </a:cubicBezTo>
                  <a:cubicBezTo>
                    <a:pt x="1896427" y="200172"/>
                    <a:pt x="1908809" y="209697"/>
                    <a:pt x="1925002" y="221127"/>
                  </a:cubicBezTo>
                  <a:cubicBezTo>
                    <a:pt x="1932622" y="227794"/>
                    <a:pt x="1941194" y="234462"/>
                    <a:pt x="1951672" y="241129"/>
                  </a:cubicBezTo>
                  <a:cubicBezTo>
                    <a:pt x="1961197" y="247797"/>
                    <a:pt x="1973579" y="255417"/>
                    <a:pt x="1985962" y="264942"/>
                  </a:cubicBezTo>
                  <a:lnTo>
                    <a:pt x="1959214" y="248632"/>
                  </a:lnTo>
                  <a:lnTo>
                    <a:pt x="2018315" y="295236"/>
                  </a:lnTo>
                  <a:lnTo>
                    <a:pt x="2016442" y="293517"/>
                  </a:lnTo>
                  <a:lnTo>
                    <a:pt x="2023998" y="299717"/>
                  </a:lnTo>
                  <a:lnTo>
                    <a:pt x="2036213" y="309349"/>
                  </a:lnTo>
                  <a:lnTo>
                    <a:pt x="2039218" y="312205"/>
                  </a:lnTo>
                  <a:lnTo>
                    <a:pt x="2053589" y="323997"/>
                  </a:lnTo>
                  <a:lnTo>
                    <a:pt x="2060046" y="332003"/>
                  </a:lnTo>
                  <a:lnTo>
                    <a:pt x="2119054" y="388093"/>
                  </a:lnTo>
                  <a:lnTo>
                    <a:pt x="2095500" y="363050"/>
                  </a:lnTo>
                  <a:cubicBezTo>
                    <a:pt x="2121217" y="385910"/>
                    <a:pt x="2146935" y="410675"/>
                    <a:pt x="2170747" y="436392"/>
                  </a:cubicBezTo>
                  <a:cubicBezTo>
                    <a:pt x="2177415" y="447822"/>
                    <a:pt x="2174557" y="448775"/>
                    <a:pt x="2166937" y="442107"/>
                  </a:cubicBezTo>
                  <a:lnTo>
                    <a:pt x="2160015" y="435999"/>
                  </a:lnTo>
                  <a:lnTo>
                    <a:pt x="2196738" y="479965"/>
                  </a:lnTo>
                  <a:lnTo>
                    <a:pt x="2207894" y="487827"/>
                  </a:lnTo>
                  <a:lnTo>
                    <a:pt x="2226038" y="515042"/>
                  </a:lnTo>
                  <a:lnTo>
                    <a:pt x="2226802" y="515958"/>
                  </a:lnTo>
                  <a:lnTo>
                    <a:pt x="2229657" y="520472"/>
                  </a:lnTo>
                  <a:lnTo>
                    <a:pt x="2242184" y="539262"/>
                  </a:lnTo>
                  <a:lnTo>
                    <a:pt x="2236412" y="531152"/>
                  </a:lnTo>
                  <a:lnTo>
                    <a:pt x="2313156" y="652492"/>
                  </a:lnTo>
                  <a:lnTo>
                    <a:pt x="2348783" y="726448"/>
                  </a:lnTo>
                  <a:lnTo>
                    <a:pt x="2348865" y="724999"/>
                  </a:lnTo>
                  <a:lnTo>
                    <a:pt x="2350373" y="729749"/>
                  </a:lnTo>
                  <a:lnTo>
                    <a:pt x="2364496" y="759067"/>
                  </a:lnTo>
                  <a:lnTo>
                    <a:pt x="2365652" y="762226"/>
                  </a:lnTo>
                  <a:lnTo>
                    <a:pt x="2366962" y="763099"/>
                  </a:lnTo>
                  <a:cubicBezTo>
                    <a:pt x="2371963" y="776434"/>
                    <a:pt x="2376011" y="788221"/>
                    <a:pt x="2379255" y="798654"/>
                  </a:cubicBezTo>
                  <a:lnTo>
                    <a:pt x="2380042" y="801541"/>
                  </a:lnTo>
                  <a:lnTo>
                    <a:pt x="2405494" y="871082"/>
                  </a:lnTo>
                  <a:cubicBezTo>
                    <a:pt x="2441117" y="985613"/>
                    <a:pt x="2460307" y="1107383"/>
                    <a:pt x="2460307" y="1233635"/>
                  </a:cubicBezTo>
                  <a:cubicBezTo>
                    <a:pt x="2460307" y="1275719"/>
                    <a:pt x="2458175" y="1317305"/>
                    <a:pt x="2454012" y="1358291"/>
                  </a:cubicBezTo>
                  <a:lnTo>
                    <a:pt x="2442900" y="1431105"/>
                  </a:lnTo>
                  <a:lnTo>
                    <a:pt x="2446019" y="1418419"/>
                  </a:lnTo>
                  <a:cubicBezTo>
                    <a:pt x="2443162" y="1437469"/>
                    <a:pt x="2442209" y="1447947"/>
                    <a:pt x="2444114" y="1454614"/>
                  </a:cubicBezTo>
                  <a:lnTo>
                    <a:pt x="2446972" y="1443184"/>
                  </a:lnTo>
                  <a:cubicBezTo>
                    <a:pt x="2450782" y="1427944"/>
                    <a:pt x="2437447" y="1487952"/>
                    <a:pt x="2443162" y="1483189"/>
                  </a:cubicBezTo>
                  <a:cubicBezTo>
                    <a:pt x="2446019" y="1467949"/>
                    <a:pt x="2448877" y="1453662"/>
                    <a:pt x="2450782" y="1441279"/>
                  </a:cubicBezTo>
                  <a:cubicBezTo>
                    <a:pt x="2452687" y="1428897"/>
                    <a:pt x="2454592" y="1417467"/>
                    <a:pt x="2454592" y="1406989"/>
                  </a:cubicBezTo>
                  <a:cubicBezTo>
                    <a:pt x="2455544" y="1386987"/>
                    <a:pt x="2455544" y="1372699"/>
                    <a:pt x="2453639" y="1366032"/>
                  </a:cubicBezTo>
                  <a:cubicBezTo>
                    <a:pt x="2454592" y="1378414"/>
                    <a:pt x="2457449" y="1366984"/>
                    <a:pt x="2459354" y="1348887"/>
                  </a:cubicBezTo>
                  <a:cubicBezTo>
                    <a:pt x="2461259" y="1331742"/>
                    <a:pt x="2464117" y="1307929"/>
                    <a:pt x="2466022" y="1295547"/>
                  </a:cubicBezTo>
                  <a:cubicBezTo>
                    <a:pt x="2468879" y="1307929"/>
                    <a:pt x="2470784" y="1319359"/>
                    <a:pt x="2471737" y="1331742"/>
                  </a:cubicBezTo>
                  <a:cubicBezTo>
                    <a:pt x="2471737" y="1344124"/>
                    <a:pt x="2472689" y="1358412"/>
                    <a:pt x="2471737" y="1373652"/>
                  </a:cubicBezTo>
                  <a:cubicBezTo>
                    <a:pt x="2469832" y="1388892"/>
                    <a:pt x="2468879" y="1406989"/>
                    <a:pt x="2466022" y="1427944"/>
                  </a:cubicBezTo>
                  <a:cubicBezTo>
                    <a:pt x="2464117" y="1438422"/>
                    <a:pt x="2462212" y="1449852"/>
                    <a:pt x="2460307" y="1462234"/>
                  </a:cubicBezTo>
                  <a:cubicBezTo>
                    <a:pt x="2459354" y="1467949"/>
                    <a:pt x="2458402" y="1474617"/>
                    <a:pt x="2457449" y="1481284"/>
                  </a:cubicBezTo>
                  <a:cubicBezTo>
                    <a:pt x="2455544" y="1487952"/>
                    <a:pt x="2454592" y="1494619"/>
                    <a:pt x="2452687" y="1502239"/>
                  </a:cubicBezTo>
                  <a:cubicBezTo>
                    <a:pt x="2432684" y="1594632"/>
                    <a:pt x="2402204" y="1684167"/>
                    <a:pt x="2362199" y="1769892"/>
                  </a:cubicBezTo>
                  <a:cubicBezTo>
                    <a:pt x="2321242" y="1855617"/>
                    <a:pt x="2270759" y="1935627"/>
                    <a:pt x="2211704" y="2009922"/>
                  </a:cubicBezTo>
                  <a:cubicBezTo>
                    <a:pt x="2152649" y="2084217"/>
                    <a:pt x="2085022" y="2150892"/>
                    <a:pt x="2010727" y="2209947"/>
                  </a:cubicBezTo>
                  <a:cubicBezTo>
                    <a:pt x="1936432" y="2269002"/>
                    <a:pt x="1855469" y="2320437"/>
                    <a:pt x="1769744" y="2360442"/>
                  </a:cubicBezTo>
                  <a:cubicBezTo>
                    <a:pt x="1769744" y="2360442"/>
                    <a:pt x="1759267" y="2365204"/>
                    <a:pt x="1739264" y="2372824"/>
                  </a:cubicBezTo>
                  <a:cubicBezTo>
                    <a:pt x="1729739" y="2377587"/>
                    <a:pt x="1717357" y="2382349"/>
                    <a:pt x="1703069" y="2387112"/>
                  </a:cubicBezTo>
                  <a:cubicBezTo>
                    <a:pt x="1688782" y="2392827"/>
                    <a:pt x="1673542" y="2399494"/>
                    <a:pt x="1654492" y="2405209"/>
                  </a:cubicBezTo>
                  <a:cubicBezTo>
                    <a:pt x="1636394" y="2410924"/>
                    <a:pt x="1616392" y="2418544"/>
                    <a:pt x="1593532" y="2424259"/>
                  </a:cubicBezTo>
                  <a:cubicBezTo>
                    <a:pt x="1582102" y="2427117"/>
                    <a:pt x="1570672" y="2429974"/>
                    <a:pt x="1558289" y="2433784"/>
                  </a:cubicBezTo>
                  <a:cubicBezTo>
                    <a:pt x="1546859" y="2437594"/>
                    <a:pt x="1534477" y="2440452"/>
                    <a:pt x="1521142" y="2443309"/>
                  </a:cubicBezTo>
                  <a:cubicBezTo>
                    <a:pt x="1495424" y="2450929"/>
                    <a:pt x="1467802" y="2455692"/>
                    <a:pt x="1438274" y="2461407"/>
                  </a:cubicBezTo>
                  <a:cubicBezTo>
                    <a:pt x="1423987" y="2464264"/>
                    <a:pt x="1408747" y="2466169"/>
                    <a:pt x="1393507" y="2469027"/>
                  </a:cubicBezTo>
                  <a:cubicBezTo>
                    <a:pt x="1385887" y="2469979"/>
                    <a:pt x="1378267" y="2471884"/>
                    <a:pt x="1370647" y="2472837"/>
                  </a:cubicBezTo>
                  <a:cubicBezTo>
                    <a:pt x="1363027" y="2473789"/>
                    <a:pt x="1354454" y="2474742"/>
                    <a:pt x="1346834" y="2475694"/>
                  </a:cubicBezTo>
                  <a:cubicBezTo>
                    <a:pt x="1334452" y="2476647"/>
                    <a:pt x="1323022" y="2478552"/>
                    <a:pt x="1310639" y="2479504"/>
                  </a:cubicBezTo>
                  <a:cubicBezTo>
                    <a:pt x="1298257" y="2481409"/>
                    <a:pt x="1285874" y="2481409"/>
                    <a:pt x="1272539" y="2482362"/>
                  </a:cubicBezTo>
                  <a:cubicBezTo>
                    <a:pt x="1245869" y="2484267"/>
                    <a:pt x="1218247" y="2484267"/>
                    <a:pt x="1189672" y="2483314"/>
                  </a:cubicBezTo>
                  <a:lnTo>
                    <a:pt x="1223009" y="2477599"/>
                  </a:lnTo>
                  <a:cubicBezTo>
                    <a:pt x="1234439" y="2475694"/>
                    <a:pt x="1244917" y="2473789"/>
                    <a:pt x="1256347" y="2470932"/>
                  </a:cubicBezTo>
                  <a:cubicBezTo>
                    <a:pt x="1348739" y="2469027"/>
                    <a:pt x="1209674" y="2478552"/>
                    <a:pt x="1272539" y="2479504"/>
                  </a:cubicBezTo>
                  <a:cubicBezTo>
                    <a:pt x="1288732" y="2479504"/>
                    <a:pt x="1301114" y="2479504"/>
                    <a:pt x="1309687" y="2478552"/>
                  </a:cubicBezTo>
                  <a:cubicBezTo>
                    <a:pt x="1319212" y="2477599"/>
                    <a:pt x="1323974" y="2476647"/>
                    <a:pt x="1327784" y="2475694"/>
                  </a:cubicBezTo>
                  <a:cubicBezTo>
                    <a:pt x="1334452" y="2473789"/>
                    <a:pt x="1332547" y="2472837"/>
                    <a:pt x="1330642" y="2470932"/>
                  </a:cubicBezTo>
                  <a:cubicBezTo>
                    <a:pt x="1325879" y="2468074"/>
                    <a:pt x="1320164" y="2465217"/>
                    <a:pt x="1376362" y="2458549"/>
                  </a:cubicBezTo>
                  <a:cubicBezTo>
                    <a:pt x="1379219" y="2462359"/>
                    <a:pt x="1397317" y="2459502"/>
                    <a:pt x="1423987" y="2455692"/>
                  </a:cubicBezTo>
                  <a:cubicBezTo>
                    <a:pt x="1444942" y="2449977"/>
                    <a:pt x="1491614" y="2438547"/>
                    <a:pt x="1484947" y="2434737"/>
                  </a:cubicBezTo>
                  <a:cubicBezTo>
                    <a:pt x="1443037" y="2446167"/>
                    <a:pt x="1387792" y="2452834"/>
                    <a:pt x="1338262" y="2454739"/>
                  </a:cubicBezTo>
                  <a:cubicBezTo>
                    <a:pt x="1325879" y="2454739"/>
                    <a:pt x="1313497" y="2456644"/>
                    <a:pt x="1302067" y="2456644"/>
                  </a:cubicBezTo>
                  <a:cubicBezTo>
                    <a:pt x="1290637" y="2457597"/>
                    <a:pt x="1279207" y="2457597"/>
                    <a:pt x="1268729" y="2458549"/>
                  </a:cubicBezTo>
                  <a:cubicBezTo>
                    <a:pt x="1258252" y="2458549"/>
                    <a:pt x="1248727" y="2460454"/>
                    <a:pt x="1240154" y="2461407"/>
                  </a:cubicBezTo>
                  <a:cubicBezTo>
                    <a:pt x="1231582" y="2462359"/>
                    <a:pt x="1223962" y="2464264"/>
                    <a:pt x="1217294" y="2466169"/>
                  </a:cubicBezTo>
                  <a:cubicBezTo>
                    <a:pt x="1233487" y="2469979"/>
                    <a:pt x="1219199" y="2473789"/>
                    <a:pt x="1192529" y="2475694"/>
                  </a:cubicBezTo>
                  <a:cubicBezTo>
                    <a:pt x="1179194" y="2476647"/>
                    <a:pt x="1163954" y="2476647"/>
                    <a:pt x="1147762" y="2475694"/>
                  </a:cubicBezTo>
                  <a:cubicBezTo>
                    <a:pt x="1131569" y="2474742"/>
                    <a:pt x="1115377" y="2473789"/>
                    <a:pt x="1102994" y="2470932"/>
                  </a:cubicBezTo>
                  <a:lnTo>
                    <a:pt x="1111567" y="2469027"/>
                  </a:lnTo>
                  <a:cubicBezTo>
                    <a:pt x="1129664" y="2469979"/>
                    <a:pt x="1143952" y="2469979"/>
                    <a:pt x="1156334" y="2469979"/>
                  </a:cubicBezTo>
                  <a:cubicBezTo>
                    <a:pt x="1168717" y="2469979"/>
                    <a:pt x="1178242" y="2469027"/>
                    <a:pt x="1186814" y="2467122"/>
                  </a:cubicBezTo>
                  <a:cubicBezTo>
                    <a:pt x="1203007" y="2463312"/>
                    <a:pt x="1212532" y="2458549"/>
                    <a:pt x="1219199" y="2454739"/>
                  </a:cubicBezTo>
                  <a:cubicBezTo>
                    <a:pt x="1199197" y="2453787"/>
                    <a:pt x="1180147" y="2452834"/>
                    <a:pt x="1160144" y="2450929"/>
                  </a:cubicBezTo>
                  <a:cubicBezTo>
                    <a:pt x="1140142" y="2449024"/>
                    <a:pt x="1120139" y="2447119"/>
                    <a:pt x="1101089" y="2444262"/>
                  </a:cubicBezTo>
                  <a:cubicBezTo>
                    <a:pt x="1118234" y="2448072"/>
                    <a:pt x="1123949" y="2449977"/>
                    <a:pt x="1122997" y="2451882"/>
                  </a:cubicBezTo>
                  <a:cubicBezTo>
                    <a:pt x="1122044" y="2452834"/>
                    <a:pt x="1113472" y="2453787"/>
                    <a:pt x="1102042" y="2453787"/>
                  </a:cubicBezTo>
                  <a:cubicBezTo>
                    <a:pt x="1090612" y="2453787"/>
                    <a:pt x="1076324" y="2452834"/>
                    <a:pt x="1061084" y="2452834"/>
                  </a:cubicBezTo>
                  <a:cubicBezTo>
                    <a:pt x="1046797" y="2451882"/>
                    <a:pt x="1031557" y="2450929"/>
                    <a:pt x="1021079" y="2450929"/>
                  </a:cubicBezTo>
                  <a:lnTo>
                    <a:pt x="1043939" y="2454739"/>
                  </a:lnTo>
                  <a:cubicBezTo>
                    <a:pt x="1013459" y="2450929"/>
                    <a:pt x="995362" y="2451882"/>
                    <a:pt x="977264" y="2450929"/>
                  </a:cubicBezTo>
                  <a:cubicBezTo>
                    <a:pt x="978217" y="2450929"/>
                    <a:pt x="977264" y="2449977"/>
                    <a:pt x="973454" y="2448072"/>
                  </a:cubicBezTo>
                  <a:cubicBezTo>
                    <a:pt x="961072" y="2445214"/>
                    <a:pt x="949642" y="2443309"/>
                    <a:pt x="939164" y="2441404"/>
                  </a:cubicBezTo>
                  <a:cubicBezTo>
                    <a:pt x="927734" y="2439499"/>
                    <a:pt x="918209" y="2436642"/>
                    <a:pt x="907732" y="2434737"/>
                  </a:cubicBezTo>
                  <a:cubicBezTo>
                    <a:pt x="897254" y="2431879"/>
                    <a:pt x="886777" y="2429974"/>
                    <a:pt x="875347" y="2427117"/>
                  </a:cubicBezTo>
                  <a:cubicBezTo>
                    <a:pt x="863917" y="2424259"/>
                    <a:pt x="852487" y="2419497"/>
                    <a:pt x="839152" y="2414734"/>
                  </a:cubicBezTo>
                  <a:lnTo>
                    <a:pt x="835342" y="2409972"/>
                  </a:lnTo>
                  <a:cubicBezTo>
                    <a:pt x="828674" y="2408067"/>
                    <a:pt x="820102" y="2405209"/>
                    <a:pt x="811529" y="2402352"/>
                  </a:cubicBezTo>
                  <a:cubicBezTo>
                    <a:pt x="802957" y="2399494"/>
                    <a:pt x="794384" y="2395684"/>
                    <a:pt x="785812" y="2392827"/>
                  </a:cubicBezTo>
                  <a:cubicBezTo>
                    <a:pt x="768667" y="2386159"/>
                    <a:pt x="753427" y="2381397"/>
                    <a:pt x="744854" y="2379492"/>
                  </a:cubicBezTo>
                  <a:cubicBezTo>
                    <a:pt x="751522" y="2379492"/>
                    <a:pt x="732472" y="2369967"/>
                    <a:pt x="715327" y="2361394"/>
                  </a:cubicBezTo>
                  <a:cubicBezTo>
                    <a:pt x="698182" y="2352822"/>
                    <a:pt x="684847" y="2343297"/>
                    <a:pt x="701992" y="2349012"/>
                  </a:cubicBezTo>
                  <a:cubicBezTo>
                    <a:pt x="712469" y="2352822"/>
                    <a:pt x="734377" y="2362347"/>
                    <a:pt x="754379" y="2370919"/>
                  </a:cubicBezTo>
                  <a:cubicBezTo>
                    <a:pt x="774382" y="2378539"/>
                    <a:pt x="791527" y="2383302"/>
                    <a:pt x="793432" y="2381397"/>
                  </a:cubicBezTo>
                  <a:lnTo>
                    <a:pt x="765809" y="2370919"/>
                  </a:lnTo>
                  <a:cubicBezTo>
                    <a:pt x="756284" y="2368062"/>
                    <a:pt x="747712" y="2363299"/>
                    <a:pt x="738187" y="2359489"/>
                  </a:cubicBezTo>
                  <a:lnTo>
                    <a:pt x="711517" y="2347107"/>
                  </a:lnTo>
                  <a:cubicBezTo>
                    <a:pt x="701992" y="2342344"/>
                    <a:pt x="693419" y="2338534"/>
                    <a:pt x="684847" y="2333772"/>
                  </a:cubicBezTo>
                  <a:cubicBezTo>
                    <a:pt x="700087" y="2335677"/>
                    <a:pt x="705802" y="2330914"/>
                    <a:pt x="749617" y="2348059"/>
                  </a:cubicBezTo>
                  <a:lnTo>
                    <a:pt x="737760" y="2341992"/>
                  </a:lnTo>
                  <a:lnTo>
                    <a:pt x="659964" y="2305684"/>
                  </a:lnTo>
                  <a:lnTo>
                    <a:pt x="620937" y="2281975"/>
                  </a:lnTo>
                  <a:lnTo>
                    <a:pt x="618530" y="2282456"/>
                  </a:lnTo>
                  <a:cubicBezTo>
                    <a:pt x="615077" y="2282575"/>
                    <a:pt x="611505" y="2283290"/>
                    <a:pt x="622935" y="2291862"/>
                  </a:cubicBezTo>
                  <a:cubicBezTo>
                    <a:pt x="636270" y="2297577"/>
                    <a:pt x="649605" y="2305197"/>
                    <a:pt x="662940" y="2310912"/>
                  </a:cubicBezTo>
                  <a:cubicBezTo>
                    <a:pt x="656272" y="2311865"/>
                    <a:pt x="645795" y="2306150"/>
                    <a:pt x="633412" y="2299482"/>
                  </a:cubicBezTo>
                  <a:cubicBezTo>
                    <a:pt x="621030" y="2292815"/>
                    <a:pt x="607695" y="2285195"/>
                    <a:pt x="596265" y="2280432"/>
                  </a:cubicBezTo>
                  <a:cubicBezTo>
                    <a:pt x="605790" y="2291862"/>
                    <a:pt x="625792" y="2301387"/>
                    <a:pt x="652462" y="2314722"/>
                  </a:cubicBezTo>
                  <a:cubicBezTo>
                    <a:pt x="652462" y="2324247"/>
                    <a:pt x="592455" y="2280432"/>
                    <a:pt x="601980" y="2295672"/>
                  </a:cubicBezTo>
                  <a:cubicBezTo>
                    <a:pt x="625792" y="2309960"/>
                    <a:pt x="641985" y="2319485"/>
                    <a:pt x="658177" y="2322342"/>
                  </a:cubicBezTo>
                  <a:cubicBezTo>
                    <a:pt x="670560" y="2328057"/>
                    <a:pt x="678180" y="2330915"/>
                    <a:pt x="684847" y="2331867"/>
                  </a:cubicBezTo>
                  <a:lnTo>
                    <a:pt x="682325" y="2333940"/>
                  </a:lnTo>
                  <a:lnTo>
                    <a:pt x="683895" y="2334725"/>
                  </a:lnTo>
                  <a:cubicBezTo>
                    <a:pt x="682942" y="2334725"/>
                    <a:pt x="681990" y="2334725"/>
                    <a:pt x="681037" y="2334725"/>
                  </a:cubicBezTo>
                  <a:lnTo>
                    <a:pt x="680555" y="2333760"/>
                  </a:lnTo>
                  <a:lnTo>
                    <a:pt x="670679" y="2331391"/>
                  </a:lnTo>
                  <a:cubicBezTo>
                    <a:pt x="661512" y="2328533"/>
                    <a:pt x="650558" y="2324247"/>
                    <a:pt x="645795" y="2322342"/>
                  </a:cubicBezTo>
                  <a:lnTo>
                    <a:pt x="601980" y="2297577"/>
                  </a:lnTo>
                  <a:lnTo>
                    <a:pt x="568533" y="2276766"/>
                  </a:lnTo>
                  <a:lnTo>
                    <a:pt x="568642" y="2275670"/>
                  </a:lnTo>
                  <a:cubicBezTo>
                    <a:pt x="561975" y="2270907"/>
                    <a:pt x="554355" y="2267097"/>
                    <a:pt x="547687" y="2262335"/>
                  </a:cubicBezTo>
                  <a:cubicBezTo>
                    <a:pt x="541020" y="2257572"/>
                    <a:pt x="534352" y="2253762"/>
                    <a:pt x="527685" y="2249000"/>
                  </a:cubicBezTo>
                  <a:cubicBezTo>
                    <a:pt x="514350" y="2240427"/>
                    <a:pt x="501015" y="2232807"/>
                    <a:pt x="488632" y="2222330"/>
                  </a:cubicBezTo>
                  <a:cubicBezTo>
                    <a:pt x="476250" y="2212805"/>
                    <a:pt x="462915" y="2202327"/>
                    <a:pt x="448627" y="2190897"/>
                  </a:cubicBezTo>
                  <a:cubicBezTo>
                    <a:pt x="435292" y="2178515"/>
                    <a:pt x="420052" y="2165180"/>
                    <a:pt x="403860" y="2148987"/>
                  </a:cubicBezTo>
                  <a:cubicBezTo>
                    <a:pt x="419100" y="2160417"/>
                    <a:pt x="426720" y="2164227"/>
                    <a:pt x="425767" y="2161370"/>
                  </a:cubicBezTo>
                  <a:cubicBezTo>
                    <a:pt x="424815" y="2157560"/>
                    <a:pt x="414337" y="2148035"/>
                    <a:pt x="395287" y="2129937"/>
                  </a:cubicBezTo>
                  <a:lnTo>
                    <a:pt x="364807" y="2109935"/>
                  </a:lnTo>
                  <a:cubicBezTo>
                    <a:pt x="350520" y="2092790"/>
                    <a:pt x="333375" y="2075645"/>
                    <a:pt x="317182" y="2057547"/>
                  </a:cubicBezTo>
                  <a:cubicBezTo>
                    <a:pt x="300990" y="2039450"/>
                    <a:pt x="283845" y="2021352"/>
                    <a:pt x="268605" y="2002302"/>
                  </a:cubicBezTo>
                  <a:cubicBezTo>
                    <a:pt x="260985" y="1992777"/>
                    <a:pt x="253365" y="1984205"/>
                    <a:pt x="246697" y="1975632"/>
                  </a:cubicBezTo>
                  <a:cubicBezTo>
                    <a:pt x="240030" y="1966107"/>
                    <a:pt x="234315" y="1957535"/>
                    <a:pt x="228600" y="1949915"/>
                  </a:cubicBezTo>
                  <a:cubicBezTo>
                    <a:pt x="222885" y="1942295"/>
                    <a:pt x="218122" y="1934675"/>
                    <a:pt x="214312" y="1928007"/>
                  </a:cubicBezTo>
                  <a:cubicBezTo>
                    <a:pt x="210502" y="1921340"/>
                    <a:pt x="207645" y="1915625"/>
                    <a:pt x="205740" y="1909910"/>
                  </a:cubicBezTo>
                  <a:cubicBezTo>
                    <a:pt x="212407" y="1922292"/>
                    <a:pt x="218122" y="1929912"/>
                    <a:pt x="221932" y="1934675"/>
                  </a:cubicBezTo>
                  <a:cubicBezTo>
                    <a:pt x="225742" y="1939437"/>
                    <a:pt x="228600" y="1942295"/>
                    <a:pt x="231457" y="1945152"/>
                  </a:cubicBezTo>
                  <a:cubicBezTo>
                    <a:pt x="237172" y="1949915"/>
                    <a:pt x="240982" y="1952772"/>
                    <a:pt x="252412" y="1968012"/>
                  </a:cubicBezTo>
                  <a:cubicBezTo>
                    <a:pt x="236220" y="1946105"/>
                    <a:pt x="222885" y="1929912"/>
                    <a:pt x="214312" y="1915625"/>
                  </a:cubicBezTo>
                  <a:lnTo>
                    <a:pt x="212349" y="1912516"/>
                  </a:lnTo>
                  <a:lnTo>
                    <a:pt x="226695" y="1932770"/>
                  </a:lnTo>
                  <a:cubicBezTo>
                    <a:pt x="238125" y="1948010"/>
                    <a:pt x="249555" y="1964202"/>
                    <a:pt x="261937" y="1978490"/>
                  </a:cubicBezTo>
                  <a:cubicBezTo>
                    <a:pt x="274320" y="1993730"/>
                    <a:pt x="285750" y="2008017"/>
                    <a:pt x="297180" y="2022305"/>
                  </a:cubicBezTo>
                  <a:cubicBezTo>
                    <a:pt x="308610" y="2036592"/>
                    <a:pt x="319087" y="2049927"/>
                    <a:pt x="328612" y="2063262"/>
                  </a:cubicBezTo>
                  <a:cubicBezTo>
                    <a:pt x="336232" y="2069930"/>
                    <a:pt x="346710" y="2079455"/>
                    <a:pt x="357187" y="2089932"/>
                  </a:cubicBezTo>
                  <a:cubicBezTo>
                    <a:pt x="362902" y="2095647"/>
                    <a:pt x="367665" y="2100410"/>
                    <a:pt x="373380" y="2106125"/>
                  </a:cubicBezTo>
                  <a:cubicBezTo>
                    <a:pt x="379095" y="2110887"/>
                    <a:pt x="384810" y="2116602"/>
                    <a:pt x="390525" y="2121365"/>
                  </a:cubicBezTo>
                  <a:cubicBezTo>
                    <a:pt x="401955" y="2130890"/>
                    <a:pt x="411480" y="2140415"/>
                    <a:pt x="421005" y="2147082"/>
                  </a:cubicBezTo>
                  <a:cubicBezTo>
                    <a:pt x="429577" y="2153750"/>
                    <a:pt x="437197" y="2157560"/>
                    <a:pt x="441007" y="2158512"/>
                  </a:cubicBezTo>
                  <a:cubicBezTo>
                    <a:pt x="405765" y="2133747"/>
                    <a:pt x="422910" y="2134700"/>
                    <a:pt x="382905" y="2104220"/>
                  </a:cubicBezTo>
                  <a:cubicBezTo>
                    <a:pt x="388620" y="2108983"/>
                    <a:pt x="393859" y="2112316"/>
                    <a:pt x="396002" y="2112555"/>
                  </a:cubicBezTo>
                  <a:lnTo>
                    <a:pt x="396289" y="2111451"/>
                  </a:lnTo>
                  <a:lnTo>
                    <a:pt x="379003" y="2095739"/>
                  </a:lnTo>
                  <a:lnTo>
                    <a:pt x="371705" y="2087710"/>
                  </a:lnTo>
                  <a:lnTo>
                    <a:pt x="359360" y="2078130"/>
                  </a:lnTo>
                  <a:cubicBezTo>
                    <a:pt x="327838" y="2050047"/>
                    <a:pt x="295513" y="2011113"/>
                    <a:pt x="264795" y="1968965"/>
                  </a:cubicBezTo>
                  <a:lnTo>
                    <a:pt x="290581" y="1996144"/>
                  </a:lnTo>
                  <a:lnTo>
                    <a:pt x="281218" y="1983623"/>
                  </a:lnTo>
                  <a:lnTo>
                    <a:pt x="281107" y="1983491"/>
                  </a:lnTo>
                  <a:cubicBezTo>
                    <a:pt x="274082" y="1975632"/>
                    <a:pt x="266700" y="1967536"/>
                    <a:pt x="260032" y="1959440"/>
                  </a:cubicBezTo>
                  <a:cubicBezTo>
                    <a:pt x="253841" y="1951344"/>
                    <a:pt x="248126" y="1943724"/>
                    <a:pt x="244197" y="1937413"/>
                  </a:cubicBezTo>
                  <a:lnTo>
                    <a:pt x="242727" y="1933343"/>
                  </a:lnTo>
                  <a:lnTo>
                    <a:pt x="241892" y="1931033"/>
                  </a:lnTo>
                  <a:lnTo>
                    <a:pt x="230127" y="1915301"/>
                  </a:lnTo>
                  <a:lnTo>
                    <a:pt x="218354" y="1895921"/>
                  </a:lnTo>
                  <a:lnTo>
                    <a:pt x="219759" y="1903525"/>
                  </a:lnTo>
                  <a:cubicBezTo>
                    <a:pt x="216962" y="1903614"/>
                    <a:pt x="207853" y="1894357"/>
                    <a:pt x="201246" y="1889446"/>
                  </a:cubicBezTo>
                  <a:lnTo>
                    <a:pt x="196810" y="1887914"/>
                  </a:lnTo>
                  <a:lnTo>
                    <a:pt x="191452" y="1879430"/>
                  </a:lnTo>
                  <a:cubicBezTo>
                    <a:pt x="184785" y="1868000"/>
                    <a:pt x="179070" y="1856570"/>
                    <a:pt x="170497" y="1842282"/>
                  </a:cubicBezTo>
                  <a:cubicBezTo>
                    <a:pt x="166687" y="1835615"/>
                    <a:pt x="161925" y="1827042"/>
                    <a:pt x="156210" y="1818470"/>
                  </a:cubicBezTo>
                  <a:cubicBezTo>
                    <a:pt x="150495" y="1808945"/>
                    <a:pt x="144780" y="1798467"/>
                    <a:pt x="138112" y="1787037"/>
                  </a:cubicBezTo>
                  <a:cubicBezTo>
                    <a:pt x="149542" y="1807040"/>
                    <a:pt x="143827" y="1786085"/>
                    <a:pt x="136207" y="1767035"/>
                  </a:cubicBezTo>
                  <a:cubicBezTo>
                    <a:pt x="133350" y="1766082"/>
                    <a:pt x="128587" y="1758462"/>
                    <a:pt x="121920" y="1747032"/>
                  </a:cubicBezTo>
                  <a:cubicBezTo>
                    <a:pt x="116205" y="1735602"/>
                    <a:pt x="107632" y="1721315"/>
                    <a:pt x="100012" y="1704170"/>
                  </a:cubicBezTo>
                  <a:cubicBezTo>
                    <a:pt x="92392" y="1687025"/>
                    <a:pt x="83820" y="1668927"/>
                    <a:pt x="76200" y="1649877"/>
                  </a:cubicBezTo>
                  <a:cubicBezTo>
                    <a:pt x="68580" y="1630827"/>
                    <a:pt x="60960" y="1612730"/>
                    <a:pt x="55245" y="1596537"/>
                  </a:cubicBezTo>
                  <a:cubicBezTo>
                    <a:pt x="53340" y="1581297"/>
                    <a:pt x="63817" y="1599395"/>
                    <a:pt x="54292" y="1565105"/>
                  </a:cubicBezTo>
                  <a:cubicBezTo>
                    <a:pt x="40957" y="1522242"/>
                    <a:pt x="50482" y="1561295"/>
                    <a:pt x="44767" y="1551770"/>
                  </a:cubicBezTo>
                  <a:cubicBezTo>
                    <a:pt x="40957" y="1533672"/>
                    <a:pt x="39052" y="1507955"/>
                    <a:pt x="34290" y="1489857"/>
                  </a:cubicBezTo>
                  <a:cubicBezTo>
                    <a:pt x="35242" y="1493667"/>
                    <a:pt x="36195" y="1493667"/>
                    <a:pt x="34290" y="1482237"/>
                  </a:cubicBezTo>
                  <a:cubicBezTo>
                    <a:pt x="27622" y="1472712"/>
                    <a:pt x="21907" y="1454615"/>
                    <a:pt x="17145" y="1431755"/>
                  </a:cubicBezTo>
                  <a:cubicBezTo>
                    <a:pt x="14287" y="1420325"/>
                    <a:pt x="13335" y="1406990"/>
                    <a:pt x="11430" y="1393655"/>
                  </a:cubicBezTo>
                  <a:cubicBezTo>
                    <a:pt x="9525" y="1379367"/>
                    <a:pt x="7620" y="1365080"/>
                    <a:pt x="6667" y="1349840"/>
                  </a:cubicBezTo>
                  <a:cubicBezTo>
                    <a:pt x="1905" y="1288880"/>
                    <a:pt x="3810" y="1221252"/>
                    <a:pt x="0" y="1171722"/>
                  </a:cubicBezTo>
                  <a:cubicBezTo>
                    <a:pt x="1905" y="1172675"/>
                    <a:pt x="2857" y="1196487"/>
                    <a:pt x="3810" y="1218395"/>
                  </a:cubicBezTo>
                  <a:cubicBezTo>
                    <a:pt x="4762" y="1229825"/>
                    <a:pt x="5715" y="1240302"/>
                    <a:pt x="6667" y="1246970"/>
                  </a:cubicBezTo>
                  <a:cubicBezTo>
                    <a:pt x="8572" y="1253637"/>
                    <a:pt x="9525" y="1256495"/>
                    <a:pt x="11430" y="1253637"/>
                  </a:cubicBezTo>
                  <a:cubicBezTo>
                    <a:pt x="10477" y="1246970"/>
                    <a:pt x="9525" y="1236492"/>
                    <a:pt x="9525" y="1224110"/>
                  </a:cubicBezTo>
                  <a:cubicBezTo>
                    <a:pt x="9525" y="1211727"/>
                    <a:pt x="10477" y="1198392"/>
                    <a:pt x="10477" y="1186010"/>
                  </a:cubicBezTo>
                  <a:cubicBezTo>
                    <a:pt x="10477" y="1180295"/>
                    <a:pt x="10477" y="1173627"/>
                    <a:pt x="10477" y="1168865"/>
                  </a:cubicBezTo>
                  <a:cubicBezTo>
                    <a:pt x="10477" y="1163150"/>
                    <a:pt x="10477" y="1159340"/>
                    <a:pt x="10477" y="1155530"/>
                  </a:cubicBezTo>
                  <a:cubicBezTo>
                    <a:pt x="10477" y="1148862"/>
                    <a:pt x="9525" y="1146005"/>
                    <a:pt x="6667" y="1149815"/>
                  </a:cubicBezTo>
                  <a:cubicBezTo>
                    <a:pt x="7620" y="1138385"/>
                    <a:pt x="7620" y="1126002"/>
                    <a:pt x="8572" y="1113620"/>
                  </a:cubicBezTo>
                  <a:cubicBezTo>
                    <a:pt x="9525" y="1100285"/>
                    <a:pt x="11430" y="1087902"/>
                    <a:pt x="12382" y="1075520"/>
                  </a:cubicBezTo>
                  <a:cubicBezTo>
                    <a:pt x="13335" y="1062185"/>
                    <a:pt x="14287" y="1049802"/>
                    <a:pt x="16192" y="1037420"/>
                  </a:cubicBezTo>
                  <a:cubicBezTo>
                    <a:pt x="18097" y="1025037"/>
                    <a:pt x="20002" y="1012655"/>
                    <a:pt x="21907" y="1001225"/>
                  </a:cubicBezTo>
                  <a:cubicBezTo>
                    <a:pt x="30480" y="953600"/>
                    <a:pt x="41910" y="913595"/>
                    <a:pt x="53340" y="893592"/>
                  </a:cubicBezTo>
                  <a:cubicBezTo>
                    <a:pt x="50482" y="891687"/>
                    <a:pt x="51435" y="883115"/>
                    <a:pt x="54292" y="870732"/>
                  </a:cubicBezTo>
                  <a:cubicBezTo>
                    <a:pt x="57150" y="858350"/>
                    <a:pt x="62865" y="841205"/>
                    <a:pt x="68580" y="823107"/>
                  </a:cubicBezTo>
                  <a:cubicBezTo>
                    <a:pt x="80962" y="786912"/>
                    <a:pt x="100012" y="743097"/>
                    <a:pt x="112395" y="711665"/>
                  </a:cubicBezTo>
                  <a:cubicBezTo>
                    <a:pt x="111442" y="726905"/>
                    <a:pt x="118110" y="713570"/>
                    <a:pt x="126682" y="692615"/>
                  </a:cubicBezTo>
                  <a:cubicBezTo>
                    <a:pt x="131445" y="682137"/>
                    <a:pt x="137160" y="669755"/>
                    <a:pt x="142875" y="658325"/>
                  </a:cubicBezTo>
                  <a:cubicBezTo>
                    <a:pt x="145732" y="652610"/>
                    <a:pt x="147637" y="646895"/>
                    <a:pt x="150495" y="642132"/>
                  </a:cubicBezTo>
                  <a:cubicBezTo>
                    <a:pt x="153352" y="637370"/>
                    <a:pt x="156210" y="633560"/>
                    <a:pt x="158115" y="629750"/>
                  </a:cubicBezTo>
                  <a:cubicBezTo>
                    <a:pt x="152400" y="641180"/>
                    <a:pt x="148590" y="653562"/>
                    <a:pt x="143827" y="664992"/>
                  </a:cubicBezTo>
                  <a:cubicBezTo>
                    <a:pt x="174307" y="602127"/>
                    <a:pt x="214312" y="538310"/>
                    <a:pt x="260032" y="478302"/>
                  </a:cubicBezTo>
                  <a:cubicBezTo>
                    <a:pt x="305752" y="419247"/>
                    <a:pt x="357187" y="364955"/>
                    <a:pt x="407670" y="319235"/>
                  </a:cubicBezTo>
                  <a:cubicBezTo>
                    <a:pt x="388620" y="340190"/>
                    <a:pt x="391477" y="342095"/>
                    <a:pt x="418147" y="318282"/>
                  </a:cubicBezTo>
                  <a:cubicBezTo>
                    <a:pt x="433387" y="303042"/>
                    <a:pt x="425767" y="303042"/>
                    <a:pt x="432435" y="293517"/>
                  </a:cubicBezTo>
                  <a:cubicBezTo>
                    <a:pt x="441960" y="287802"/>
                    <a:pt x="451485" y="281135"/>
                    <a:pt x="461962" y="275420"/>
                  </a:cubicBezTo>
                  <a:cubicBezTo>
                    <a:pt x="439102" y="283040"/>
                    <a:pt x="511492" y="234462"/>
                    <a:pt x="525780" y="219222"/>
                  </a:cubicBezTo>
                  <a:cubicBezTo>
                    <a:pt x="531495" y="214460"/>
                    <a:pt x="539115" y="209697"/>
                    <a:pt x="547687" y="204935"/>
                  </a:cubicBezTo>
                  <a:cubicBezTo>
                    <a:pt x="556260" y="200172"/>
                    <a:pt x="565785" y="195410"/>
                    <a:pt x="575310" y="190647"/>
                  </a:cubicBezTo>
                  <a:cubicBezTo>
                    <a:pt x="585787" y="185885"/>
                    <a:pt x="596265" y="180170"/>
                    <a:pt x="606742" y="174455"/>
                  </a:cubicBezTo>
                  <a:cubicBezTo>
                    <a:pt x="618172" y="169692"/>
                    <a:pt x="628650" y="163025"/>
                    <a:pt x="640080" y="156357"/>
                  </a:cubicBezTo>
                  <a:lnTo>
                    <a:pt x="634365" y="160167"/>
                  </a:lnTo>
                  <a:cubicBezTo>
                    <a:pt x="632460" y="163977"/>
                    <a:pt x="640080" y="160167"/>
                    <a:pt x="650557" y="154452"/>
                  </a:cubicBezTo>
                  <a:cubicBezTo>
                    <a:pt x="661035" y="149690"/>
                    <a:pt x="675322" y="142070"/>
                    <a:pt x="684847" y="138260"/>
                  </a:cubicBezTo>
                  <a:cubicBezTo>
                    <a:pt x="688657" y="134450"/>
                    <a:pt x="680085" y="137307"/>
                    <a:pt x="673417" y="140165"/>
                  </a:cubicBezTo>
                  <a:cubicBezTo>
                    <a:pt x="760095" y="91587"/>
                    <a:pt x="853440" y="56345"/>
                    <a:pt x="948690" y="35390"/>
                  </a:cubicBezTo>
                  <a:cubicBezTo>
                    <a:pt x="996791" y="24436"/>
                    <a:pt x="1045131" y="16578"/>
                    <a:pt x="1093589" y="11101"/>
                  </a:cubicBezTo>
                  <a:close/>
                  <a:moveTo>
                    <a:pt x="1164907" y="4910"/>
                  </a:moveTo>
                  <a:lnTo>
                    <a:pt x="1173947" y="5582"/>
                  </a:lnTo>
                  <a:lnTo>
                    <a:pt x="1164063" y="6261"/>
                  </a:lnTo>
                  <a:close/>
                  <a:moveTo>
                    <a:pt x="1239202" y="1100"/>
                  </a:moveTo>
                  <a:cubicBezTo>
                    <a:pt x="1239202" y="3005"/>
                    <a:pt x="1279207" y="9672"/>
                    <a:pt x="1279207" y="11577"/>
                  </a:cubicBezTo>
                  <a:cubicBezTo>
                    <a:pt x="1231582" y="5862"/>
                    <a:pt x="1224915" y="19197"/>
                    <a:pt x="1185862" y="13482"/>
                  </a:cubicBezTo>
                  <a:lnTo>
                    <a:pt x="1232535" y="9672"/>
                  </a:lnTo>
                  <a:cubicBezTo>
                    <a:pt x="1228725" y="8720"/>
                    <a:pt x="1216342" y="7767"/>
                    <a:pt x="1203007" y="6815"/>
                  </a:cubicBezTo>
                  <a:cubicBezTo>
                    <a:pt x="1196340" y="6815"/>
                    <a:pt x="1189196" y="6577"/>
                    <a:pt x="1182529" y="6219"/>
                  </a:cubicBezTo>
                  <a:lnTo>
                    <a:pt x="1173947" y="5582"/>
                  </a:lnTo>
                  <a:close/>
                  <a:moveTo>
                    <a:pt x="1249680" y="28"/>
                  </a:moveTo>
                  <a:cubicBezTo>
                    <a:pt x="1256585" y="-91"/>
                    <a:pt x="1267777" y="147"/>
                    <a:pt x="1284922" y="1100"/>
                  </a:cubicBezTo>
                  <a:cubicBezTo>
                    <a:pt x="1270635" y="1100"/>
                    <a:pt x="1255395" y="1100"/>
                    <a:pt x="1240155" y="1100"/>
                  </a:cubicBezTo>
                  <a:cubicBezTo>
                    <a:pt x="1240155" y="623"/>
                    <a:pt x="1242775" y="147"/>
                    <a:pt x="1249680" y="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2ACA523-A480-144D-9990-3BC0777124A7}"/>
                </a:ext>
              </a:extLst>
            </p:cNvPr>
            <p:cNvSpPr txBox="1"/>
            <p:nvPr userDrawn="1"/>
          </p:nvSpPr>
          <p:spPr>
            <a:xfrm>
              <a:off x="8306920" y="2364706"/>
              <a:ext cx="441146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 defTabSz="1828434">
                <a:lnSpc>
                  <a:spcPct val="100000"/>
                </a:lnSpc>
                <a:spcBef>
                  <a:spcPts val="600"/>
                </a:spcBef>
              </a:pPr>
              <a:r>
                <a:rPr lang="en-US" sz="3600" b="1" dirty="0">
                  <a:solidFill>
                    <a:srgbClr val="DE0084"/>
                  </a:solidFill>
                  <a:latin typeface="+mn-lt"/>
                  <a:ea typeface="League Spartan" charset="0"/>
                  <a:cs typeface="Poppins" pitchFamily="2" charset="77"/>
                </a:rPr>
                <a:t>3</a:t>
              </a:r>
            </a:p>
          </p:txBody>
        </p:sp>
        <p:sp>
          <p:nvSpPr>
            <p:cNvPr id="139" name="Freeform: Shape 40">
              <a:extLst>
                <a:ext uri="{FF2B5EF4-FFF2-40B4-BE49-F238E27FC236}">
                  <a16:creationId xmlns:a16="http://schemas.microsoft.com/office/drawing/2014/main" id="{AA212DA5-BF0C-456D-85D5-79A26A3FE52C}"/>
                </a:ext>
              </a:extLst>
            </p:cNvPr>
            <p:cNvSpPr>
              <a:spLocks noChangeAspect="1"/>
            </p:cNvSpPr>
            <p:nvPr userDrawn="1"/>
          </p:nvSpPr>
          <p:spPr>
            <a:xfrm rot="10800000">
              <a:off x="7979655" y="2132435"/>
              <a:ext cx="1095675" cy="1097280"/>
            </a:xfrm>
            <a:custGeom>
              <a:avLst/>
              <a:gdLst>
                <a:gd name="connsiteX0" fmla="*/ 1083945 w 2480310"/>
                <a:gd name="connsiteY0" fmla="*/ 2463312 h 2483940"/>
                <a:gd name="connsiteX1" fmla="*/ 1110615 w 2480310"/>
                <a:gd name="connsiteY1" fmla="*/ 2466169 h 2483940"/>
                <a:gd name="connsiteX2" fmla="*/ 1108710 w 2480310"/>
                <a:gd name="connsiteY2" fmla="*/ 2466169 h 2483940"/>
                <a:gd name="connsiteX3" fmla="*/ 1083945 w 2480310"/>
                <a:gd name="connsiteY3" fmla="*/ 2463312 h 2483940"/>
                <a:gd name="connsiteX4" fmla="*/ 947931 w 2480310"/>
                <a:gd name="connsiteY4" fmla="*/ 2446896 h 2483940"/>
                <a:gd name="connsiteX5" fmla="*/ 968692 w 2480310"/>
                <a:gd name="connsiteY5" fmla="*/ 2449977 h 2483940"/>
                <a:gd name="connsiteX6" fmla="*/ 949642 w 2480310"/>
                <a:gd name="connsiteY6" fmla="*/ 2448072 h 2483940"/>
                <a:gd name="connsiteX7" fmla="*/ 947931 w 2480310"/>
                <a:gd name="connsiteY7" fmla="*/ 2446896 h 2483940"/>
                <a:gd name="connsiteX8" fmla="*/ 1617344 w 2480310"/>
                <a:gd name="connsiteY8" fmla="*/ 2426165 h 2483940"/>
                <a:gd name="connsiteX9" fmla="*/ 1555432 w 2480310"/>
                <a:gd name="connsiteY9" fmla="*/ 2441405 h 2483940"/>
                <a:gd name="connsiteX10" fmla="*/ 1617344 w 2480310"/>
                <a:gd name="connsiteY10" fmla="*/ 2426165 h 2483940"/>
                <a:gd name="connsiteX11" fmla="*/ 1641487 w 2480310"/>
                <a:gd name="connsiteY11" fmla="*/ 2384177 h 2483940"/>
                <a:gd name="connsiteX12" fmla="*/ 1603660 w 2480310"/>
                <a:gd name="connsiteY12" fmla="*/ 2398022 h 2483940"/>
                <a:gd name="connsiteX13" fmla="*/ 1514788 w 2480310"/>
                <a:gd name="connsiteY13" fmla="*/ 2420874 h 2483940"/>
                <a:gd name="connsiteX14" fmla="*/ 1510962 w 2480310"/>
                <a:gd name="connsiteY14" fmla="*/ 2423292 h 2483940"/>
                <a:gd name="connsiteX15" fmla="*/ 1489709 w 2480310"/>
                <a:gd name="connsiteY15" fmla="*/ 2429974 h 2483940"/>
                <a:gd name="connsiteX16" fmla="*/ 1550669 w 2480310"/>
                <a:gd name="connsiteY16" fmla="*/ 2413782 h 2483940"/>
                <a:gd name="connsiteX17" fmla="*/ 1589722 w 2480310"/>
                <a:gd name="connsiteY17" fmla="*/ 2406162 h 2483940"/>
                <a:gd name="connsiteX18" fmla="*/ 1625917 w 2480310"/>
                <a:gd name="connsiteY18" fmla="*/ 2392827 h 2483940"/>
                <a:gd name="connsiteX19" fmla="*/ 822070 w 2480310"/>
                <a:gd name="connsiteY19" fmla="*/ 2377356 h 2483940"/>
                <a:gd name="connsiteX20" fmla="*/ 821412 w 2480310"/>
                <a:gd name="connsiteY20" fmla="*/ 2377706 h 2483940"/>
                <a:gd name="connsiteX21" fmla="*/ 828674 w 2480310"/>
                <a:gd name="connsiteY21" fmla="*/ 2389017 h 2483940"/>
                <a:gd name="connsiteX22" fmla="*/ 904874 w 2480310"/>
                <a:gd name="connsiteY22" fmla="*/ 2405209 h 2483940"/>
                <a:gd name="connsiteX23" fmla="*/ 912021 w 2480310"/>
                <a:gd name="connsiteY23" fmla="*/ 2406539 h 2483940"/>
                <a:gd name="connsiteX24" fmla="*/ 559117 w 2480310"/>
                <a:gd name="connsiteY24" fmla="*/ 2270907 h 2483940"/>
                <a:gd name="connsiteX25" fmla="*/ 568533 w 2480310"/>
                <a:gd name="connsiteY25" fmla="*/ 2276766 h 2483940"/>
                <a:gd name="connsiteX26" fmla="*/ 568523 w 2480310"/>
                <a:gd name="connsiteY26" fmla="*/ 2276860 h 2483940"/>
                <a:gd name="connsiteX27" fmla="*/ 559117 w 2480310"/>
                <a:gd name="connsiteY27" fmla="*/ 2270907 h 2483940"/>
                <a:gd name="connsiteX28" fmla="*/ 561166 w 2480310"/>
                <a:gd name="connsiteY28" fmla="*/ 2245663 h 2483940"/>
                <a:gd name="connsiteX29" fmla="*/ 581025 w 2480310"/>
                <a:gd name="connsiteY29" fmla="*/ 2260430 h 2483940"/>
                <a:gd name="connsiteX30" fmla="*/ 606157 w 2480310"/>
                <a:gd name="connsiteY30" fmla="*/ 2272996 h 2483940"/>
                <a:gd name="connsiteX31" fmla="*/ 2125027 w 2480310"/>
                <a:gd name="connsiteY31" fmla="*/ 2079454 h 2483940"/>
                <a:gd name="connsiteX32" fmla="*/ 2110635 w 2480310"/>
                <a:gd name="connsiteY32" fmla="*/ 2091226 h 2483940"/>
                <a:gd name="connsiteX33" fmla="*/ 2107125 w 2480310"/>
                <a:gd name="connsiteY33" fmla="*/ 2091433 h 2483940"/>
                <a:gd name="connsiteX34" fmla="*/ 2103211 w 2480310"/>
                <a:gd name="connsiteY34" fmla="*/ 2095739 h 2483940"/>
                <a:gd name="connsiteX35" fmla="*/ 1922773 w 2480310"/>
                <a:gd name="connsiteY35" fmla="*/ 2244615 h 2483940"/>
                <a:gd name="connsiteX36" fmla="*/ 1901057 w 2480310"/>
                <a:gd name="connsiteY36" fmla="*/ 2257808 h 2483940"/>
                <a:gd name="connsiteX37" fmla="*/ 1882139 w 2480310"/>
                <a:gd name="connsiteY37" fmla="*/ 2278527 h 2483940"/>
                <a:gd name="connsiteX38" fmla="*/ 1905952 w 2480310"/>
                <a:gd name="connsiteY38" fmla="*/ 2261382 h 2483940"/>
                <a:gd name="connsiteX39" fmla="*/ 1898332 w 2480310"/>
                <a:gd name="connsiteY39" fmla="*/ 2272812 h 2483940"/>
                <a:gd name="connsiteX40" fmla="*/ 1880234 w 2480310"/>
                <a:gd name="connsiteY40" fmla="*/ 2286147 h 2483940"/>
                <a:gd name="connsiteX41" fmla="*/ 1859279 w 2480310"/>
                <a:gd name="connsiteY41" fmla="*/ 2299482 h 2483940"/>
                <a:gd name="connsiteX42" fmla="*/ 1859279 w 2480310"/>
                <a:gd name="connsiteY42" fmla="*/ 2306149 h 2483940"/>
                <a:gd name="connsiteX43" fmla="*/ 1915477 w 2480310"/>
                <a:gd name="connsiteY43" fmla="*/ 2269002 h 2483940"/>
                <a:gd name="connsiteX44" fmla="*/ 1975484 w 2480310"/>
                <a:gd name="connsiteY44" fmla="*/ 2226139 h 2483940"/>
                <a:gd name="connsiteX45" fmla="*/ 1973579 w 2480310"/>
                <a:gd name="connsiteY45" fmla="*/ 2232807 h 2483940"/>
                <a:gd name="connsiteX46" fmla="*/ 1994534 w 2480310"/>
                <a:gd name="connsiteY46" fmla="*/ 2214709 h 2483940"/>
                <a:gd name="connsiteX47" fmla="*/ 2010727 w 2480310"/>
                <a:gd name="connsiteY47" fmla="*/ 2197564 h 2483940"/>
                <a:gd name="connsiteX48" fmla="*/ 2025967 w 2480310"/>
                <a:gd name="connsiteY48" fmla="*/ 2181372 h 2483940"/>
                <a:gd name="connsiteX49" fmla="*/ 2040254 w 2480310"/>
                <a:gd name="connsiteY49" fmla="*/ 2164227 h 2483940"/>
                <a:gd name="connsiteX50" fmla="*/ 2125027 w 2480310"/>
                <a:gd name="connsiteY50" fmla="*/ 2079454 h 2483940"/>
                <a:gd name="connsiteX51" fmla="*/ 261750 w 2480310"/>
                <a:gd name="connsiteY51" fmla="*/ 1957590 h 2483940"/>
                <a:gd name="connsiteX52" fmla="*/ 266700 w 2480310"/>
                <a:gd name="connsiteY52" fmla="*/ 1965155 h 2483940"/>
                <a:gd name="connsiteX53" fmla="*/ 267353 w 2480310"/>
                <a:gd name="connsiteY53" fmla="*/ 1965083 h 2483940"/>
                <a:gd name="connsiteX54" fmla="*/ 194310 w 2480310"/>
                <a:gd name="connsiteY54" fmla="*/ 1887050 h 2483940"/>
                <a:gd name="connsiteX55" fmla="*/ 196810 w 2480310"/>
                <a:gd name="connsiteY55" fmla="*/ 1887914 h 2483940"/>
                <a:gd name="connsiteX56" fmla="*/ 212349 w 2480310"/>
                <a:gd name="connsiteY56" fmla="*/ 1912516 h 2483940"/>
                <a:gd name="connsiteX57" fmla="*/ 146686 w 2480310"/>
                <a:gd name="connsiteY57" fmla="*/ 1768337 h 2483940"/>
                <a:gd name="connsiteX58" fmla="*/ 147637 w 2480310"/>
                <a:gd name="connsiteY58" fmla="*/ 1772750 h 2483940"/>
                <a:gd name="connsiteX59" fmla="*/ 156210 w 2480310"/>
                <a:gd name="connsiteY59" fmla="*/ 1803230 h 2483940"/>
                <a:gd name="connsiteX60" fmla="*/ 182880 w 2480310"/>
                <a:gd name="connsiteY60" fmla="*/ 1838472 h 2483940"/>
                <a:gd name="connsiteX61" fmla="*/ 187237 w 2480310"/>
                <a:gd name="connsiteY61" fmla="*/ 1844702 h 2483940"/>
                <a:gd name="connsiteX62" fmla="*/ 169058 w 2480310"/>
                <a:gd name="connsiteY62" fmla="*/ 1814778 h 2483940"/>
                <a:gd name="connsiteX63" fmla="*/ 2396212 w 2480310"/>
                <a:gd name="connsiteY63" fmla="*/ 1621548 h 2483940"/>
                <a:gd name="connsiteX64" fmla="*/ 2379554 w 2480310"/>
                <a:gd name="connsiteY64" fmla="*/ 1667061 h 2483940"/>
                <a:gd name="connsiteX65" fmla="*/ 2379225 w 2480310"/>
                <a:gd name="connsiteY65" fmla="*/ 1670118 h 2483940"/>
                <a:gd name="connsiteX66" fmla="*/ 2388869 w 2480310"/>
                <a:gd name="connsiteY66" fmla="*/ 1655592 h 2483940"/>
                <a:gd name="connsiteX67" fmla="*/ 26670 w 2480310"/>
                <a:gd name="connsiteY67" fmla="*/ 1472712 h 2483940"/>
                <a:gd name="connsiteX68" fmla="*/ 33337 w 2480310"/>
                <a:gd name="connsiteY68" fmla="*/ 1491762 h 2483940"/>
                <a:gd name="connsiteX69" fmla="*/ 26670 w 2480310"/>
                <a:gd name="connsiteY69" fmla="*/ 1472712 h 2483940"/>
                <a:gd name="connsiteX70" fmla="*/ 25360 w 2480310"/>
                <a:gd name="connsiteY70" fmla="*/ 1468188 h 2483940"/>
                <a:gd name="connsiteX71" fmla="*/ 26670 w 2480310"/>
                <a:gd name="connsiteY71" fmla="*/ 1471760 h 2483940"/>
                <a:gd name="connsiteX72" fmla="*/ 24765 w 2480310"/>
                <a:gd name="connsiteY72" fmla="*/ 1468902 h 2483940"/>
                <a:gd name="connsiteX73" fmla="*/ 25360 w 2480310"/>
                <a:gd name="connsiteY73" fmla="*/ 1468188 h 2483940"/>
                <a:gd name="connsiteX74" fmla="*/ 31432 w 2480310"/>
                <a:gd name="connsiteY74" fmla="*/ 1442232 h 2483940"/>
                <a:gd name="connsiteX75" fmla="*/ 41910 w 2480310"/>
                <a:gd name="connsiteY75" fmla="*/ 1485095 h 2483940"/>
                <a:gd name="connsiteX76" fmla="*/ 54292 w 2480310"/>
                <a:gd name="connsiteY76" fmla="*/ 1517480 h 2483940"/>
                <a:gd name="connsiteX77" fmla="*/ 52387 w 2480310"/>
                <a:gd name="connsiteY77" fmla="*/ 1515575 h 2483940"/>
                <a:gd name="connsiteX78" fmla="*/ 80010 w 2480310"/>
                <a:gd name="connsiteY78" fmla="*/ 1609872 h 2483940"/>
                <a:gd name="connsiteX79" fmla="*/ 75247 w 2480310"/>
                <a:gd name="connsiteY79" fmla="*/ 1597490 h 2483940"/>
                <a:gd name="connsiteX80" fmla="*/ 85725 w 2480310"/>
                <a:gd name="connsiteY80" fmla="*/ 1648925 h 2483940"/>
                <a:gd name="connsiteX81" fmla="*/ 103822 w 2480310"/>
                <a:gd name="connsiteY81" fmla="*/ 1694645 h 2483940"/>
                <a:gd name="connsiteX82" fmla="*/ 118110 w 2480310"/>
                <a:gd name="connsiteY82" fmla="*/ 1714647 h 2483940"/>
                <a:gd name="connsiteX83" fmla="*/ 114300 w 2480310"/>
                <a:gd name="connsiteY83" fmla="*/ 1706075 h 2483940"/>
                <a:gd name="connsiteX84" fmla="*/ 132383 w 2480310"/>
                <a:gd name="connsiteY84" fmla="*/ 1739695 h 2483940"/>
                <a:gd name="connsiteX85" fmla="*/ 133078 w 2480310"/>
                <a:gd name="connsiteY85" fmla="*/ 1740088 h 2483940"/>
                <a:gd name="connsiteX86" fmla="*/ 117718 w 2480310"/>
                <a:gd name="connsiteY86" fmla="*/ 1708203 h 2483940"/>
                <a:gd name="connsiteX87" fmla="*/ 46677 w 2480310"/>
                <a:gd name="connsiteY87" fmla="*/ 1479346 h 2483940"/>
                <a:gd name="connsiteX88" fmla="*/ 42483 w 2480310"/>
                <a:gd name="connsiteY88" fmla="*/ 1451864 h 2483940"/>
                <a:gd name="connsiteX89" fmla="*/ 40957 w 2480310"/>
                <a:gd name="connsiteY89" fmla="*/ 1447947 h 2483940"/>
                <a:gd name="connsiteX90" fmla="*/ 31432 w 2480310"/>
                <a:gd name="connsiteY90" fmla="*/ 1442232 h 2483940"/>
                <a:gd name="connsiteX91" fmla="*/ 2480310 w 2480310"/>
                <a:gd name="connsiteY91" fmla="*/ 1233635 h 2483940"/>
                <a:gd name="connsiteX92" fmla="*/ 2475547 w 2480310"/>
                <a:gd name="connsiteY92" fmla="*/ 1288880 h 2483940"/>
                <a:gd name="connsiteX93" fmla="*/ 2480310 w 2480310"/>
                <a:gd name="connsiteY93" fmla="*/ 1233635 h 2483940"/>
                <a:gd name="connsiteX94" fmla="*/ 40005 w 2480310"/>
                <a:gd name="connsiteY94" fmla="*/ 952647 h 2483940"/>
                <a:gd name="connsiteX95" fmla="*/ 32385 w 2480310"/>
                <a:gd name="connsiteY95" fmla="*/ 989795 h 2483940"/>
                <a:gd name="connsiteX96" fmla="*/ 27622 w 2480310"/>
                <a:gd name="connsiteY96" fmla="*/ 1025990 h 2483940"/>
                <a:gd name="connsiteX97" fmla="*/ 20955 w 2480310"/>
                <a:gd name="connsiteY97" fmla="*/ 1095522 h 2483940"/>
                <a:gd name="connsiteX98" fmla="*/ 20002 w 2480310"/>
                <a:gd name="connsiteY98" fmla="*/ 1112667 h 2483940"/>
                <a:gd name="connsiteX99" fmla="*/ 19050 w 2480310"/>
                <a:gd name="connsiteY99" fmla="*/ 1129812 h 2483940"/>
                <a:gd name="connsiteX100" fmla="*/ 17145 w 2480310"/>
                <a:gd name="connsiteY100" fmla="*/ 1164102 h 2483940"/>
                <a:gd name="connsiteX101" fmla="*/ 15240 w 2480310"/>
                <a:gd name="connsiteY101" fmla="*/ 1236492 h 2483940"/>
                <a:gd name="connsiteX102" fmla="*/ 20002 w 2480310"/>
                <a:gd name="connsiteY102" fmla="*/ 1219347 h 2483940"/>
                <a:gd name="connsiteX103" fmla="*/ 20002 w 2480310"/>
                <a:gd name="connsiteY103" fmla="*/ 1296500 h 2483940"/>
                <a:gd name="connsiteX104" fmla="*/ 24765 w 2480310"/>
                <a:gd name="connsiteY104" fmla="*/ 1342220 h 2483940"/>
                <a:gd name="connsiteX105" fmla="*/ 25717 w 2480310"/>
                <a:gd name="connsiteY105" fmla="*/ 1360317 h 2483940"/>
                <a:gd name="connsiteX106" fmla="*/ 24765 w 2480310"/>
                <a:gd name="connsiteY106" fmla="*/ 1372700 h 2483940"/>
                <a:gd name="connsiteX107" fmla="*/ 31909 w 2480310"/>
                <a:gd name="connsiteY107" fmla="*/ 1384606 h 2483940"/>
                <a:gd name="connsiteX108" fmla="*/ 32500 w 2480310"/>
                <a:gd name="connsiteY108" fmla="*/ 1386455 h 2483940"/>
                <a:gd name="connsiteX109" fmla="*/ 28202 w 2480310"/>
                <a:gd name="connsiteY109" fmla="*/ 1358291 h 2483940"/>
                <a:gd name="connsiteX110" fmla="*/ 21907 w 2480310"/>
                <a:gd name="connsiteY110" fmla="*/ 1233635 h 2483940"/>
                <a:gd name="connsiteX111" fmla="*/ 28202 w 2480310"/>
                <a:gd name="connsiteY111" fmla="*/ 1108979 h 2483940"/>
                <a:gd name="connsiteX112" fmla="*/ 44706 w 2480310"/>
                <a:gd name="connsiteY112" fmla="*/ 1000837 h 2483940"/>
                <a:gd name="connsiteX113" fmla="*/ 43696 w 2480310"/>
                <a:gd name="connsiteY113" fmla="*/ 999439 h 2483940"/>
                <a:gd name="connsiteX114" fmla="*/ 28575 w 2480310"/>
                <a:gd name="connsiteY114" fmla="*/ 1050755 h 2483940"/>
                <a:gd name="connsiteX115" fmla="*/ 37147 w 2480310"/>
                <a:gd name="connsiteY115" fmla="*/ 990747 h 2483940"/>
                <a:gd name="connsiteX116" fmla="*/ 40005 w 2480310"/>
                <a:gd name="connsiteY116" fmla="*/ 952647 h 2483940"/>
                <a:gd name="connsiteX117" fmla="*/ 195382 w 2480310"/>
                <a:gd name="connsiteY117" fmla="*/ 603199 h 2483940"/>
                <a:gd name="connsiteX118" fmla="*/ 184785 w 2480310"/>
                <a:gd name="connsiteY118" fmla="*/ 615462 h 2483940"/>
                <a:gd name="connsiteX119" fmla="*/ 150495 w 2480310"/>
                <a:gd name="connsiteY119" fmla="*/ 672612 h 2483940"/>
                <a:gd name="connsiteX120" fmla="*/ 121920 w 2480310"/>
                <a:gd name="connsiteY120" fmla="*/ 739287 h 2483940"/>
                <a:gd name="connsiteX121" fmla="*/ 133350 w 2480310"/>
                <a:gd name="connsiteY121" fmla="*/ 706902 h 2483940"/>
                <a:gd name="connsiteX122" fmla="*/ 103822 w 2480310"/>
                <a:gd name="connsiteY122" fmla="*/ 781197 h 2483940"/>
                <a:gd name="connsiteX123" fmla="*/ 88582 w 2480310"/>
                <a:gd name="connsiteY123" fmla="*/ 819297 h 2483940"/>
                <a:gd name="connsiteX124" fmla="*/ 75247 w 2480310"/>
                <a:gd name="connsiteY124" fmla="*/ 856445 h 2483940"/>
                <a:gd name="connsiteX125" fmla="*/ 63817 w 2480310"/>
                <a:gd name="connsiteY125" fmla="*/ 892640 h 2483940"/>
                <a:gd name="connsiteX126" fmla="*/ 54292 w 2480310"/>
                <a:gd name="connsiteY126" fmla="*/ 926930 h 2483940"/>
                <a:gd name="connsiteX127" fmla="*/ 44767 w 2480310"/>
                <a:gd name="connsiteY127" fmla="*/ 985985 h 2483940"/>
                <a:gd name="connsiteX128" fmla="*/ 54292 w 2480310"/>
                <a:gd name="connsiteY128" fmla="*/ 935502 h 2483940"/>
                <a:gd name="connsiteX129" fmla="*/ 55870 w 2480310"/>
                <a:gd name="connsiteY129" fmla="*/ 944908 h 2483940"/>
                <a:gd name="connsiteX130" fmla="*/ 57372 w 2480310"/>
                <a:gd name="connsiteY130" fmla="*/ 946330 h 2483940"/>
                <a:gd name="connsiteX131" fmla="*/ 76720 w 2480310"/>
                <a:gd name="connsiteY131" fmla="*/ 871082 h 2483940"/>
                <a:gd name="connsiteX132" fmla="*/ 169058 w 2480310"/>
                <a:gd name="connsiteY132" fmla="*/ 652492 h 2483940"/>
                <a:gd name="connsiteX133" fmla="*/ 195295 w 2480310"/>
                <a:gd name="connsiteY133" fmla="*/ 609304 h 2483940"/>
                <a:gd name="connsiteX134" fmla="*/ 310236 w 2480310"/>
                <a:gd name="connsiteY134" fmla="*/ 447193 h 2483940"/>
                <a:gd name="connsiteX135" fmla="*/ 297180 w 2480310"/>
                <a:gd name="connsiteY135" fmla="*/ 457347 h 2483940"/>
                <a:gd name="connsiteX136" fmla="*/ 276225 w 2480310"/>
                <a:gd name="connsiteY136" fmla="*/ 478302 h 2483940"/>
                <a:gd name="connsiteX137" fmla="*/ 253365 w 2480310"/>
                <a:gd name="connsiteY137" fmla="*/ 504020 h 2483940"/>
                <a:gd name="connsiteX138" fmla="*/ 231457 w 2480310"/>
                <a:gd name="connsiteY138" fmla="*/ 531642 h 2483940"/>
                <a:gd name="connsiteX139" fmla="*/ 207645 w 2480310"/>
                <a:gd name="connsiteY139" fmla="*/ 582125 h 2483940"/>
                <a:gd name="connsiteX140" fmla="*/ 200977 w 2480310"/>
                <a:gd name="connsiteY140" fmla="*/ 589745 h 2483940"/>
                <a:gd name="connsiteX141" fmla="*/ 204192 w 2480310"/>
                <a:gd name="connsiteY141" fmla="*/ 593555 h 2483940"/>
                <a:gd name="connsiteX142" fmla="*/ 204874 w 2480310"/>
                <a:gd name="connsiteY142" fmla="*/ 593537 h 2483940"/>
                <a:gd name="connsiteX143" fmla="*/ 230058 w 2480310"/>
                <a:gd name="connsiteY143" fmla="*/ 552083 h 2483940"/>
                <a:gd name="connsiteX144" fmla="*/ 227647 w 2480310"/>
                <a:gd name="connsiteY144" fmla="*/ 551644 h 2483940"/>
                <a:gd name="connsiteX145" fmla="*/ 241935 w 2480310"/>
                <a:gd name="connsiteY145" fmla="*/ 527832 h 2483940"/>
                <a:gd name="connsiteX146" fmla="*/ 241935 w 2480310"/>
                <a:gd name="connsiteY146" fmla="*/ 536178 h 2483940"/>
                <a:gd name="connsiteX147" fmla="*/ 300313 w 2480310"/>
                <a:gd name="connsiteY147" fmla="*/ 458111 h 2483940"/>
                <a:gd name="connsiteX148" fmla="*/ 423862 w 2480310"/>
                <a:gd name="connsiteY148" fmla="*/ 316377 h 2483940"/>
                <a:gd name="connsiteX149" fmla="*/ 399097 w 2480310"/>
                <a:gd name="connsiteY149" fmla="*/ 340190 h 2483940"/>
                <a:gd name="connsiteX150" fmla="*/ 374332 w 2480310"/>
                <a:gd name="connsiteY150" fmla="*/ 364002 h 2483940"/>
                <a:gd name="connsiteX151" fmla="*/ 378142 w 2480310"/>
                <a:gd name="connsiteY151" fmla="*/ 349715 h 2483940"/>
                <a:gd name="connsiteX152" fmla="*/ 355282 w 2480310"/>
                <a:gd name="connsiteY152" fmla="*/ 377337 h 2483940"/>
                <a:gd name="connsiteX153" fmla="*/ 352425 w 2480310"/>
                <a:gd name="connsiteY153" fmla="*/ 388767 h 2483940"/>
                <a:gd name="connsiteX154" fmla="*/ 345757 w 2480310"/>
                <a:gd name="connsiteY154" fmla="*/ 404007 h 2483940"/>
                <a:gd name="connsiteX155" fmla="*/ 334328 w 2480310"/>
                <a:gd name="connsiteY155" fmla="*/ 419366 h 2483940"/>
                <a:gd name="connsiteX156" fmla="*/ 324326 w 2480310"/>
                <a:gd name="connsiteY156" fmla="*/ 431690 h 2483940"/>
                <a:gd name="connsiteX157" fmla="*/ 378909 w 2480310"/>
                <a:gd name="connsiteY157" fmla="*/ 371634 h 2483940"/>
                <a:gd name="connsiteX158" fmla="*/ 379214 w 2480310"/>
                <a:gd name="connsiteY158" fmla="*/ 369360 h 2483940"/>
                <a:gd name="connsiteX159" fmla="*/ 392430 w 2480310"/>
                <a:gd name="connsiteY159" fmla="*/ 353525 h 2483940"/>
                <a:gd name="connsiteX160" fmla="*/ 423862 w 2480310"/>
                <a:gd name="connsiteY160" fmla="*/ 316377 h 2483940"/>
                <a:gd name="connsiteX161" fmla="*/ 681037 w 2480310"/>
                <a:gd name="connsiteY161" fmla="*/ 132545 h 2483940"/>
                <a:gd name="connsiteX162" fmla="*/ 669609 w 2480310"/>
                <a:gd name="connsiteY162" fmla="*/ 142069 h 2483940"/>
                <a:gd name="connsiteX163" fmla="*/ 673417 w 2480310"/>
                <a:gd name="connsiteY163" fmla="*/ 141117 h 2483940"/>
                <a:gd name="connsiteX164" fmla="*/ 666750 w 2480310"/>
                <a:gd name="connsiteY164" fmla="*/ 144927 h 2483940"/>
                <a:gd name="connsiteX165" fmla="*/ 669606 w 2480310"/>
                <a:gd name="connsiteY165" fmla="*/ 142070 h 2483940"/>
                <a:gd name="connsiteX166" fmla="*/ 666035 w 2480310"/>
                <a:gd name="connsiteY166" fmla="*/ 142308 h 2483940"/>
                <a:gd name="connsiteX167" fmla="*/ 681037 w 2480310"/>
                <a:gd name="connsiteY167" fmla="*/ 132545 h 2483940"/>
                <a:gd name="connsiteX168" fmla="*/ 1563171 w 2480310"/>
                <a:gd name="connsiteY168" fmla="*/ 55035 h 2483940"/>
                <a:gd name="connsiteX169" fmla="*/ 1564957 w 2480310"/>
                <a:gd name="connsiteY169" fmla="*/ 59202 h 2483940"/>
                <a:gd name="connsiteX170" fmla="*/ 1557542 w 2480310"/>
                <a:gd name="connsiteY170" fmla="*/ 57283 h 2483940"/>
                <a:gd name="connsiteX171" fmla="*/ 1666237 w 2480310"/>
                <a:gd name="connsiteY171" fmla="*/ 90604 h 2483940"/>
                <a:gd name="connsiteX172" fmla="*/ 1715320 w 2480310"/>
                <a:gd name="connsiteY172" fmla="*/ 112183 h 2483940"/>
                <a:gd name="connsiteX173" fmla="*/ 1714500 w 2480310"/>
                <a:gd name="connsiteY173" fmla="*/ 111589 h 2483940"/>
                <a:gd name="connsiteX174" fmla="*/ 1659255 w 2480310"/>
                <a:gd name="connsiteY174" fmla="*/ 84919 h 2483940"/>
                <a:gd name="connsiteX175" fmla="*/ 1628775 w 2480310"/>
                <a:gd name="connsiteY175" fmla="*/ 76347 h 2483940"/>
                <a:gd name="connsiteX176" fmla="*/ 1590675 w 2480310"/>
                <a:gd name="connsiteY176" fmla="*/ 63012 h 2483940"/>
                <a:gd name="connsiteX177" fmla="*/ 1563171 w 2480310"/>
                <a:gd name="connsiteY177" fmla="*/ 55035 h 2483940"/>
                <a:gd name="connsiteX178" fmla="*/ 1439551 w 2480310"/>
                <a:gd name="connsiteY178" fmla="*/ 32509 h 2483940"/>
                <a:gd name="connsiteX179" fmla="*/ 1530415 w 2480310"/>
                <a:gd name="connsiteY179" fmla="*/ 48967 h 2483940"/>
                <a:gd name="connsiteX180" fmla="*/ 1532077 w 2480310"/>
                <a:gd name="connsiteY180" fmla="*/ 49476 h 2483940"/>
                <a:gd name="connsiteX181" fmla="*/ 1534596 w 2480310"/>
                <a:gd name="connsiteY181" fmla="*/ 48367 h 2483940"/>
                <a:gd name="connsiteX182" fmla="*/ 1521142 w 2480310"/>
                <a:gd name="connsiteY182" fmla="*/ 42057 h 2483940"/>
                <a:gd name="connsiteX183" fmla="*/ 1483995 w 2480310"/>
                <a:gd name="connsiteY183" fmla="*/ 34437 h 2483940"/>
                <a:gd name="connsiteX184" fmla="*/ 1460182 w 2480310"/>
                <a:gd name="connsiteY184" fmla="*/ 32532 h 2483940"/>
                <a:gd name="connsiteX185" fmla="*/ 1440180 w 2480310"/>
                <a:gd name="connsiteY185" fmla="*/ 32532 h 2483940"/>
                <a:gd name="connsiteX186" fmla="*/ 1390072 w 2480310"/>
                <a:gd name="connsiteY186" fmla="*/ 23547 h 2483940"/>
                <a:gd name="connsiteX187" fmla="*/ 1413055 w 2480310"/>
                <a:gd name="connsiteY187" fmla="*/ 27710 h 2483940"/>
                <a:gd name="connsiteX188" fmla="*/ 1413034 w 2480310"/>
                <a:gd name="connsiteY188" fmla="*/ 27650 h 2483940"/>
                <a:gd name="connsiteX189" fmla="*/ 1405622 w 2480310"/>
                <a:gd name="connsiteY189" fmla="*/ 25552 h 2483940"/>
                <a:gd name="connsiteX190" fmla="*/ 1385887 w 2480310"/>
                <a:gd name="connsiteY190" fmla="*/ 23007 h 2483940"/>
                <a:gd name="connsiteX191" fmla="*/ 1385311 w 2480310"/>
                <a:gd name="connsiteY191" fmla="*/ 23055 h 2483940"/>
                <a:gd name="connsiteX192" fmla="*/ 1387079 w 2480310"/>
                <a:gd name="connsiteY192" fmla="*/ 23161 h 2483940"/>
                <a:gd name="connsiteX193" fmla="*/ 1334810 w 2480310"/>
                <a:gd name="connsiteY193" fmla="*/ 17530 h 2483940"/>
                <a:gd name="connsiteX194" fmla="*/ 1323022 w 2480310"/>
                <a:gd name="connsiteY194" fmla="*/ 18244 h 2483940"/>
                <a:gd name="connsiteX195" fmla="*/ 1314170 w 2480310"/>
                <a:gd name="connsiteY195" fmla="*/ 18803 h 2483940"/>
                <a:gd name="connsiteX196" fmla="*/ 1358223 w 2480310"/>
                <a:gd name="connsiteY196" fmla="*/ 21436 h 2483940"/>
                <a:gd name="connsiteX197" fmla="*/ 1360170 w 2480310"/>
                <a:gd name="connsiteY197" fmla="*/ 21102 h 2483940"/>
                <a:gd name="connsiteX198" fmla="*/ 1334810 w 2480310"/>
                <a:gd name="connsiteY198" fmla="*/ 17530 h 2483940"/>
                <a:gd name="connsiteX199" fmla="*/ 1164063 w 2480310"/>
                <a:gd name="connsiteY199" fmla="*/ 6261 h 2483940"/>
                <a:gd name="connsiteX200" fmla="*/ 1160145 w 2480310"/>
                <a:gd name="connsiteY200" fmla="*/ 12530 h 2483940"/>
                <a:gd name="connsiteX201" fmla="*/ 1091565 w 2480310"/>
                <a:gd name="connsiteY201" fmla="*/ 17292 h 2483940"/>
                <a:gd name="connsiteX202" fmla="*/ 1057275 w 2480310"/>
                <a:gd name="connsiteY202" fmla="*/ 23007 h 2483940"/>
                <a:gd name="connsiteX203" fmla="*/ 1022985 w 2480310"/>
                <a:gd name="connsiteY203" fmla="*/ 30627 h 2483940"/>
                <a:gd name="connsiteX204" fmla="*/ 988695 w 2480310"/>
                <a:gd name="connsiteY204" fmla="*/ 38247 h 2483940"/>
                <a:gd name="connsiteX205" fmla="*/ 954405 w 2480310"/>
                <a:gd name="connsiteY205" fmla="*/ 46820 h 2483940"/>
                <a:gd name="connsiteX206" fmla="*/ 937260 w 2480310"/>
                <a:gd name="connsiteY206" fmla="*/ 50630 h 2483940"/>
                <a:gd name="connsiteX207" fmla="*/ 920115 w 2480310"/>
                <a:gd name="connsiteY207" fmla="*/ 55392 h 2483940"/>
                <a:gd name="connsiteX208" fmla="*/ 884872 w 2480310"/>
                <a:gd name="connsiteY208" fmla="*/ 63012 h 2483940"/>
                <a:gd name="connsiteX209" fmla="*/ 883920 w 2480310"/>
                <a:gd name="connsiteY209" fmla="*/ 55392 h 2483940"/>
                <a:gd name="connsiteX210" fmla="*/ 827722 w 2480310"/>
                <a:gd name="connsiteY210" fmla="*/ 78252 h 2483940"/>
                <a:gd name="connsiteX211" fmla="*/ 763905 w 2480310"/>
                <a:gd name="connsiteY211" fmla="*/ 107780 h 2483940"/>
                <a:gd name="connsiteX212" fmla="*/ 763905 w 2480310"/>
                <a:gd name="connsiteY212" fmla="*/ 103017 h 2483940"/>
                <a:gd name="connsiteX213" fmla="*/ 716280 w 2480310"/>
                <a:gd name="connsiteY213" fmla="*/ 121115 h 2483940"/>
                <a:gd name="connsiteX214" fmla="*/ 677227 w 2480310"/>
                <a:gd name="connsiteY214" fmla="*/ 145880 h 2483940"/>
                <a:gd name="connsiteX215" fmla="*/ 651510 w 2480310"/>
                <a:gd name="connsiteY215" fmla="*/ 161120 h 2483940"/>
                <a:gd name="connsiteX216" fmla="*/ 624840 w 2480310"/>
                <a:gd name="connsiteY216" fmla="*/ 178265 h 2483940"/>
                <a:gd name="connsiteX217" fmla="*/ 571500 w 2480310"/>
                <a:gd name="connsiteY217" fmla="*/ 212555 h 2483940"/>
                <a:gd name="connsiteX218" fmla="*/ 530542 w 2480310"/>
                <a:gd name="connsiteY218" fmla="*/ 239225 h 2483940"/>
                <a:gd name="connsiteX219" fmla="*/ 551497 w 2480310"/>
                <a:gd name="connsiteY219" fmla="*/ 223032 h 2483940"/>
                <a:gd name="connsiteX220" fmla="*/ 575310 w 2480310"/>
                <a:gd name="connsiteY220" fmla="*/ 206840 h 2483940"/>
                <a:gd name="connsiteX221" fmla="*/ 611505 w 2480310"/>
                <a:gd name="connsiteY221" fmla="*/ 180170 h 2483940"/>
                <a:gd name="connsiteX222" fmla="*/ 579120 w 2480310"/>
                <a:gd name="connsiteY222" fmla="*/ 201125 h 2483940"/>
                <a:gd name="connsiteX223" fmla="*/ 541972 w 2480310"/>
                <a:gd name="connsiteY223" fmla="*/ 224937 h 2483940"/>
                <a:gd name="connsiteX224" fmla="*/ 507682 w 2480310"/>
                <a:gd name="connsiteY224" fmla="*/ 249702 h 2483940"/>
                <a:gd name="connsiteX225" fmla="*/ 483870 w 2480310"/>
                <a:gd name="connsiteY225" fmla="*/ 271610 h 2483940"/>
                <a:gd name="connsiteX226" fmla="*/ 487680 w 2480310"/>
                <a:gd name="connsiteY226" fmla="*/ 269705 h 2483940"/>
                <a:gd name="connsiteX227" fmla="*/ 401821 w 2480310"/>
                <a:gd name="connsiteY227" fmla="*/ 348598 h 2483940"/>
                <a:gd name="connsiteX228" fmla="*/ 394626 w 2480310"/>
                <a:gd name="connsiteY228" fmla="*/ 357331 h 2483940"/>
                <a:gd name="connsiteX229" fmla="*/ 465583 w 2480310"/>
                <a:gd name="connsiteY229" fmla="*/ 292841 h 2483940"/>
                <a:gd name="connsiteX230" fmla="*/ 1241107 w 2480310"/>
                <a:gd name="connsiteY230" fmla="*/ 14435 h 2483940"/>
                <a:gd name="connsiteX231" fmla="*/ 1288033 w 2480310"/>
                <a:gd name="connsiteY231" fmla="*/ 17240 h 2483940"/>
                <a:gd name="connsiteX232" fmla="*/ 1280160 w 2480310"/>
                <a:gd name="connsiteY232" fmla="*/ 16339 h 2483940"/>
                <a:gd name="connsiteX233" fmla="*/ 1303972 w 2480310"/>
                <a:gd name="connsiteY233" fmla="*/ 14434 h 2483940"/>
                <a:gd name="connsiteX234" fmla="*/ 1331595 w 2480310"/>
                <a:gd name="connsiteY234" fmla="*/ 13482 h 2483940"/>
                <a:gd name="connsiteX235" fmla="*/ 1362075 w 2480310"/>
                <a:gd name="connsiteY235" fmla="*/ 9672 h 2483940"/>
                <a:gd name="connsiteX236" fmla="*/ 1364932 w 2480310"/>
                <a:gd name="connsiteY236" fmla="*/ 11577 h 2483940"/>
                <a:gd name="connsiteX237" fmla="*/ 1421130 w 2480310"/>
                <a:gd name="connsiteY237" fmla="*/ 17292 h 2483940"/>
                <a:gd name="connsiteX238" fmla="*/ 1404937 w 2480310"/>
                <a:gd name="connsiteY238" fmla="*/ 17292 h 2483940"/>
                <a:gd name="connsiteX239" fmla="*/ 1428750 w 2480310"/>
                <a:gd name="connsiteY239" fmla="*/ 21102 h 2483940"/>
                <a:gd name="connsiteX240" fmla="*/ 1451610 w 2480310"/>
                <a:gd name="connsiteY240" fmla="*/ 24912 h 2483940"/>
                <a:gd name="connsiteX241" fmla="*/ 1496377 w 2480310"/>
                <a:gd name="connsiteY241" fmla="*/ 30627 h 2483940"/>
                <a:gd name="connsiteX242" fmla="*/ 1539240 w 2480310"/>
                <a:gd name="connsiteY242" fmla="*/ 38247 h 2483940"/>
                <a:gd name="connsiteX243" fmla="*/ 1580197 w 2480310"/>
                <a:gd name="connsiteY243" fmla="*/ 52534 h 2483940"/>
                <a:gd name="connsiteX244" fmla="*/ 1573530 w 2480310"/>
                <a:gd name="connsiteY244" fmla="*/ 53487 h 2483940"/>
                <a:gd name="connsiteX245" fmla="*/ 1605915 w 2480310"/>
                <a:gd name="connsiteY245" fmla="*/ 63012 h 2483940"/>
                <a:gd name="connsiteX246" fmla="*/ 1635442 w 2480310"/>
                <a:gd name="connsiteY246" fmla="*/ 73489 h 2483940"/>
                <a:gd name="connsiteX247" fmla="*/ 1665922 w 2480310"/>
                <a:gd name="connsiteY247" fmla="*/ 83014 h 2483940"/>
                <a:gd name="connsiteX248" fmla="*/ 1699260 w 2480310"/>
                <a:gd name="connsiteY248" fmla="*/ 93492 h 2483940"/>
                <a:gd name="connsiteX249" fmla="*/ 1724025 w 2480310"/>
                <a:gd name="connsiteY249" fmla="*/ 112542 h 2483940"/>
                <a:gd name="connsiteX250" fmla="*/ 1765935 w 2480310"/>
                <a:gd name="connsiteY250" fmla="*/ 127782 h 2483940"/>
                <a:gd name="connsiteX251" fmla="*/ 1806892 w 2480310"/>
                <a:gd name="connsiteY251" fmla="*/ 144927 h 2483940"/>
                <a:gd name="connsiteX252" fmla="*/ 1752719 w 2480310"/>
                <a:gd name="connsiteY252" fmla="*/ 124567 h 2483940"/>
                <a:gd name="connsiteX253" fmla="*/ 1734930 w 2480310"/>
                <a:gd name="connsiteY253" fmla="*/ 120804 h 2483940"/>
                <a:gd name="connsiteX254" fmla="*/ 1794814 w 2480310"/>
                <a:gd name="connsiteY254" fmla="*/ 147132 h 2483940"/>
                <a:gd name="connsiteX255" fmla="*/ 1874332 w 2480310"/>
                <a:gd name="connsiteY255" fmla="*/ 195711 h 2483940"/>
                <a:gd name="connsiteX256" fmla="*/ 1874519 w 2480310"/>
                <a:gd name="connsiteY256" fmla="*/ 195409 h 2483940"/>
                <a:gd name="connsiteX257" fmla="*/ 1791652 w 2480310"/>
                <a:gd name="connsiteY257" fmla="*/ 144927 h 2483940"/>
                <a:gd name="connsiteX258" fmla="*/ 1824037 w 2480310"/>
                <a:gd name="connsiteY258" fmla="*/ 156357 h 2483940"/>
                <a:gd name="connsiteX259" fmla="*/ 1847849 w 2480310"/>
                <a:gd name="connsiteY259" fmla="*/ 167787 h 2483940"/>
                <a:gd name="connsiteX260" fmla="*/ 1884997 w 2480310"/>
                <a:gd name="connsiteY260" fmla="*/ 191599 h 2483940"/>
                <a:gd name="connsiteX261" fmla="*/ 1925002 w 2480310"/>
                <a:gd name="connsiteY261" fmla="*/ 221127 h 2483940"/>
                <a:gd name="connsiteX262" fmla="*/ 1951672 w 2480310"/>
                <a:gd name="connsiteY262" fmla="*/ 241129 h 2483940"/>
                <a:gd name="connsiteX263" fmla="*/ 1985962 w 2480310"/>
                <a:gd name="connsiteY263" fmla="*/ 264942 h 2483940"/>
                <a:gd name="connsiteX264" fmla="*/ 1959214 w 2480310"/>
                <a:gd name="connsiteY264" fmla="*/ 248632 h 2483940"/>
                <a:gd name="connsiteX265" fmla="*/ 2018315 w 2480310"/>
                <a:gd name="connsiteY265" fmla="*/ 295236 h 2483940"/>
                <a:gd name="connsiteX266" fmla="*/ 2016442 w 2480310"/>
                <a:gd name="connsiteY266" fmla="*/ 293517 h 2483940"/>
                <a:gd name="connsiteX267" fmla="*/ 2023998 w 2480310"/>
                <a:gd name="connsiteY267" fmla="*/ 299717 h 2483940"/>
                <a:gd name="connsiteX268" fmla="*/ 2036213 w 2480310"/>
                <a:gd name="connsiteY268" fmla="*/ 309349 h 2483940"/>
                <a:gd name="connsiteX269" fmla="*/ 2039218 w 2480310"/>
                <a:gd name="connsiteY269" fmla="*/ 312205 h 2483940"/>
                <a:gd name="connsiteX270" fmla="*/ 2053589 w 2480310"/>
                <a:gd name="connsiteY270" fmla="*/ 323997 h 2483940"/>
                <a:gd name="connsiteX271" fmla="*/ 2060046 w 2480310"/>
                <a:gd name="connsiteY271" fmla="*/ 332003 h 2483940"/>
                <a:gd name="connsiteX272" fmla="*/ 2119054 w 2480310"/>
                <a:gd name="connsiteY272" fmla="*/ 388093 h 2483940"/>
                <a:gd name="connsiteX273" fmla="*/ 2095500 w 2480310"/>
                <a:gd name="connsiteY273" fmla="*/ 363050 h 2483940"/>
                <a:gd name="connsiteX274" fmla="*/ 2170747 w 2480310"/>
                <a:gd name="connsiteY274" fmla="*/ 436392 h 2483940"/>
                <a:gd name="connsiteX275" fmla="*/ 2166937 w 2480310"/>
                <a:gd name="connsiteY275" fmla="*/ 442107 h 2483940"/>
                <a:gd name="connsiteX276" fmla="*/ 2160015 w 2480310"/>
                <a:gd name="connsiteY276" fmla="*/ 435999 h 2483940"/>
                <a:gd name="connsiteX277" fmla="*/ 2196738 w 2480310"/>
                <a:gd name="connsiteY277" fmla="*/ 479965 h 2483940"/>
                <a:gd name="connsiteX278" fmla="*/ 2207894 w 2480310"/>
                <a:gd name="connsiteY278" fmla="*/ 487827 h 2483940"/>
                <a:gd name="connsiteX279" fmla="*/ 2226038 w 2480310"/>
                <a:gd name="connsiteY279" fmla="*/ 515042 h 2483940"/>
                <a:gd name="connsiteX280" fmla="*/ 2226802 w 2480310"/>
                <a:gd name="connsiteY280" fmla="*/ 515958 h 2483940"/>
                <a:gd name="connsiteX281" fmla="*/ 2229657 w 2480310"/>
                <a:gd name="connsiteY281" fmla="*/ 520472 h 2483940"/>
                <a:gd name="connsiteX282" fmla="*/ 2242184 w 2480310"/>
                <a:gd name="connsiteY282" fmla="*/ 539262 h 2483940"/>
                <a:gd name="connsiteX283" fmla="*/ 2236412 w 2480310"/>
                <a:gd name="connsiteY283" fmla="*/ 531152 h 2483940"/>
                <a:gd name="connsiteX284" fmla="*/ 2313156 w 2480310"/>
                <a:gd name="connsiteY284" fmla="*/ 652492 h 2483940"/>
                <a:gd name="connsiteX285" fmla="*/ 2348783 w 2480310"/>
                <a:gd name="connsiteY285" fmla="*/ 726448 h 2483940"/>
                <a:gd name="connsiteX286" fmla="*/ 2348865 w 2480310"/>
                <a:gd name="connsiteY286" fmla="*/ 724999 h 2483940"/>
                <a:gd name="connsiteX287" fmla="*/ 2350373 w 2480310"/>
                <a:gd name="connsiteY287" fmla="*/ 729749 h 2483940"/>
                <a:gd name="connsiteX288" fmla="*/ 2364496 w 2480310"/>
                <a:gd name="connsiteY288" fmla="*/ 759067 h 2483940"/>
                <a:gd name="connsiteX289" fmla="*/ 2365652 w 2480310"/>
                <a:gd name="connsiteY289" fmla="*/ 762226 h 2483940"/>
                <a:gd name="connsiteX290" fmla="*/ 2366962 w 2480310"/>
                <a:gd name="connsiteY290" fmla="*/ 763099 h 2483940"/>
                <a:gd name="connsiteX291" fmla="*/ 2379255 w 2480310"/>
                <a:gd name="connsiteY291" fmla="*/ 798654 h 2483940"/>
                <a:gd name="connsiteX292" fmla="*/ 2380042 w 2480310"/>
                <a:gd name="connsiteY292" fmla="*/ 801541 h 2483940"/>
                <a:gd name="connsiteX293" fmla="*/ 2405494 w 2480310"/>
                <a:gd name="connsiteY293" fmla="*/ 871082 h 2483940"/>
                <a:gd name="connsiteX294" fmla="*/ 2460307 w 2480310"/>
                <a:gd name="connsiteY294" fmla="*/ 1233635 h 2483940"/>
                <a:gd name="connsiteX295" fmla="*/ 2454012 w 2480310"/>
                <a:gd name="connsiteY295" fmla="*/ 1358291 h 2483940"/>
                <a:gd name="connsiteX296" fmla="*/ 2442900 w 2480310"/>
                <a:gd name="connsiteY296" fmla="*/ 1431105 h 2483940"/>
                <a:gd name="connsiteX297" fmla="*/ 2446019 w 2480310"/>
                <a:gd name="connsiteY297" fmla="*/ 1418419 h 2483940"/>
                <a:gd name="connsiteX298" fmla="*/ 2444114 w 2480310"/>
                <a:gd name="connsiteY298" fmla="*/ 1454614 h 2483940"/>
                <a:gd name="connsiteX299" fmla="*/ 2446972 w 2480310"/>
                <a:gd name="connsiteY299" fmla="*/ 1443184 h 2483940"/>
                <a:gd name="connsiteX300" fmla="*/ 2443162 w 2480310"/>
                <a:gd name="connsiteY300" fmla="*/ 1483189 h 2483940"/>
                <a:gd name="connsiteX301" fmla="*/ 2450782 w 2480310"/>
                <a:gd name="connsiteY301" fmla="*/ 1441279 h 2483940"/>
                <a:gd name="connsiteX302" fmla="*/ 2454592 w 2480310"/>
                <a:gd name="connsiteY302" fmla="*/ 1406989 h 2483940"/>
                <a:gd name="connsiteX303" fmla="*/ 2453639 w 2480310"/>
                <a:gd name="connsiteY303" fmla="*/ 1366032 h 2483940"/>
                <a:gd name="connsiteX304" fmla="*/ 2459354 w 2480310"/>
                <a:gd name="connsiteY304" fmla="*/ 1348887 h 2483940"/>
                <a:gd name="connsiteX305" fmla="*/ 2466022 w 2480310"/>
                <a:gd name="connsiteY305" fmla="*/ 1295547 h 2483940"/>
                <a:gd name="connsiteX306" fmla="*/ 2471737 w 2480310"/>
                <a:gd name="connsiteY306" fmla="*/ 1331742 h 2483940"/>
                <a:gd name="connsiteX307" fmla="*/ 2471737 w 2480310"/>
                <a:gd name="connsiteY307" fmla="*/ 1373652 h 2483940"/>
                <a:gd name="connsiteX308" fmla="*/ 2466022 w 2480310"/>
                <a:gd name="connsiteY308" fmla="*/ 1427944 h 2483940"/>
                <a:gd name="connsiteX309" fmla="*/ 2460307 w 2480310"/>
                <a:gd name="connsiteY309" fmla="*/ 1462234 h 2483940"/>
                <a:gd name="connsiteX310" fmla="*/ 2457449 w 2480310"/>
                <a:gd name="connsiteY310" fmla="*/ 1481284 h 2483940"/>
                <a:gd name="connsiteX311" fmla="*/ 2452687 w 2480310"/>
                <a:gd name="connsiteY311" fmla="*/ 1502239 h 2483940"/>
                <a:gd name="connsiteX312" fmla="*/ 2362199 w 2480310"/>
                <a:gd name="connsiteY312" fmla="*/ 1769892 h 2483940"/>
                <a:gd name="connsiteX313" fmla="*/ 2211704 w 2480310"/>
                <a:gd name="connsiteY313" fmla="*/ 2009922 h 2483940"/>
                <a:gd name="connsiteX314" fmla="*/ 2010727 w 2480310"/>
                <a:gd name="connsiteY314" fmla="*/ 2209947 h 2483940"/>
                <a:gd name="connsiteX315" fmla="*/ 1769744 w 2480310"/>
                <a:gd name="connsiteY315" fmla="*/ 2360442 h 2483940"/>
                <a:gd name="connsiteX316" fmla="*/ 1739264 w 2480310"/>
                <a:gd name="connsiteY316" fmla="*/ 2372824 h 2483940"/>
                <a:gd name="connsiteX317" fmla="*/ 1703069 w 2480310"/>
                <a:gd name="connsiteY317" fmla="*/ 2387112 h 2483940"/>
                <a:gd name="connsiteX318" fmla="*/ 1654492 w 2480310"/>
                <a:gd name="connsiteY318" fmla="*/ 2405209 h 2483940"/>
                <a:gd name="connsiteX319" fmla="*/ 1593532 w 2480310"/>
                <a:gd name="connsiteY319" fmla="*/ 2424259 h 2483940"/>
                <a:gd name="connsiteX320" fmla="*/ 1558289 w 2480310"/>
                <a:gd name="connsiteY320" fmla="*/ 2433784 h 2483940"/>
                <a:gd name="connsiteX321" fmla="*/ 1521142 w 2480310"/>
                <a:gd name="connsiteY321" fmla="*/ 2443309 h 2483940"/>
                <a:gd name="connsiteX322" fmla="*/ 1438274 w 2480310"/>
                <a:gd name="connsiteY322" fmla="*/ 2461407 h 2483940"/>
                <a:gd name="connsiteX323" fmla="*/ 1393507 w 2480310"/>
                <a:gd name="connsiteY323" fmla="*/ 2469027 h 2483940"/>
                <a:gd name="connsiteX324" fmla="*/ 1370647 w 2480310"/>
                <a:gd name="connsiteY324" fmla="*/ 2472837 h 2483940"/>
                <a:gd name="connsiteX325" fmla="*/ 1346834 w 2480310"/>
                <a:gd name="connsiteY325" fmla="*/ 2475694 h 2483940"/>
                <a:gd name="connsiteX326" fmla="*/ 1310639 w 2480310"/>
                <a:gd name="connsiteY326" fmla="*/ 2479504 h 2483940"/>
                <a:gd name="connsiteX327" fmla="*/ 1272539 w 2480310"/>
                <a:gd name="connsiteY327" fmla="*/ 2482362 h 2483940"/>
                <a:gd name="connsiteX328" fmla="*/ 1189672 w 2480310"/>
                <a:gd name="connsiteY328" fmla="*/ 2483314 h 2483940"/>
                <a:gd name="connsiteX329" fmla="*/ 1223009 w 2480310"/>
                <a:gd name="connsiteY329" fmla="*/ 2477599 h 2483940"/>
                <a:gd name="connsiteX330" fmla="*/ 1256347 w 2480310"/>
                <a:gd name="connsiteY330" fmla="*/ 2470932 h 2483940"/>
                <a:gd name="connsiteX331" fmla="*/ 1272539 w 2480310"/>
                <a:gd name="connsiteY331" fmla="*/ 2479504 h 2483940"/>
                <a:gd name="connsiteX332" fmla="*/ 1309687 w 2480310"/>
                <a:gd name="connsiteY332" fmla="*/ 2478552 h 2483940"/>
                <a:gd name="connsiteX333" fmla="*/ 1327784 w 2480310"/>
                <a:gd name="connsiteY333" fmla="*/ 2475694 h 2483940"/>
                <a:gd name="connsiteX334" fmla="*/ 1330642 w 2480310"/>
                <a:gd name="connsiteY334" fmla="*/ 2470932 h 2483940"/>
                <a:gd name="connsiteX335" fmla="*/ 1376362 w 2480310"/>
                <a:gd name="connsiteY335" fmla="*/ 2458549 h 2483940"/>
                <a:gd name="connsiteX336" fmla="*/ 1423987 w 2480310"/>
                <a:gd name="connsiteY336" fmla="*/ 2455692 h 2483940"/>
                <a:gd name="connsiteX337" fmla="*/ 1484947 w 2480310"/>
                <a:gd name="connsiteY337" fmla="*/ 2434737 h 2483940"/>
                <a:gd name="connsiteX338" fmla="*/ 1338262 w 2480310"/>
                <a:gd name="connsiteY338" fmla="*/ 2454739 h 2483940"/>
                <a:gd name="connsiteX339" fmla="*/ 1302067 w 2480310"/>
                <a:gd name="connsiteY339" fmla="*/ 2456644 h 2483940"/>
                <a:gd name="connsiteX340" fmla="*/ 1268729 w 2480310"/>
                <a:gd name="connsiteY340" fmla="*/ 2458549 h 2483940"/>
                <a:gd name="connsiteX341" fmla="*/ 1240154 w 2480310"/>
                <a:gd name="connsiteY341" fmla="*/ 2461407 h 2483940"/>
                <a:gd name="connsiteX342" fmla="*/ 1217294 w 2480310"/>
                <a:gd name="connsiteY342" fmla="*/ 2466169 h 2483940"/>
                <a:gd name="connsiteX343" fmla="*/ 1192529 w 2480310"/>
                <a:gd name="connsiteY343" fmla="*/ 2475694 h 2483940"/>
                <a:gd name="connsiteX344" fmla="*/ 1147762 w 2480310"/>
                <a:gd name="connsiteY344" fmla="*/ 2475694 h 2483940"/>
                <a:gd name="connsiteX345" fmla="*/ 1102994 w 2480310"/>
                <a:gd name="connsiteY345" fmla="*/ 2470932 h 2483940"/>
                <a:gd name="connsiteX346" fmla="*/ 1111567 w 2480310"/>
                <a:gd name="connsiteY346" fmla="*/ 2469027 h 2483940"/>
                <a:gd name="connsiteX347" fmla="*/ 1156334 w 2480310"/>
                <a:gd name="connsiteY347" fmla="*/ 2469979 h 2483940"/>
                <a:gd name="connsiteX348" fmla="*/ 1186814 w 2480310"/>
                <a:gd name="connsiteY348" fmla="*/ 2467122 h 2483940"/>
                <a:gd name="connsiteX349" fmla="*/ 1219199 w 2480310"/>
                <a:gd name="connsiteY349" fmla="*/ 2454739 h 2483940"/>
                <a:gd name="connsiteX350" fmla="*/ 1160144 w 2480310"/>
                <a:gd name="connsiteY350" fmla="*/ 2450929 h 2483940"/>
                <a:gd name="connsiteX351" fmla="*/ 1101089 w 2480310"/>
                <a:gd name="connsiteY351" fmla="*/ 2444262 h 2483940"/>
                <a:gd name="connsiteX352" fmla="*/ 1122997 w 2480310"/>
                <a:gd name="connsiteY352" fmla="*/ 2451882 h 2483940"/>
                <a:gd name="connsiteX353" fmla="*/ 1102042 w 2480310"/>
                <a:gd name="connsiteY353" fmla="*/ 2453787 h 2483940"/>
                <a:gd name="connsiteX354" fmla="*/ 1061084 w 2480310"/>
                <a:gd name="connsiteY354" fmla="*/ 2452834 h 2483940"/>
                <a:gd name="connsiteX355" fmla="*/ 1021079 w 2480310"/>
                <a:gd name="connsiteY355" fmla="*/ 2450929 h 2483940"/>
                <a:gd name="connsiteX356" fmla="*/ 1043939 w 2480310"/>
                <a:gd name="connsiteY356" fmla="*/ 2454739 h 2483940"/>
                <a:gd name="connsiteX357" fmla="*/ 977264 w 2480310"/>
                <a:gd name="connsiteY357" fmla="*/ 2450929 h 2483940"/>
                <a:gd name="connsiteX358" fmla="*/ 973454 w 2480310"/>
                <a:gd name="connsiteY358" fmla="*/ 2448072 h 2483940"/>
                <a:gd name="connsiteX359" fmla="*/ 939164 w 2480310"/>
                <a:gd name="connsiteY359" fmla="*/ 2441404 h 2483940"/>
                <a:gd name="connsiteX360" fmla="*/ 907732 w 2480310"/>
                <a:gd name="connsiteY360" fmla="*/ 2434737 h 2483940"/>
                <a:gd name="connsiteX361" fmla="*/ 875347 w 2480310"/>
                <a:gd name="connsiteY361" fmla="*/ 2427117 h 2483940"/>
                <a:gd name="connsiteX362" fmla="*/ 839152 w 2480310"/>
                <a:gd name="connsiteY362" fmla="*/ 2414734 h 2483940"/>
                <a:gd name="connsiteX363" fmla="*/ 835342 w 2480310"/>
                <a:gd name="connsiteY363" fmla="*/ 2409972 h 2483940"/>
                <a:gd name="connsiteX364" fmla="*/ 811529 w 2480310"/>
                <a:gd name="connsiteY364" fmla="*/ 2402352 h 2483940"/>
                <a:gd name="connsiteX365" fmla="*/ 785812 w 2480310"/>
                <a:gd name="connsiteY365" fmla="*/ 2392827 h 2483940"/>
                <a:gd name="connsiteX366" fmla="*/ 744854 w 2480310"/>
                <a:gd name="connsiteY366" fmla="*/ 2379492 h 2483940"/>
                <a:gd name="connsiteX367" fmla="*/ 715327 w 2480310"/>
                <a:gd name="connsiteY367" fmla="*/ 2361394 h 2483940"/>
                <a:gd name="connsiteX368" fmla="*/ 701992 w 2480310"/>
                <a:gd name="connsiteY368" fmla="*/ 2349012 h 2483940"/>
                <a:gd name="connsiteX369" fmla="*/ 754379 w 2480310"/>
                <a:gd name="connsiteY369" fmla="*/ 2370919 h 2483940"/>
                <a:gd name="connsiteX370" fmla="*/ 793432 w 2480310"/>
                <a:gd name="connsiteY370" fmla="*/ 2381397 h 2483940"/>
                <a:gd name="connsiteX371" fmla="*/ 765809 w 2480310"/>
                <a:gd name="connsiteY371" fmla="*/ 2370919 h 2483940"/>
                <a:gd name="connsiteX372" fmla="*/ 738187 w 2480310"/>
                <a:gd name="connsiteY372" fmla="*/ 2359489 h 2483940"/>
                <a:gd name="connsiteX373" fmla="*/ 711517 w 2480310"/>
                <a:gd name="connsiteY373" fmla="*/ 2347107 h 2483940"/>
                <a:gd name="connsiteX374" fmla="*/ 684847 w 2480310"/>
                <a:gd name="connsiteY374" fmla="*/ 2333772 h 2483940"/>
                <a:gd name="connsiteX375" fmla="*/ 749617 w 2480310"/>
                <a:gd name="connsiteY375" fmla="*/ 2348059 h 2483940"/>
                <a:gd name="connsiteX376" fmla="*/ 737760 w 2480310"/>
                <a:gd name="connsiteY376" fmla="*/ 2341992 h 2483940"/>
                <a:gd name="connsiteX377" fmla="*/ 659964 w 2480310"/>
                <a:gd name="connsiteY377" fmla="*/ 2305684 h 2483940"/>
                <a:gd name="connsiteX378" fmla="*/ 620937 w 2480310"/>
                <a:gd name="connsiteY378" fmla="*/ 2281975 h 2483940"/>
                <a:gd name="connsiteX379" fmla="*/ 618530 w 2480310"/>
                <a:gd name="connsiteY379" fmla="*/ 2282456 h 2483940"/>
                <a:gd name="connsiteX380" fmla="*/ 622935 w 2480310"/>
                <a:gd name="connsiteY380" fmla="*/ 2291862 h 2483940"/>
                <a:gd name="connsiteX381" fmla="*/ 662940 w 2480310"/>
                <a:gd name="connsiteY381" fmla="*/ 2310912 h 2483940"/>
                <a:gd name="connsiteX382" fmla="*/ 633412 w 2480310"/>
                <a:gd name="connsiteY382" fmla="*/ 2299482 h 2483940"/>
                <a:gd name="connsiteX383" fmla="*/ 596265 w 2480310"/>
                <a:gd name="connsiteY383" fmla="*/ 2280432 h 2483940"/>
                <a:gd name="connsiteX384" fmla="*/ 652462 w 2480310"/>
                <a:gd name="connsiteY384" fmla="*/ 2314722 h 2483940"/>
                <a:gd name="connsiteX385" fmla="*/ 601980 w 2480310"/>
                <a:gd name="connsiteY385" fmla="*/ 2295672 h 2483940"/>
                <a:gd name="connsiteX386" fmla="*/ 658177 w 2480310"/>
                <a:gd name="connsiteY386" fmla="*/ 2322342 h 2483940"/>
                <a:gd name="connsiteX387" fmla="*/ 684847 w 2480310"/>
                <a:gd name="connsiteY387" fmla="*/ 2331867 h 2483940"/>
                <a:gd name="connsiteX388" fmla="*/ 682325 w 2480310"/>
                <a:gd name="connsiteY388" fmla="*/ 2333940 h 2483940"/>
                <a:gd name="connsiteX389" fmla="*/ 683895 w 2480310"/>
                <a:gd name="connsiteY389" fmla="*/ 2334725 h 2483940"/>
                <a:gd name="connsiteX390" fmla="*/ 681037 w 2480310"/>
                <a:gd name="connsiteY390" fmla="*/ 2334725 h 2483940"/>
                <a:gd name="connsiteX391" fmla="*/ 680555 w 2480310"/>
                <a:gd name="connsiteY391" fmla="*/ 2333760 h 2483940"/>
                <a:gd name="connsiteX392" fmla="*/ 670679 w 2480310"/>
                <a:gd name="connsiteY392" fmla="*/ 2331391 h 2483940"/>
                <a:gd name="connsiteX393" fmla="*/ 645795 w 2480310"/>
                <a:gd name="connsiteY393" fmla="*/ 2322342 h 2483940"/>
                <a:gd name="connsiteX394" fmla="*/ 601980 w 2480310"/>
                <a:gd name="connsiteY394" fmla="*/ 2297577 h 2483940"/>
                <a:gd name="connsiteX395" fmla="*/ 568533 w 2480310"/>
                <a:gd name="connsiteY395" fmla="*/ 2276766 h 2483940"/>
                <a:gd name="connsiteX396" fmla="*/ 568642 w 2480310"/>
                <a:gd name="connsiteY396" fmla="*/ 2275670 h 2483940"/>
                <a:gd name="connsiteX397" fmla="*/ 547687 w 2480310"/>
                <a:gd name="connsiteY397" fmla="*/ 2262335 h 2483940"/>
                <a:gd name="connsiteX398" fmla="*/ 527685 w 2480310"/>
                <a:gd name="connsiteY398" fmla="*/ 2249000 h 2483940"/>
                <a:gd name="connsiteX399" fmla="*/ 488632 w 2480310"/>
                <a:gd name="connsiteY399" fmla="*/ 2222330 h 2483940"/>
                <a:gd name="connsiteX400" fmla="*/ 448627 w 2480310"/>
                <a:gd name="connsiteY400" fmla="*/ 2190897 h 2483940"/>
                <a:gd name="connsiteX401" fmla="*/ 403860 w 2480310"/>
                <a:gd name="connsiteY401" fmla="*/ 2148987 h 2483940"/>
                <a:gd name="connsiteX402" fmla="*/ 425767 w 2480310"/>
                <a:gd name="connsiteY402" fmla="*/ 2161370 h 2483940"/>
                <a:gd name="connsiteX403" fmla="*/ 395287 w 2480310"/>
                <a:gd name="connsiteY403" fmla="*/ 2129937 h 2483940"/>
                <a:gd name="connsiteX404" fmla="*/ 364807 w 2480310"/>
                <a:gd name="connsiteY404" fmla="*/ 2109935 h 2483940"/>
                <a:gd name="connsiteX405" fmla="*/ 317182 w 2480310"/>
                <a:gd name="connsiteY405" fmla="*/ 2057547 h 2483940"/>
                <a:gd name="connsiteX406" fmla="*/ 268605 w 2480310"/>
                <a:gd name="connsiteY406" fmla="*/ 2002302 h 2483940"/>
                <a:gd name="connsiteX407" fmla="*/ 246697 w 2480310"/>
                <a:gd name="connsiteY407" fmla="*/ 1975632 h 2483940"/>
                <a:gd name="connsiteX408" fmla="*/ 228600 w 2480310"/>
                <a:gd name="connsiteY408" fmla="*/ 1949915 h 2483940"/>
                <a:gd name="connsiteX409" fmla="*/ 214312 w 2480310"/>
                <a:gd name="connsiteY409" fmla="*/ 1928007 h 2483940"/>
                <a:gd name="connsiteX410" fmla="*/ 205740 w 2480310"/>
                <a:gd name="connsiteY410" fmla="*/ 1909910 h 2483940"/>
                <a:gd name="connsiteX411" fmla="*/ 221932 w 2480310"/>
                <a:gd name="connsiteY411" fmla="*/ 1934675 h 2483940"/>
                <a:gd name="connsiteX412" fmla="*/ 231457 w 2480310"/>
                <a:gd name="connsiteY412" fmla="*/ 1945152 h 2483940"/>
                <a:gd name="connsiteX413" fmla="*/ 252412 w 2480310"/>
                <a:gd name="connsiteY413" fmla="*/ 1968012 h 2483940"/>
                <a:gd name="connsiteX414" fmla="*/ 214312 w 2480310"/>
                <a:gd name="connsiteY414" fmla="*/ 1915625 h 2483940"/>
                <a:gd name="connsiteX415" fmla="*/ 212349 w 2480310"/>
                <a:gd name="connsiteY415" fmla="*/ 1912516 h 2483940"/>
                <a:gd name="connsiteX416" fmla="*/ 226695 w 2480310"/>
                <a:gd name="connsiteY416" fmla="*/ 1932770 h 2483940"/>
                <a:gd name="connsiteX417" fmla="*/ 261937 w 2480310"/>
                <a:gd name="connsiteY417" fmla="*/ 1978490 h 2483940"/>
                <a:gd name="connsiteX418" fmla="*/ 297180 w 2480310"/>
                <a:gd name="connsiteY418" fmla="*/ 2022305 h 2483940"/>
                <a:gd name="connsiteX419" fmla="*/ 328612 w 2480310"/>
                <a:gd name="connsiteY419" fmla="*/ 2063262 h 2483940"/>
                <a:gd name="connsiteX420" fmla="*/ 357187 w 2480310"/>
                <a:gd name="connsiteY420" fmla="*/ 2089932 h 2483940"/>
                <a:gd name="connsiteX421" fmla="*/ 373380 w 2480310"/>
                <a:gd name="connsiteY421" fmla="*/ 2106125 h 2483940"/>
                <a:gd name="connsiteX422" fmla="*/ 390525 w 2480310"/>
                <a:gd name="connsiteY422" fmla="*/ 2121365 h 2483940"/>
                <a:gd name="connsiteX423" fmla="*/ 421005 w 2480310"/>
                <a:gd name="connsiteY423" fmla="*/ 2147082 h 2483940"/>
                <a:gd name="connsiteX424" fmla="*/ 441007 w 2480310"/>
                <a:gd name="connsiteY424" fmla="*/ 2158512 h 2483940"/>
                <a:gd name="connsiteX425" fmla="*/ 382905 w 2480310"/>
                <a:gd name="connsiteY425" fmla="*/ 2104220 h 2483940"/>
                <a:gd name="connsiteX426" fmla="*/ 396002 w 2480310"/>
                <a:gd name="connsiteY426" fmla="*/ 2112555 h 2483940"/>
                <a:gd name="connsiteX427" fmla="*/ 396289 w 2480310"/>
                <a:gd name="connsiteY427" fmla="*/ 2111451 h 2483940"/>
                <a:gd name="connsiteX428" fmla="*/ 379003 w 2480310"/>
                <a:gd name="connsiteY428" fmla="*/ 2095739 h 2483940"/>
                <a:gd name="connsiteX429" fmla="*/ 371705 w 2480310"/>
                <a:gd name="connsiteY429" fmla="*/ 2087710 h 2483940"/>
                <a:gd name="connsiteX430" fmla="*/ 359360 w 2480310"/>
                <a:gd name="connsiteY430" fmla="*/ 2078130 h 2483940"/>
                <a:gd name="connsiteX431" fmla="*/ 264795 w 2480310"/>
                <a:gd name="connsiteY431" fmla="*/ 1968965 h 2483940"/>
                <a:gd name="connsiteX432" fmla="*/ 290581 w 2480310"/>
                <a:gd name="connsiteY432" fmla="*/ 1996144 h 2483940"/>
                <a:gd name="connsiteX433" fmla="*/ 281218 w 2480310"/>
                <a:gd name="connsiteY433" fmla="*/ 1983623 h 2483940"/>
                <a:gd name="connsiteX434" fmla="*/ 281107 w 2480310"/>
                <a:gd name="connsiteY434" fmla="*/ 1983491 h 2483940"/>
                <a:gd name="connsiteX435" fmla="*/ 260032 w 2480310"/>
                <a:gd name="connsiteY435" fmla="*/ 1959440 h 2483940"/>
                <a:gd name="connsiteX436" fmla="*/ 244197 w 2480310"/>
                <a:gd name="connsiteY436" fmla="*/ 1937413 h 2483940"/>
                <a:gd name="connsiteX437" fmla="*/ 242727 w 2480310"/>
                <a:gd name="connsiteY437" fmla="*/ 1933343 h 2483940"/>
                <a:gd name="connsiteX438" fmla="*/ 241892 w 2480310"/>
                <a:gd name="connsiteY438" fmla="*/ 1931033 h 2483940"/>
                <a:gd name="connsiteX439" fmla="*/ 230127 w 2480310"/>
                <a:gd name="connsiteY439" fmla="*/ 1915301 h 2483940"/>
                <a:gd name="connsiteX440" fmla="*/ 218354 w 2480310"/>
                <a:gd name="connsiteY440" fmla="*/ 1895921 h 2483940"/>
                <a:gd name="connsiteX441" fmla="*/ 219759 w 2480310"/>
                <a:gd name="connsiteY441" fmla="*/ 1903525 h 2483940"/>
                <a:gd name="connsiteX442" fmla="*/ 201246 w 2480310"/>
                <a:gd name="connsiteY442" fmla="*/ 1889446 h 2483940"/>
                <a:gd name="connsiteX443" fmla="*/ 196810 w 2480310"/>
                <a:gd name="connsiteY443" fmla="*/ 1887914 h 2483940"/>
                <a:gd name="connsiteX444" fmla="*/ 191452 w 2480310"/>
                <a:gd name="connsiteY444" fmla="*/ 1879430 h 2483940"/>
                <a:gd name="connsiteX445" fmla="*/ 170497 w 2480310"/>
                <a:gd name="connsiteY445" fmla="*/ 1842282 h 2483940"/>
                <a:gd name="connsiteX446" fmla="*/ 156210 w 2480310"/>
                <a:gd name="connsiteY446" fmla="*/ 1818470 h 2483940"/>
                <a:gd name="connsiteX447" fmla="*/ 138112 w 2480310"/>
                <a:gd name="connsiteY447" fmla="*/ 1787037 h 2483940"/>
                <a:gd name="connsiteX448" fmla="*/ 136207 w 2480310"/>
                <a:gd name="connsiteY448" fmla="*/ 1767035 h 2483940"/>
                <a:gd name="connsiteX449" fmla="*/ 121920 w 2480310"/>
                <a:gd name="connsiteY449" fmla="*/ 1747032 h 2483940"/>
                <a:gd name="connsiteX450" fmla="*/ 100012 w 2480310"/>
                <a:gd name="connsiteY450" fmla="*/ 1704170 h 2483940"/>
                <a:gd name="connsiteX451" fmla="*/ 76200 w 2480310"/>
                <a:gd name="connsiteY451" fmla="*/ 1649877 h 2483940"/>
                <a:gd name="connsiteX452" fmla="*/ 55245 w 2480310"/>
                <a:gd name="connsiteY452" fmla="*/ 1596537 h 2483940"/>
                <a:gd name="connsiteX453" fmla="*/ 54292 w 2480310"/>
                <a:gd name="connsiteY453" fmla="*/ 1565105 h 2483940"/>
                <a:gd name="connsiteX454" fmla="*/ 44767 w 2480310"/>
                <a:gd name="connsiteY454" fmla="*/ 1551770 h 2483940"/>
                <a:gd name="connsiteX455" fmla="*/ 34290 w 2480310"/>
                <a:gd name="connsiteY455" fmla="*/ 1489857 h 2483940"/>
                <a:gd name="connsiteX456" fmla="*/ 34290 w 2480310"/>
                <a:gd name="connsiteY456" fmla="*/ 1482237 h 2483940"/>
                <a:gd name="connsiteX457" fmla="*/ 17145 w 2480310"/>
                <a:gd name="connsiteY457" fmla="*/ 1431755 h 2483940"/>
                <a:gd name="connsiteX458" fmla="*/ 11430 w 2480310"/>
                <a:gd name="connsiteY458" fmla="*/ 1393655 h 2483940"/>
                <a:gd name="connsiteX459" fmla="*/ 6667 w 2480310"/>
                <a:gd name="connsiteY459" fmla="*/ 1349840 h 2483940"/>
                <a:gd name="connsiteX460" fmla="*/ 0 w 2480310"/>
                <a:gd name="connsiteY460" fmla="*/ 1171722 h 2483940"/>
                <a:gd name="connsiteX461" fmla="*/ 3810 w 2480310"/>
                <a:gd name="connsiteY461" fmla="*/ 1218395 h 2483940"/>
                <a:gd name="connsiteX462" fmla="*/ 6667 w 2480310"/>
                <a:gd name="connsiteY462" fmla="*/ 1246970 h 2483940"/>
                <a:gd name="connsiteX463" fmla="*/ 11430 w 2480310"/>
                <a:gd name="connsiteY463" fmla="*/ 1253637 h 2483940"/>
                <a:gd name="connsiteX464" fmla="*/ 9525 w 2480310"/>
                <a:gd name="connsiteY464" fmla="*/ 1224110 h 2483940"/>
                <a:gd name="connsiteX465" fmla="*/ 10477 w 2480310"/>
                <a:gd name="connsiteY465" fmla="*/ 1186010 h 2483940"/>
                <a:gd name="connsiteX466" fmla="*/ 10477 w 2480310"/>
                <a:gd name="connsiteY466" fmla="*/ 1168865 h 2483940"/>
                <a:gd name="connsiteX467" fmla="*/ 10477 w 2480310"/>
                <a:gd name="connsiteY467" fmla="*/ 1155530 h 2483940"/>
                <a:gd name="connsiteX468" fmla="*/ 6667 w 2480310"/>
                <a:gd name="connsiteY468" fmla="*/ 1149815 h 2483940"/>
                <a:gd name="connsiteX469" fmla="*/ 8572 w 2480310"/>
                <a:gd name="connsiteY469" fmla="*/ 1113620 h 2483940"/>
                <a:gd name="connsiteX470" fmla="*/ 12382 w 2480310"/>
                <a:gd name="connsiteY470" fmla="*/ 1075520 h 2483940"/>
                <a:gd name="connsiteX471" fmla="*/ 16192 w 2480310"/>
                <a:gd name="connsiteY471" fmla="*/ 1037420 h 2483940"/>
                <a:gd name="connsiteX472" fmla="*/ 21907 w 2480310"/>
                <a:gd name="connsiteY472" fmla="*/ 1001225 h 2483940"/>
                <a:gd name="connsiteX473" fmla="*/ 53340 w 2480310"/>
                <a:gd name="connsiteY473" fmla="*/ 893592 h 2483940"/>
                <a:gd name="connsiteX474" fmla="*/ 54292 w 2480310"/>
                <a:gd name="connsiteY474" fmla="*/ 870732 h 2483940"/>
                <a:gd name="connsiteX475" fmla="*/ 68580 w 2480310"/>
                <a:gd name="connsiteY475" fmla="*/ 823107 h 2483940"/>
                <a:gd name="connsiteX476" fmla="*/ 112395 w 2480310"/>
                <a:gd name="connsiteY476" fmla="*/ 711665 h 2483940"/>
                <a:gd name="connsiteX477" fmla="*/ 126682 w 2480310"/>
                <a:gd name="connsiteY477" fmla="*/ 692615 h 2483940"/>
                <a:gd name="connsiteX478" fmla="*/ 142875 w 2480310"/>
                <a:gd name="connsiteY478" fmla="*/ 658325 h 2483940"/>
                <a:gd name="connsiteX479" fmla="*/ 150495 w 2480310"/>
                <a:gd name="connsiteY479" fmla="*/ 642132 h 2483940"/>
                <a:gd name="connsiteX480" fmla="*/ 158115 w 2480310"/>
                <a:gd name="connsiteY480" fmla="*/ 629750 h 2483940"/>
                <a:gd name="connsiteX481" fmla="*/ 143827 w 2480310"/>
                <a:gd name="connsiteY481" fmla="*/ 664992 h 2483940"/>
                <a:gd name="connsiteX482" fmla="*/ 260032 w 2480310"/>
                <a:gd name="connsiteY482" fmla="*/ 478302 h 2483940"/>
                <a:gd name="connsiteX483" fmla="*/ 407670 w 2480310"/>
                <a:gd name="connsiteY483" fmla="*/ 319235 h 2483940"/>
                <a:gd name="connsiteX484" fmla="*/ 418147 w 2480310"/>
                <a:gd name="connsiteY484" fmla="*/ 318282 h 2483940"/>
                <a:gd name="connsiteX485" fmla="*/ 432435 w 2480310"/>
                <a:gd name="connsiteY485" fmla="*/ 293517 h 2483940"/>
                <a:gd name="connsiteX486" fmla="*/ 461962 w 2480310"/>
                <a:gd name="connsiteY486" fmla="*/ 275420 h 2483940"/>
                <a:gd name="connsiteX487" fmla="*/ 525780 w 2480310"/>
                <a:gd name="connsiteY487" fmla="*/ 219222 h 2483940"/>
                <a:gd name="connsiteX488" fmla="*/ 547687 w 2480310"/>
                <a:gd name="connsiteY488" fmla="*/ 204935 h 2483940"/>
                <a:gd name="connsiteX489" fmla="*/ 575310 w 2480310"/>
                <a:gd name="connsiteY489" fmla="*/ 190647 h 2483940"/>
                <a:gd name="connsiteX490" fmla="*/ 606742 w 2480310"/>
                <a:gd name="connsiteY490" fmla="*/ 174455 h 2483940"/>
                <a:gd name="connsiteX491" fmla="*/ 640080 w 2480310"/>
                <a:gd name="connsiteY491" fmla="*/ 156357 h 2483940"/>
                <a:gd name="connsiteX492" fmla="*/ 634365 w 2480310"/>
                <a:gd name="connsiteY492" fmla="*/ 160167 h 2483940"/>
                <a:gd name="connsiteX493" fmla="*/ 650557 w 2480310"/>
                <a:gd name="connsiteY493" fmla="*/ 154452 h 2483940"/>
                <a:gd name="connsiteX494" fmla="*/ 684847 w 2480310"/>
                <a:gd name="connsiteY494" fmla="*/ 138260 h 2483940"/>
                <a:gd name="connsiteX495" fmla="*/ 673417 w 2480310"/>
                <a:gd name="connsiteY495" fmla="*/ 140165 h 2483940"/>
                <a:gd name="connsiteX496" fmla="*/ 948690 w 2480310"/>
                <a:gd name="connsiteY496" fmla="*/ 35390 h 2483940"/>
                <a:gd name="connsiteX497" fmla="*/ 1093589 w 2480310"/>
                <a:gd name="connsiteY497" fmla="*/ 11101 h 2483940"/>
                <a:gd name="connsiteX498" fmla="*/ 1164907 w 2480310"/>
                <a:gd name="connsiteY498" fmla="*/ 4910 h 2483940"/>
                <a:gd name="connsiteX499" fmla="*/ 1173947 w 2480310"/>
                <a:gd name="connsiteY499" fmla="*/ 5582 h 2483940"/>
                <a:gd name="connsiteX500" fmla="*/ 1164063 w 2480310"/>
                <a:gd name="connsiteY500" fmla="*/ 6261 h 2483940"/>
                <a:gd name="connsiteX501" fmla="*/ 1239202 w 2480310"/>
                <a:gd name="connsiteY501" fmla="*/ 1100 h 2483940"/>
                <a:gd name="connsiteX502" fmla="*/ 1279207 w 2480310"/>
                <a:gd name="connsiteY502" fmla="*/ 11577 h 2483940"/>
                <a:gd name="connsiteX503" fmla="*/ 1185862 w 2480310"/>
                <a:gd name="connsiteY503" fmla="*/ 13482 h 2483940"/>
                <a:gd name="connsiteX504" fmla="*/ 1232535 w 2480310"/>
                <a:gd name="connsiteY504" fmla="*/ 9672 h 2483940"/>
                <a:gd name="connsiteX505" fmla="*/ 1203007 w 2480310"/>
                <a:gd name="connsiteY505" fmla="*/ 6815 h 2483940"/>
                <a:gd name="connsiteX506" fmla="*/ 1182529 w 2480310"/>
                <a:gd name="connsiteY506" fmla="*/ 6219 h 2483940"/>
                <a:gd name="connsiteX507" fmla="*/ 1173947 w 2480310"/>
                <a:gd name="connsiteY507" fmla="*/ 5582 h 2483940"/>
                <a:gd name="connsiteX508" fmla="*/ 1249680 w 2480310"/>
                <a:gd name="connsiteY508" fmla="*/ 28 h 2483940"/>
                <a:gd name="connsiteX509" fmla="*/ 1284922 w 2480310"/>
                <a:gd name="connsiteY509" fmla="*/ 1100 h 2483940"/>
                <a:gd name="connsiteX510" fmla="*/ 1240155 w 2480310"/>
                <a:gd name="connsiteY510" fmla="*/ 1100 h 2483940"/>
                <a:gd name="connsiteX511" fmla="*/ 1249680 w 2480310"/>
                <a:gd name="connsiteY511" fmla="*/ 28 h 248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480310" h="2483940">
                  <a:moveTo>
                    <a:pt x="1083945" y="2463312"/>
                  </a:moveTo>
                  <a:cubicBezTo>
                    <a:pt x="1091565" y="2464264"/>
                    <a:pt x="1105852" y="2465217"/>
                    <a:pt x="1110615" y="2466169"/>
                  </a:cubicBezTo>
                  <a:lnTo>
                    <a:pt x="1108710" y="2466169"/>
                  </a:lnTo>
                  <a:cubicBezTo>
                    <a:pt x="1101090" y="2465217"/>
                    <a:pt x="1093470" y="2464264"/>
                    <a:pt x="1083945" y="2463312"/>
                  </a:cubicBezTo>
                  <a:close/>
                  <a:moveTo>
                    <a:pt x="947931" y="2446896"/>
                  </a:moveTo>
                  <a:cubicBezTo>
                    <a:pt x="949762" y="2446584"/>
                    <a:pt x="960835" y="2448548"/>
                    <a:pt x="968692" y="2449977"/>
                  </a:cubicBezTo>
                  <a:cubicBezTo>
                    <a:pt x="962025" y="2449024"/>
                    <a:pt x="956310" y="2449024"/>
                    <a:pt x="949642" y="2448072"/>
                  </a:cubicBezTo>
                  <a:cubicBezTo>
                    <a:pt x="947737" y="2447358"/>
                    <a:pt x="947321" y="2447000"/>
                    <a:pt x="947931" y="2446896"/>
                  </a:cubicBezTo>
                  <a:close/>
                  <a:moveTo>
                    <a:pt x="1617344" y="2426165"/>
                  </a:moveTo>
                  <a:cubicBezTo>
                    <a:pt x="1597342" y="2429975"/>
                    <a:pt x="1569719" y="2435690"/>
                    <a:pt x="1555432" y="2441405"/>
                  </a:cubicBezTo>
                  <a:cubicBezTo>
                    <a:pt x="1565909" y="2436643"/>
                    <a:pt x="1609724" y="2423307"/>
                    <a:pt x="1617344" y="2426165"/>
                  </a:cubicBezTo>
                  <a:close/>
                  <a:moveTo>
                    <a:pt x="1641487" y="2384177"/>
                  </a:moveTo>
                  <a:lnTo>
                    <a:pt x="1603660" y="2398022"/>
                  </a:lnTo>
                  <a:lnTo>
                    <a:pt x="1514788" y="2420874"/>
                  </a:lnTo>
                  <a:lnTo>
                    <a:pt x="1510962" y="2423292"/>
                  </a:lnTo>
                  <a:cubicBezTo>
                    <a:pt x="1506497" y="2425152"/>
                    <a:pt x="1499711" y="2427355"/>
                    <a:pt x="1489709" y="2429974"/>
                  </a:cubicBezTo>
                  <a:cubicBezTo>
                    <a:pt x="1510664" y="2427117"/>
                    <a:pt x="1532572" y="2419497"/>
                    <a:pt x="1550669" y="2413782"/>
                  </a:cubicBezTo>
                  <a:cubicBezTo>
                    <a:pt x="1567814" y="2407114"/>
                    <a:pt x="1582102" y="2403304"/>
                    <a:pt x="1589722" y="2406162"/>
                  </a:cubicBezTo>
                  <a:cubicBezTo>
                    <a:pt x="1604962" y="2401399"/>
                    <a:pt x="1615439" y="2396637"/>
                    <a:pt x="1625917" y="2392827"/>
                  </a:cubicBezTo>
                  <a:close/>
                  <a:moveTo>
                    <a:pt x="822070" y="2377356"/>
                  </a:moveTo>
                  <a:lnTo>
                    <a:pt x="821412" y="2377706"/>
                  </a:lnTo>
                  <a:cubicBezTo>
                    <a:pt x="821531" y="2379968"/>
                    <a:pt x="824388" y="2383302"/>
                    <a:pt x="828674" y="2389017"/>
                  </a:cubicBezTo>
                  <a:cubicBezTo>
                    <a:pt x="851534" y="2393779"/>
                    <a:pt x="877252" y="2400447"/>
                    <a:pt x="904874" y="2405209"/>
                  </a:cubicBezTo>
                  <a:lnTo>
                    <a:pt x="912021" y="2406539"/>
                  </a:lnTo>
                  <a:close/>
                  <a:moveTo>
                    <a:pt x="559117" y="2270907"/>
                  </a:moveTo>
                  <a:lnTo>
                    <a:pt x="568533" y="2276766"/>
                  </a:lnTo>
                  <a:lnTo>
                    <a:pt x="568523" y="2276860"/>
                  </a:lnTo>
                  <a:cubicBezTo>
                    <a:pt x="566976" y="2276146"/>
                    <a:pt x="563880" y="2274241"/>
                    <a:pt x="559117" y="2270907"/>
                  </a:cubicBezTo>
                  <a:close/>
                  <a:moveTo>
                    <a:pt x="561166" y="2245663"/>
                  </a:moveTo>
                  <a:lnTo>
                    <a:pt x="581025" y="2260430"/>
                  </a:lnTo>
                  <a:lnTo>
                    <a:pt x="606157" y="2272996"/>
                  </a:lnTo>
                  <a:close/>
                  <a:moveTo>
                    <a:pt x="2125027" y="2079454"/>
                  </a:moveTo>
                  <a:cubicBezTo>
                    <a:pt x="2117883" y="2086122"/>
                    <a:pt x="2113418" y="2089634"/>
                    <a:pt x="2110635" y="2091226"/>
                  </a:cubicBezTo>
                  <a:lnTo>
                    <a:pt x="2107125" y="2091433"/>
                  </a:lnTo>
                  <a:lnTo>
                    <a:pt x="2103211" y="2095739"/>
                  </a:lnTo>
                  <a:cubicBezTo>
                    <a:pt x="2048053" y="2150897"/>
                    <a:pt x="1987635" y="2200795"/>
                    <a:pt x="1922773" y="2244615"/>
                  </a:cubicBezTo>
                  <a:lnTo>
                    <a:pt x="1901057" y="2257808"/>
                  </a:lnTo>
                  <a:lnTo>
                    <a:pt x="1882139" y="2278527"/>
                  </a:lnTo>
                  <a:lnTo>
                    <a:pt x="1905952" y="2261382"/>
                  </a:lnTo>
                  <a:cubicBezTo>
                    <a:pt x="1913572" y="2260429"/>
                    <a:pt x="1908809" y="2265192"/>
                    <a:pt x="1898332" y="2272812"/>
                  </a:cubicBezTo>
                  <a:cubicBezTo>
                    <a:pt x="1893569" y="2276622"/>
                    <a:pt x="1886902" y="2281384"/>
                    <a:pt x="1880234" y="2286147"/>
                  </a:cubicBezTo>
                  <a:cubicBezTo>
                    <a:pt x="1873567" y="2290909"/>
                    <a:pt x="1865947" y="2295672"/>
                    <a:pt x="1859279" y="2299482"/>
                  </a:cubicBezTo>
                  <a:cubicBezTo>
                    <a:pt x="1831657" y="2316627"/>
                    <a:pt x="1811654" y="2328057"/>
                    <a:pt x="1859279" y="2306149"/>
                  </a:cubicBezTo>
                  <a:cubicBezTo>
                    <a:pt x="1884044" y="2290909"/>
                    <a:pt x="1899284" y="2280432"/>
                    <a:pt x="1915477" y="2269002"/>
                  </a:cubicBezTo>
                  <a:cubicBezTo>
                    <a:pt x="1932622" y="2257572"/>
                    <a:pt x="1948814" y="2245189"/>
                    <a:pt x="1975484" y="2226139"/>
                  </a:cubicBezTo>
                  <a:lnTo>
                    <a:pt x="1973579" y="2232807"/>
                  </a:lnTo>
                  <a:cubicBezTo>
                    <a:pt x="1982152" y="2227092"/>
                    <a:pt x="1988819" y="2220424"/>
                    <a:pt x="1994534" y="2214709"/>
                  </a:cubicBezTo>
                  <a:cubicBezTo>
                    <a:pt x="2000249" y="2208994"/>
                    <a:pt x="2005964" y="2203279"/>
                    <a:pt x="2010727" y="2197564"/>
                  </a:cubicBezTo>
                  <a:cubicBezTo>
                    <a:pt x="2016442" y="2191849"/>
                    <a:pt x="2021204" y="2187087"/>
                    <a:pt x="2025967" y="2181372"/>
                  </a:cubicBezTo>
                  <a:cubicBezTo>
                    <a:pt x="2030729" y="2175657"/>
                    <a:pt x="2035492" y="2169942"/>
                    <a:pt x="2040254" y="2164227"/>
                  </a:cubicBezTo>
                  <a:cubicBezTo>
                    <a:pt x="2060257" y="2142319"/>
                    <a:pt x="2083117" y="2117554"/>
                    <a:pt x="2125027" y="2079454"/>
                  </a:cubicBezTo>
                  <a:close/>
                  <a:moveTo>
                    <a:pt x="261750" y="1957590"/>
                  </a:moveTo>
                  <a:lnTo>
                    <a:pt x="266700" y="1965155"/>
                  </a:lnTo>
                  <a:lnTo>
                    <a:pt x="267353" y="1965083"/>
                  </a:lnTo>
                  <a:close/>
                  <a:moveTo>
                    <a:pt x="194310" y="1887050"/>
                  </a:moveTo>
                  <a:lnTo>
                    <a:pt x="196810" y="1887914"/>
                  </a:lnTo>
                  <a:lnTo>
                    <a:pt x="212349" y="1912516"/>
                  </a:lnTo>
                  <a:close/>
                  <a:moveTo>
                    <a:pt x="146686" y="1768337"/>
                  </a:moveTo>
                  <a:lnTo>
                    <a:pt x="147637" y="1772750"/>
                  </a:lnTo>
                  <a:cubicBezTo>
                    <a:pt x="147637" y="1777512"/>
                    <a:pt x="145732" y="1780370"/>
                    <a:pt x="156210" y="1803230"/>
                  </a:cubicBezTo>
                  <a:cubicBezTo>
                    <a:pt x="166687" y="1820375"/>
                    <a:pt x="174307" y="1827042"/>
                    <a:pt x="182880" y="1838472"/>
                  </a:cubicBezTo>
                  <a:lnTo>
                    <a:pt x="187237" y="1844702"/>
                  </a:lnTo>
                  <a:lnTo>
                    <a:pt x="169058" y="1814778"/>
                  </a:lnTo>
                  <a:close/>
                  <a:moveTo>
                    <a:pt x="2396212" y="1621548"/>
                  </a:moveTo>
                  <a:lnTo>
                    <a:pt x="2379554" y="1667061"/>
                  </a:lnTo>
                  <a:lnTo>
                    <a:pt x="2379225" y="1670118"/>
                  </a:lnTo>
                  <a:cubicBezTo>
                    <a:pt x="2379821" y="1671785"/>
                    <a:pt x="2382678" y="1667975"/>
                    <a:pt x="2388869" y="1655592"/>
                  </a:cubicBezTo>
                  <a:close/>
                  <a:moveTo>
                    <a:pt x="26670" y="1472712"/>
                  </a:moveTo>
                  <a:cubicBezTo>
                    <a:pt x="28575" y="1476522"/>
                    <a:pt x="30480" y="1483189"/>
                    <a:pt x="33337" y="1491762"/>
                  </a:cubicBezTo>
                  <a:cubicBezTo>
                    <a:pt x="31432" y="1487952"/>
                    <a:pt x="28575" y="1478427"/>
                    <a:pt x="26670" y="1472712"/>
                  </a:cubicBezTo>
                  <a:close/>
                  <a:moveTo>
                    <a:pt x="25360" y="1468188"/>
                  </a:moveTo>
                  <a:cubicBezTo>
                    <a:pt x="25718" y="1468902"/>
                    <a:pt x="26194" y="1470331"/>
                    <a:pt x="26670" y="1471760"/>
                  </a:cubicBezTo>
                  <a:cubicBezTo>
                    <a:pt x="25717" y="1470807"/>
                    <a:pt x="25717" y="1469855"/>
                    <a:pt x="24765" y="1468902"/>
                  </a:cubicBezTo>
                  <a:cubicBezTo>
                    <a:pt x="24765" y="1467474"/>
                    <a:pt x="25003" y="1467474"/>
                    <a:pt x="25360" y="1468188"/>
                  </a:cubicBezTo>
                  <a:close/>
                  <a:moveTo>
                    <a:pt x="31432" y="1442232"/>
                  </a:moveTo>
                  <a:cubicBezTo>
                    <a:pt x="34290" y="1462235"/>
                    <a:pt x="38100" y="1474617"/>
                    <a:pt x="41910" y="1485095"/>
                  </a:cubicBezTo>
                  <a:cubicBezTo>
                    <a:pt x="45720" y="1495572"/>
                    <a:pt x="50482" y="1504145"/>
                    <a:pt x="54292" y="1517480"/>
                  </a:cubicBezTo>
                  <a:lnTo>
                    <a:pt x="52387" y="1515575"/>
                  </a:lnTo>
                  <a:cubicBezTo>
                    <a:pt x="58102" y="1538435"/>
                    <a:pt x="67627" y="1575582"/>
                    <a:pt x="80010" y="1609872"/>
                  </a:cubicBezTo>
                  <a:cubicBezTo>
                    <a:pt x="79057" y="1605110"/>
                    <a:pt x="77152" y="1601300"/>
                    <a:pt x="75247" y="1597490"/>
                  </a:cubicBezTo>
                  <a:cubicBezTo>
                    <a:pt x="76200" y="1609872"/>
                    <a:pt x="100965" y="1677500"/>
                    <a:pt x="85725" y="1648925"/>
                  </a:cubicBezTo>
                  <a:cubicBezTo>
                    <a:pt x="92392" y="1673690"/>
                    <a:pt x="99060" y="1686072"/>
                    <a:pt x="103822" y="1694645"/>
                  </a:cubicBezTo>
                  <a:cubicBezTo>
                    <a:pt x="108585" y="1703217"/>
                    <a:pt x="112395" y="1707980"/>
                    <a:pt x="118110" y="1714647"/>
                  </a:cubicBezTo>
                  <a:cubicBezTo>
                    <a:pt x="116205" y="1711790"/>
                    <a:pt x="115252" y="1708932"/>
                    <a:pt x="114300" y="1706075"/>
                  </a:cubicBezTo>
                  <a:cubicBezTo>
                    <a:pt x="118587" y="1716076"/>
                    <a:pt x="127695" y="1733579"/>
                    <a:pt x="132383" y="1739695"/>
                  </a:cubicBezTo>
                  <a:lnTo>
                    <a:pt x="133078" y="1740088"/>
                  </a:lnTo>
                  <a:lnTo>
                    <a:pt x="117718" y="1708203"/>
                  </a:lnTo>
                  <a:cubicBezTo>
                    <a:pt x="86871" y="1635271"/>
                    <a:pt x="62918" y="1558713"/>
                    <a:pt x="46677" y="1479346"/>
                  </a:cubicBezTo>
                  <a:lnTo>
                    <a:pt x="42483" y="1451864"/>
                  </a:lnTo>
                  <a:lnTo>
                    <a:pt x="40957" y="1447947"/>
                  </a:lnTo>
                  <a:cubicBezTo>
                    <a:pt x="50482" y="1491762"/>
                    <a:pt x="35242" y="1446042"/>
                    <a:pt x="31432" y="1442232"/>
                  </a:cubicBezTo>
                  <a:close/>
                  <a:moveTo>
                    <a:pt x="2480310" y="1233635"/>
                  </a:moveTo>
                  <a:cubicBezTo>
                    <a:pt x="2478404" y="1249827"/>
                    <a:pt x="2480310" y="1302215"/>
                    <a:pt x="2475547" y="1288880"/>
                  </a:cubicBezTo>
                  <a:cubicBezTo>
                    <a:pt x="2470785" y="1264115"/>
                    <a:pt x="2478404" y="1230777"/>
                    <a:pt x="2480310" y="1233635"/>
                  </a:cubicBezTo>
                  <a:close/>
                  <a:moveTo>
                    <a:pt x="40005" y="952647"/>
                  </a:moveTo>
                  <a:cubicBezTo>
                    <a:pt x="37147" y="965982"/>
                    <a:pt x="34290" y="977412"/>
                    <a:pt x="32385" y="989795"/>
                  </a:cubicBezTo>
                  <a:cubicBezTo>
                    <a:pt x="30480" y="1002177"/>
                    <a:pt x="29527" y="1014560"/>
                    <a:pt x="27622" y="1025990"/>
                  </a:cubicBezTo>
                  <a:cubicBezTo>
                    <a:pt x="23812" y="1049802"/>
                    <a:pt x="22860" y="1072662"/>
                    <a:pt x="20955" y="1095522"/>
                  </a:cubicBezTo>
                  <a:lnTo>
                    <a:pt x="20002" y="1112667"/>
                  </a:lnTo>
                  <a:lnTo>
                    <a:pt x="19050" y="1129812"/>
                  </a:lnTo>
                  <a:cubicBezTo>
                    <a:pt x="18097" y="1141242"/>
                    <a:pt x="18097" y="1152672"/>
                    <a:pt x="17145" y="1164102"/>
                  </a:cubicBezTo>
                  <a:cubicBezTo>
                    <a:pt x="16192" y="1187915"/>
                    <a:pt x="17145" y="1211727"/>
                    <a:pt x="15240" y="1236492"/>
                  </a:cubicBezTo>
                  <a:lnTo>
                    <a:pt x="20002" y="1219347"/>
                  </a:lnTo>
                  <a:cubicBezTo>
                    <a:pt x="15240" y="1231730"/>
                    <a:pt x="18097" y="1264115"/>
                    <a:pt x="20002" y="1296500"/>
                  </a:cubicBezTo>
                  <a:cubicBezTo>
                    <a:pt x="21907" y="1312692"/>
                    <a:pt x="23812" y="1328885"/>
                    <a:pt x="24765" y="1342220"/>
                  </a:cubicBezTo>
                  <a:cubicBezTo>
                    <a:pt x="25717" y="1348887"/>
                    <a:pt x="25717" y="1355555"/>
                    <a:pt x="25717" y="1360317"/>
                  </a:cubicBezTo>
                  <a:cubicBezTo>
                    <a:pt x="25717" y="1366032"/>
                    <a:pt x="25717" y="1369842"/>
                    <a:pt x="24765" y="1372700"/>
                  </a:cubicBezTo>
                  <a:cubicBezTo>
                    <a:pt x="25241" y="1362699"/>
                    <a:pt x="28337" y="1372700"/>
                    <a:pt x="31909" y="1384606"/>
                  </a:cubicBezTo>
                  <a:lnTo>
                    <a:pt x="32500" y="1386455"/>
                  </a:lnTo>
                  <a:lnTo>
                    <a:pt x="28202" y="1358291"/>
                  </a:lnTo>
                  <a:cubicBezTo>
                    <a:pt x="24040" y="1317305"/>
                    <a:pt x="21907" y="1275719"/>
                    <a:pt x="21907" y="1233635"/>
                  </a:cubicBezTo>
                  <a:cubicBezTo>
                    <a:pt x="21907" y="1191551"/>
                    <a:pt x="24040" y="1149965"/>
                    <a:pt x="28202" y="1108979"/>
                  </a:cubicBezTo>
                  <a:lnTo>
                    <a:pt x="44706" y="1000837"/>
                  </a:lnTo>
                  <a:lnTo>
                    <a:pt x="43696" y="999439"/>
                  </a:lnTo>
                  <a:cubicBezTo>
                    <a:pt x="41196" y="997653"/>
                    <a:pt x="37624" y="1004083"/>
                    <a:pt x="28575" y="1050755"/>
                  </a:cubicBezTo>
                  <a:cubicBezTo>
                    <a:pt x="35242" y="1020275"/>
                    <a:pt x="37147" y="1004082"/>
                    <a:pt x="37147" y="990747"/>
                  </a:cubicBezTo>
                  <a:cubicBezTo>
                    <a:pt x="38100" y="977412"/>
                    <a:pt x="37147" y="967887"/>
                    <a:pt x="40005" y="952647"/>
                  </a:cubicBezTo>
                  <a:close/>
                  <a:moveTo>
                    <a:pt x="195382" y="603199"/>
                  </a:moveTo>
                  <a:cubicBezTo>
                    <a:pt x="193358" y="604270"/>
                    <a:pt x="189548" y="608795"/>
                    <a:pt x="184785" y="615462"/>
                  </a:cubicBezTo>
                  <a:cubicBezTo>
                    <a:pt x="175260" y="629750"/>
                    <a:pt x="160972" y="651657"/>
                    <a:pt x="150495" y="672612"/>
                  </a:cubicBezTo>
                  <a:cubicBezTo>
                    <a:pt x="139065" y="698330"/>
                    <a:pt x="145732" y="700235"/>
                    <a:pt x="121920" y="739287"/>
                  </a:cubicBezTo>
                  <a:cubicBezTo>
                    <a:pt x="125730" y="726905"/>
                    <a:pt x="139065" y="701187"/>
                    <a:pt x="133350" y="706902"/>
                  </a:cubicBezTo>
                  <a:cubicBezTo>
                    <a:pt x="124777" y="731667"/>
                    <a:pt x="113347" y="755480"/>
                    <a:pt x="103822" y="781197"/>
                  </a:cubicBezTo>
                  <a:cubicBezTo>
                    <a:pt x="99060" y="794532"/>
                    <a:pt x="93345" y="806915"/>
                    <a:pt x="88582" y="819297"/>
                  </a:cubicBezTo>
                  <a:cubicBezTo>
                    <a:pt x="83820" y="831680"/>
                    <a:pt x="80010" y="844062"/>
                    <a:pt x="75247" y="856445"/>
                  </a:cubicBezTo>
                  <a:cubicBezTo>
                    <a:pt x="70485" y="868827"/>
                    <a:pt x="67627" y="881210"/>
                    <a:pt x="63817" y="892640"/>
                  </a:cubicBezTo>
                  <a:cubicBezTo>
                    <a:pt x="60007" y="904070"/>
                    <a:pt x="57150" y="915500"/>
                    <a:pt x="54292" y="926930"/>
                  </a:cubicBezTo>
                  <a:cubicBezTo>
                    <a:pt x="49530" y="948837"/>
                    <a:pt x="45720" y="969792"/>
                    <a:pt x="44767" y="985985"/>
                  </a:cubicBezTo>
                  <a:lnTo>
                    <a:pt x="54292" y="935502"/>
                  </a:lnTo>
                  <a:cubicBezTo>
                    <a:pt x="53816" y="941217"/>
                    <a:pt x="54649" y="943539"/>
                    <a:pt x="55870" y="944908"/>
                  </a:cubicBezTo>
                  <a:lnTo>
                    <a:pt x="57372" y="946330"/>
                  </a:lnTo>
                  <a:lnTo>
                    <a:pt x="76720" y="871082"/>
                  </a:lnTo>
                  <a:cubicBezTo>
                    <a:pt x="100468" y="794729"/>
                    <a:pt x="131520" y="721593"/>
                    <a:pt x="169058" y="652492"/>
                  </a:cubicBezTo>
                  <a:lnTo>
                    <a:pt x="195295" y="609304"/>
                  </a:lnTo>
                  <a:close/>
                  <a:moveTo>
                    <a:pt x="310236" y="447193"/>
                  </a:moveTo>
                  <a:lnTo>
                    <a:pt x="297180" y="457347"/>
                  </a:lnTo>
                  <a:cubicBezTo>
                    <a:pt x="291465" y="463062"/>
                    <a:pt x="283845" y="470682"/>
                    <a:pt x="276225" y="478302"/>
                  </a:cubicBezTo>
                  <a:cubicBezTo>
                    <a:pt x="269557" y="485922"/>
                    <a:pt x="260985" y="494495"/>
                    <a:pt x="253365" y="504020"/>
                  </a:cubicBezTo>
                  <a:cubicBezTo>
                    <a:pt x="245745" y="513545"/>
                    <a:pt x="238125" y="523070"/>
                    <a:pt x="231457" y="531642"/>
                  </a:cubicBezTo>
                  <a:cubicBezTo>
                    <a:pt x="222885" y="547835"/>
                    <a:pt x="215265" y="564980"/>
                    <a:pt x="207645" y="582125"/>
                  </a:cubicBezTo>
                  <a:lnTo>
                    <a:pt x="200977" y="589745"/>
                  </a:lnTo>
                  <a:cubicBezTo>
                    <a:pt x="194786" y="601651"/>
                    <a:pt x="200501" y="596412"/>
                    <a:pt x="204192" y="593555"/>
                  </a:cubicBezTo>
                  <a:lnTo>
                    <a:pt x="204874" y="593537"/>
                  </a:lnTo>
                  <a:lnTo>
                    <a:pt x="230058" y="552083"/>
                  </a:lnTo>
                  <a:lnTo>
                    <a:pt x="227647" y="551644"/>
                  </a:lnTo>
                  <a:cubicBezTo>
                    <a:pt x="224790" y="552597"/>
                    <a:pt x="223837" y="551644"/>
                    <a:pt x="241935" y="527832"/>
                  </a:cubicBezTo>
                  <a:lnTo>
                    <a:pt x="241935" y="536178"/>
                  </a:lnTo>
                  <a:lnTo>
                    <a:pt x="300313" y="458111"/>
                  </a:lnTo>
                  <a:close/>
                  <a:moveTo>
                    <a:pt x="423862" y="316377"/>
                  </a:moveTo>
                  <a:cubicBezTo>
                    <a:pt x="415290" y="323997"/>
                    <a:pt x="407670" y="332570"/>
                    <a:pt x="399097" y="340190"/>
                  </a:cubicBezTo>
                  <a:lnTo>
                    <a:pt x="374332" y="364002"/>
                  </a:lnTo>
                  <a:cubicBezTo>
                    <a:pt x="376237" y="359240"/>
                    <a:pt x="412432" y="322092"/>
                    <a:pt x="378142" y="349715"/>
                  </a:cubicBezTo>
                  <a:cubicBezTo>
                    <a:pt x="363855" y="363050"/>
                    <a:pt x="358140" y="371622"/>
                    <a:pt x="355282" y="377337"/>
                  </a:cubicBezTo>
                  <a:cubicBezTo>
                    <a:pt x="352425" y="382100"/>
                    <a:pt x="352425" y="384957"/>
                    <a:pt x="352425" y="388767"/>
                  </a:cubicBezTo>
                  <a:cubicBezTo>
                    <a:pt x="352425" y="391625"/>
                    <a:pt x="351472" y="396387"/>
                    <a:pt x="345757" y="404007"/>
                  </a:cubicBezTo>
                  <a:cubicBezTo>
                    <a:pt x="342900" y="407817"/>
                    <a:pt x="339328" y="412818"/>
                    <a:pt x="334328" y="419366"/>
                  </a:cubicBezTo>
                  <a:lnTo>
                    <a:pt x="324326" y="431690"/>
                  </a:lnTo>
                  <a:lnTo>
                    <a:pt x="378909" y="371634"/>
                  </a:lnTo>
                  <a:lnTo>
                    <a:pt x="379214" y="369360"/>
                  </a:lnTo>
                  <a:cubicBezTo>
                    <a:pt x="381953" y="365193"/>
                    <a:pt x="386715" y="359716"/>
                    <a:pt x="392430" y="353525"/>
                  </a:cubicBezTo>
                  <a:cubicBezTo>
                    <a:pt x="403860" y="341142"/>
                    <a:pt x="417195" y="326855"/>
                    <a:pt x="423862" y="316377"/>
                  </a:cubicBezTo>
                  <a:close/>
                  <a:moveTo>
                    <a:pt x="681037" y="132545"/>
                  </a:moveTo>
                  <a:lnTo>
                    <a:pt x="669609" y="142069"/>
                  </a:lnTo>
                  <a:lnTo>
                    <a:pt x="673417" y="141117"/>
                  </a:lnTo>
                  <a:cubicBezTo>
                    <a:pt x="671512" y="142069"/>
                    <a:pt x="669607" y="143974"/>
                    <a:pt x="666750" y="144927"/>
                  </a:cubicBezTo>
                  <a:lnTo>
                    <a:pt x="669606" y="142070"/>
                  </a:lnTo>
                  <a:lnTo>
                    <a:pt x="666035" y="142308"/>
                  </a:lnTo>
                  <a:cubicBezTo>
                    <a:pt x="667226" y="141118"/>
                    <a:pt x="671512" y="138260"/>
                    <a:pt x="681037" y="132545"/>
                  </a:cubicBezTo>
                  <a:close/>
                  <a:moveTo>
                    <a:pt x="1563171" y="55035"/>
                  </a:moveTo>
                  <a:cubicBezTo>
                    <a:pt x="1557813" y="53963"/>
                    <a:pt x="1557337" y="54916"/>
                    <a:pt x="1564957" y="59202"/>
                  </a:cubicBezTo>
                  <a:lnTo>
                    <a:pt x="1557542" y="57283"/>
                  </a:lnTo>
                  <a:lnTo>
                    <a:pt x="1666237" y="90604"/>
                  </a:lnTo>
                  <a:lnTo>
                    <a:pt x="1715320" y="112183"/>
                  </a:lnTo>
                  <a:lnTo>
                    <a:pt x="1714500" y="111589"/>
                  </a:lnTo>
                  <a:cubicBezTo>
                    <a:pt x="1703070" y="104922"/>
                    <a:pt x="1683067" y="95397"/>
                    <a:pt x="1659255" y="84919"/>
                  </a:cubicBezTo>
                  <a:cubicBezTo>
                    <a:pt x="1652587" y="83967"/>
                    <a:pt x="1641157" y="80157"/>
                    <a:pt x="1628775" y="76347"/>
                  </a:cubicBezTo>
                  <a:cubicBezTo>
                    <a:pt x="1616392" y="71584"/>
                    <a:pt x="1603057" y="66822"/>
                    <a:pt x="1590675" y="63012"/>
                  </a:cubicBezTo>
                  <a:cubicBezTo>
                    <a:pt x="1578769" y="59202"/>
                    <a:pt x="1568529" y="56106"/>
                    <a:pt x="1563171" y="55035"/>
                  </a:cubicBezTo>
                  <a:close/>
                  <a:moveTo>
                    <a:pt x="1439551" y="32509"/>
                  </a:moveTo>
                  <a:lnTo>
                    <a:pt x="1530415" y="48967"/>
                  </a:lnTo>
                  <a:lnTo>
                    <a:pt x="1532077" y="49476"/>
                  </a:lnTo>
                  <a:lnTo>
                    <a:pt x="1534596" y="48367"/>
                  </a:lnTo>
                  <a:cubicBezTo>
                    <a:pt x="1534001" y="47296"/>
                    <a:pt x="1530667" y="45391"/>
                    <a:pt x="1521142" y="42057"/>
                  </a:cubicBezTo>
                  <a:cubicBezTo>
                    <a:pt x="1504950" y="38247"/>
                    <a:pt x="1493520" y="35389"/>
                    <a:pt x="1483995" y="34437"/>
                  </a:cubicBezTo>
                  <a:cubicBezTo>
                    <a:pt x="1474470" y="32532"/>
                    <a:pt x="1466850" y="32532"/>
                    <a:pt x="1460182" y="32532"/>
                  </a:cubicBezTo>
                  <a:cubicBezTo>
                    <a:pt x="1453515" y="32532"/>
                    <a:pt x="1446847" y="32532"/>
                    <a:pt x="1440180" y="32532"/>
                  </a:cubicBezTo>
                  <a:close/>
                  <a:moveTo>
                    <a:pt x="1390072" y="23547"/>
                  </a:moveTo>
                  <a:lnTo>
                    <a:pt x="1413055" y="27710"/>
                  </a:lnTo>
                  <a:lnTo>
                    <a:pt x="1413034" y="27650"/>
                  </a:lnTo>
                  <a:cubicBezTo>
                    <a:pt x="1411962" y="26996"/>
                    <a:pt x="1409819" y="26311"/>
                    <a:pt x="1405622" y="25552"/>
                  </a:cubicBezTo>
                  <a:close/>
                  <a:moveTo>
                    <a:pt x="1385887" y="23007"/>
                  </a:moveTo>
                  <a:lnTo>
                    <a:pt x="1385311" y="23055"/>
                  </a:lnTo>
                  <a:lnTo>
                    <a:pt x="1387079" y="23161"/>
                  </a:lnTo>
                  <a:close/>
                  <a:moveTo>
                    <a:pt x="1334810" y="17530"/>
                  </a:moveTo>
                  <a:cubicBezTo>
                    <a:pt x="1329452" y="17292"/>
                    <a:pt x="1326356" y="17768"/>
                    <a:pt x="1323022" y="18244"/>
                  </a:cubicBezTo>
                  <a:lnTo>
                    <a:pt x="1314170" y="18803"/>
                  </a:lnTo>
                  <a:lnTo>
                    <a:pt x="1358223" y="21436"/>
                  </a:lnTo>
                  <a:lnTo>
                    <a:pt x="1360170" y="21102"/>
                  </a:lnTo>
                  <a:cubicBezTo>
                    <a:pt x="1347788" y="18721"/>
                    <a:pt x="1340168" y="17768"/>
                    <a:pt x="1334810" y="17530"/>
                  </a:cubicBezTo>
                  <a:close/>
                  <a:moveTo>
                    <a:pt x="1164063" y="6261"/>
                  </a:moveTo>
                  <a:lnTo>
                    <a:pt x="1160145" y="12530"/>
                  </a:lnTo>
                  <a:cubicBezTo>
                    <a:pt x="1137285" y="12530"/>
                    <a:pt x="1114425" y="13482"/>
                    <a:pt x="1091565" y="17292"/>
                  </a:cubicBezTo>
                  <a:cubicBezTo>
                    <a:pt x="1080135" y="19197"/>
                    <a:pt x="1068705" y="21102"/>
                    <a:pt x="1057275" y="23007"/>
                  </a:cubicBezTo>
                  <a:cubicBezTo>
                    <a:pt x="1045845" y="24912"/>
                    <a:pt x="1034415" y="27770"/>
                    <a:pt x="1022985" y="30627"/>
                  </a:cubicBezTo>
                  <a:cubicBezTo>
                    <a:pt x="1011555" y="33485"/>
                    <a:pt x="1000125" y="35390"/>
                    <a:pt x="988695" y="38247"/>
                  </a:cubicBezTo>
                  <a:cubicBezTo>
                    <a:pt x="977265" y="41105"/>
                    <a:pt x="965835" y="43962"/>
                    <a:pt x="954405" y="46820"/>
                  </a:cubicBezTo>
                  <a:lnTo>
                    <a:pt x="937260" y="50630"/>
                  </a:lnTo>
                  <a:lnTo>
                    <a:pt x="920115" y="55392"/>
                  </a:lnTo>
                  <a:cubicBezTo>
                    <a:pt x="908685" y="58250"/>
                    <a:pt x="896302" y="61107"/>
                    <a:pt x="884872" y="63012"/>
                  </a:cubicBezTo>
                  <a:lnTo>
                    <a:pt x="883920" y="55392"/>
                  </a:lnTo>
                  <a:cubicBezTo>
                    <a:pt x="841057" y="67775"/>
                    <a:pt x="835342" y="73490"/>
                    <a:pt x="827722" y="78252"/>
                  </a:cubicBezTo>
                  <a:cubicBezTo>
                    <a:pt x="820102" y="83015"/>
                    <a:pt x="811530" y="89682"/>
                    <a:pt x="763905" y="107780"/>
                  </a:cubicBezTo>
                  <a:cubicBezTo>
                    <a:pt x="782955" y="99207"/>
                    <a:pt x="777240" y="99207"/>
                    <a:pt x="763905" y="103017"/>
                  </a:cubicBezTo>
                  <a:cubicBezTo>
                    <a:pt x="750570" y="107780"/>
                    <a:pt x="729615" y="115400"/>
                    <a:pt x="716280" y="121115"/>
                  </a:cubicBezTo>
                  <a:cubicBezTo>
                    <a:pt x="706755" y="126830"/>
                    <a:pt x="693420" y="136355"/>
                    <a:pt x="677227" y="145880"/>
                  </a:cubicBezTo>
                  <a:cubicBezTo>
                    <a:pt x="668655" y="150642"/>
                    <a:pt x="660082" y="155405"/>
                    <a:pt x="651510" y="161120"/>
                  </a:cubicBezTo>
                  <a:cubicBezTo>
                    <a:pt x="642937" y="166835"/>
                    <a:pt x="634365" y="172550"/>
                    <a:pt x="624840" y="178265"/>
                  </a:cubicBezTo>
                  <a:cubicBezTo>
                    <a:pt x="605790" y="189695"/>
                    <a:pt x="587692" y="202077"/>
                    <a:pt x="571500" y="212555"/>
                  </a:cubicBezTo>
                  <a:cubicBezTo>
                    <a:pt x="555307" y="223032"/>
                    <a:pt x="541020" y="232557"/>
                    <a:pt x="530542" y="239225"/>
                  </a:cubicBezTo>
                  <a:cubicBezTo>
                    <a:pt x="536257" y="234462"/>
                    <a:pt x="543877" y="228747"/>
                    <a:pt x="551497" y="223032"/>
                  </a:cubicBezTo>
                  <a:cubicBezTo>
                    <a:pt x="559117" y="217317"/>
                    <a:pt x="567690" y="212555"/>
                    <a:pt x="575310" y="206840"/>
                  </a:cubicBezTo>
                  <a:cubicBezTo>
                    <a:pt x="590550" y="196362"/>
                    <a:pt x="604837" y="185885"/>
                    <a:pt x="611505" y="180170"/>
                  </a:cubicBezTo>
                  <a:cubicBezTo>
                    <a:pt x="601980" y="185885"/>
                    <a:pt x="591502" y="193505"/>
                    <a:pt x="579120" y="201125"/>
                  </a:cubicBezTo>
                  <a:cubicBezTo>
                    <a:pt x="566737" y="208745"/>
                    <a:pt x="554355" y="216365"/>
                    <a:pt x="541972" y="224937"/>
                  </a:cubicBezTo>
                  <a:cubicBezTo>
                    <a:pt x="529590" y="233510"/>
                    <a:pt x="518160" y="242082"/>
                    <a:pt x="507682" y="249702"/>
                  </a:cubicBezTo>
                  <a:cubicBezTo>
                    <a:pt x="498157" y="257322"/>
                    <a:pt x="489585" y="264942"/>
                    <a:pt x="483870" y="271610"/>
                  </a:cubicBezTo>
                  <a:lnTo>
                    <a:pt x="487680" y="269705"/>
                  </a:lnTo>
                  <a:cubicBezTo>
                    <a:pt x="445532" y="308995"/>
                    <a:pt x="424279" y="324176"/>
                    <a:pt x="401821" y="348598"/>
                  </a:cubicBezTo>
                  <a:lnTo>
                    <a:pt x="394626" y="357331"/>
                  </a:lnTo>
                  <a:lnTo>
                    <a:pt x="465583" y="292841"/>
                  </a:lnTo>
                  <a:cubicBezTo>
                    <a:pt x="676332" y="118915"/>
                    <a:pt x="946518" y="14435"/>
                    <a:pt x="1241107" y="14435"/>
                  </a:cubicBezTo>
                  <a:lnTo>
                    <a:pt x="1288033" y="17240"/>
                  </a:lnTo>
                  <a:lnTo>
                    <a:pt x="1280160" y="16339"/>
                  </a:lnTo>
                  <a:cubicBezTo>
                    <a:pt x="1286827" y="15387"/>
                    <a:pt x="1295400" y="15387"/>
                    <a:pt x="1303972" y="14434"/>
                  </a:cubicBezTo>
                  <a:cubicBezTo>
                    <a:pt x="1313497" y="13482"/>
                    <a:pt x="1323022" y="13482"/>
                    <a:pt x="1331595" y="13482"/>
                  </a:cubicBezTo>
                  <a:cubicBezTo>
                    <a:pt x="1349692" y="13482"/>
                    <a:pt x="1363027" y="12529"/>
                    <a:pt x="1362075" y="9672"/>
                  </a:cubicBezTo>
                  <a:lnTo>
                    <a:pt x="1364932" y="11577"/>
                  </a:lnTo>
                  <a:lnTo>
                    <a:pt x="1421130" y="17292"/>
                  </a:lnTo>
                  <a:cubicBezTo>
                    <a:pt x="1406842" y="16339"/>
                    <a:pt x="1411605" y="17292"/>
                    <a:pt x="1404937" y="17292"/>
                  </a:cubicBezTo>
                  <a:cubicBezTo>
                    <a:pt x="1412557" y="19197"/>
                    <a:pt x="1421130" y="20149"/>
                    <a:pt x="1428750" y="21102"/>
                  </a:cubicBezTo>
                  <a:cubicBezTo>
                    <a:pt x="1436370" y="23007"/>
                    <a:pt x="1443990" y="23959"/>
                    <a:pt x="1451610" y="24912"/>
                  </a:cubicBezTo>
                  <a:cubicBezTo>
                    <a:pt x="1466850" y="27769"/>
                    <a:pt x="1482090" y="28722"/>
                    <a:pt x="1496377" y="30627"/>
                  </a:cubicBezTo>
                  <a:cubicBezTo>
                    <a:pt x="1510665" y="32532"/>
                    <a:pt x="1524952" y="35389"/>
                    <a:pt x="1539240" y="38247"/>
                  </a:cubicBezTo>
                  <a:cubicBezTo>
                    <a:pt x="1553527" y="41104"/>
                    <a:pt x="1566862" y="46819"/>
                    <a:pt x="1580197" y="52534"/>
                  </a:cubicBezTo>
                  <a:lnTo>
                    <a:pt x="1573530" y="53487"/>
                  </a:lnTo>
                  <a:cubicBezTo>
                    <a:pt x="1584960" y="56344"/>
                    <a:pt x="1595437" y="60154"/>
                    <a:pt x="1605915" y="63012"/>
                  </a:cubicBezTo>
                  <a:cubicBezTo>
                    <a:pt x="1615440" y="66822"/>
                    <a:pt x="1625917" y="69679"/>
                    <a:pt x="1635442" y="73489"/>
                  </a:cubicBezTo>
                  <a:cubicBezTo>
                    <a:pt x="1644967" y="76347"/>
                    <a:pt x="1655445" y="80157"/>
                    <a:pt x="1665922" y="83014"/>
                  </a:cubicBezTo>
                  <a:cubicBezTo>
                    <a:pt x="1676400" y="85872"/>
                    <a:pt x="1687830" y="89682"/>
                    <a:pt x="1699260" y="93492"/>
                  </a:cubicBezTo>
                  <a:cubicBezTo>
                    <a:pt x="1707832" y="100159"/>
                    <a:pt x="1716405" y="105874"/>
                    <a:pt x="1724025" y="112542"/>
                  </a:cubicBezTo>
                  <a:lnTo>
                    <a:pt x="1765935" y="127782"/>
                  </a:lnTo>
                  <a:cubicBezTo>
                    <a:pt x="1780222" y="132544"/>
                    <a:pt x="1793557" y="139212"/>
                    <a:pt x="1806892" y="144927"/>
                  </a:cubicBezTo>
                  <a:cubicBezTo>
                    <a:pt x="1788795" y="136355"/>
                    <a:pt x="1768554" y="128973"/>
                    <a:pt x="1752719" y="124567"/>
                  </a:cubicBezTo>
                  <a:lnTo>
                    <a:pt x="1734930" y="120804"/>
                  </a:lnTo>
                  <a:lnTo>
                    <a:pt x="1794814" y="147132"/>
                  </a:lnTo>
                  <a:lnTo>
                    <a:pt x="1874332" y="195711"/>
                  </a:lnTo>
                  <a:lnTo>
                    <a:pt x="1874519" y="195409"/>
                  </a:lnTo>
                  <a:cubicBezTo>
                    <a:pt x="1846897" y="178264"/>
                    <a:pt x="1820227" y="160167"/>
                    <a:pt x="1791652" y="144927"/>
                  </a:cubicBezTo>
                  <a:cubicBezTo>
                    <a:pt x="1803082" y="148737"/>
                    <a:pt x="1812607" y="152547"/>
                    <a:pt x="1824037" y="156357"/>
                  </a:cubicBezTo>
                  <a:cubicBezTo>
                    <a:pt x="1833562" y="160167"/>
                    <a:pt x="1841182" y="163977"/>
                    <a:pt x="1847849" y="167787"/>
                  </a:cubicBezTo>
                  <a:cubicBezTo>
                    <a:pt x="1861184" y="175407"/>
                    <a:pt x="1873567" y="183027"/>
                    <a:pt x="1884997" y="191599"/>
                  </a:cubicBezTo>
                  <a:cubicBezTo>
                    <a:pt x="1896427" y="200172"/>
                    <a:pt x="1908809" y="209697"/>
                    <a:pt x="1925002" y="221127"/>
                  </a:cubicBezTo>
                  <a:cubicBezTo>
                    <a:pt x="1932622" y="227794"/>
                    <a:pt x="1941194" y="234462"/>
                    <a:pt x="1951672" y="241129"/>
                  </a:cubicBezTo>
                  <a:cubicBezTo>
                    <a:pt x="1961197" y="247797"/>
                    <a:pt x="1973579" y="255417"/>
                    <a:pt x="1985962" y="264942"/>
                  </a:cubicBezTo>
                  <a:lnTo>
                    <a:pt x="1959214" y="248632"/>
                  </a:lnTo>
                  <a:lnTo>
                    <a:pt x="2018315" y="295236"/>
                  </a:lnTo>
                  <a:lnTo>
                    <a:pt x="2016442" y="293517"/>
                  </a:lnTo>
                  <a:lnTo>
                    <a:pt x="2023998" y="299717"/>
                  </a:lnTo>
                  <a:lnTo>
                    <a:pt x="2036213" y="309349"/>
                  </a:lnTo>
                  <a:lnTo>
                    <a:pt x="2039218" y="312205"/>
                  </a:lnTo>
                  <a:lnTo>
                    <a:pt x="2053589" y="323997"/>
                  </a:lnTo>
                  <a:lnTo>
                    <a:pt x="2060046" y="332003"/>
                  </a:lnTo>
                  <a:lnTo>
                    <a:pt x="2119054" y="388093"/>
                  </a:lnTo>
                  <a:lnTo>
                    <a:pt x="2095500" y="363050"/>
                  </a:lnTo>
                  <a:cubicBezTo>
                    <a:pt x="2121217" y="385910"/>
                    <a:pt x="2146935" y="410675"/>
                    <a:pt x="2170747" y="436392"/>
                  </a:cubicBezTo>
                  <a:cubicBezTo>
                    <a:pt x="2177415" y="447822"/>
                    <a:pt x="2174557" y="448775"/>
                    <a:pt x="2166937" y="442107"/>
                  </a:cubicBezTo>
                  <a:lnTo>
                    <a:pt x="2160015" y="435999"/>
                  </a:lnTo>
                  <a:lnTo>
                    <a:pt x="2196738" y="479965"/>
                  </a:lnTo>
                  <a:lnTo>
                    <a:pt x="2207894" y="487827"/>
                  </a:lnTo>
                  <a:lnTo>
                    <a:pt x="2226038" y="515042"/>
                  </a:lnTo>
                  <a:lnTo>
                    <a:pt x="2226802" y="515958"/>
                  </a:lnTo>
                  <a:lnTo>
                    <a:pt x="2229657" y="520472"/>
                  </a:lnTo>
                  <a:lnTo>
                    <a:pt x="2242184" y="539262"/>
                  </a:lnTo>
                  <a:lnTo>
                    <a:pt x="2236412" y="531152"/>
                  </a:lnTo>
                  <a:lnTo>
                    <a:pt x="2313156" y="652492"/>
                  </a:lnTo>
                  <a:lnTo>
                    <a:pt x="2348783" y="726448"/>
                  </a:lnTo>
                  <a:lnTo>
                    <a:pt x="2348865" y="724999"/>
                  </a:lnTo>
                  <a:lnTo>
                    <a:pt x="2350373" y="729749"/>
                  </a:lnTo>
                  <a:lnTo>
                    <a:pt x="2364496" y="759067"/>
                  </a:lnTo>
                  <a:lnTo>
                    <a:pt x="2365652" y="762226"/>
                  </a:lnTo>
                  <a:lnTo>
                    <a:pt x="2366962" y="763099"/>
                  </a:lnTo>
                  <a:cubicBezTo>
                    <a:pt x="2371963" y="776434"/>
                    <a:pt x="2376011" y="788221"/>
                    <a:pt x="2379255" y="798654"/>
                  </a:cubicBezTo>
                  <a:lnTo>
                    <a:pt x="2380042" y="801541"/>
                  </a:lnTo>
                  <a:lnTo>
                    <a:pt x="2405494" y="871082"/>
                  </a:lnTo>
                  <a:cubicBezTo>
                    <a:pt x="2441117" y="985613"/>
                    <a:pt x="2460307" y="1107383"/>
                    <a:pt x="2460307" y="1233635"/>
                  </a:cubicBezTo>
                  <a:cubicBezTo>
                    <a:pt x="2460307" y="1275719"/>
                    <a:pt x="2458175" y="1317305"/>
                    <a:pt x="2454012" y="1358291"/>
                  </a:cubicBezTo>
                  <a:lnTo>
                    <a:pt x="2442900" y="1431105"/>
                  </a:lnTo>
                  <a:lnTo>
                    <a:pt x="2446019" y="1418419"/>
                  </a:lnTo>
                  <a:cubicBezTo>
                    <a:pt x="2443162" y="1437469"/>
                    <a:pt x="2442209" y="1447947"/>
                    <a:pt x="2444114" y="1454614"/>
                  </a:cubicBezTo>
                  <a:lnTo>
                    <a:pt x="2446972" y="1443184"/>
                  </a:lnTo>
                  <a:cubicBezTo>
                    <a:pt x="2450782" y="1427944"/>
                    <a:pt x="2437447" y="1487952"/>
                    <a:pt x="2443162" y="1483189"/>
                  </a:cubicBezTo>
                  <a:cubicBezTo>
                    <a:pt x="2446019" y="1467949"/>
                    <a:pt x="2448877" y="1453662"/>
                    <a:pt x="2450782" y="1441279"/>
                  </a:cubicBezTo>
                  <a:cubicBezTo>
                    <a:pt x="2452687" y="1428897"/>
                    <a:pt x="2454592" y="1417467"/>
                    <a:pt x="2454592" y="1406989"/>
                  </a:cubicBezTo>
                  <a:cubicBezTo>
                    <a:pt x="2455544" y="1386987"/>
                    <a:pt x="2455544" y="1372699"/>
                    <a:pt x="2453639" y="1366032"/>
                  </a:cubicBezTo>
                  <a:cubicBezTo>
                    <a:pt x="2454592" y="1378414"/>
                    <a:pt x="2457449" y="1366984"/>
                    <a:pt x="2459354" y="1348887"/>
                  </a:cubicBezTo>
                  <a:cubicBezTo>
                    <a:pt x="2461259" y="1331742"/>
                    <a:pt x="2464117" y="1307929"/>
                    <a:pt x="2466022" y="1295547"/>
                  </a:cubicBezTo>
                  <a:cubicBezTo>
                    <a:pt x="2468879" y="1307929"/>
                    <a:pt x="2470784" y="1319359"/>
                    <a:pt x="2471737" y="1331742"/>
                  </a:cubicBezTo>
                  <a:cubicBezTo>
                    <a:pt x="2471737" y="1344124"/>
                    <a:pt x="2472689" y="1358412"/>
                    <a:pt x="2471737" y="1373652"/>
                  </a:cubicBezTo>
                  <a:cubicBezTo>
                    <a:pt x="2469832" y="1388892"/>
                    <a:pt x="2468879" y="1406989"/>
                    <a:pt x="2466022" y="1427944"/>
                  </a:cubicBezTo>
                  <a:cubicBezTo>
                    <a:pt x="2464117" y="1438422"/>
                    <a:pt x="2462212" y="1449852"/>
                    <a:pt x="2460307" y="1462234"/>
                  </a:cubicBezTo>
                  <a:cubicBezTo>
                    <a:pt x="2459354" y="1467949"/>
                    <a:pt x="2458402" y="1474617"/>
                    <a:pt x="2457449" y="1481284"/>
                  </a:cubicBezTo>
                  <a:cubicBezTo>
                    <a:pt x="2455544" y="1487952"/>
                    <a:pt x="2454592" y="1494619"/>
                    <a:pt x="2452687" y="1502239"/>
                  </a:cubicBezTo>
                  <a:cubicBezTo>
                    <a:pt x="2432684" y="1594632"/>
                    <a:pt x="2402204" y="1684167"/>
                    <a:pt x="2362199" y="1769892"/>
                  </a:cubicBezTo>
                  <a:cubicBezTo>
                    <a:pt x="2321242" y="1855617"/>
                    <a:pt x="2270759" y="1935627"/>
                    <a:pt x="2211704" y="2009922"/>
                  </a:cubicBezTo>
                  <a:cubicBezTo>
                    <a:pt x="2152649" y="2084217"/>
                    <a:pt x="2085022" y="2150892"/>
                    <a:pt x="2010727" y="2209947"/>
                  </a:cubicBezTo>
                  <a:cubicBezTo>
                    <a:pt x="1936432" y="2269002"/>
                    <a:pt x="1855469" y="2320437"/>
                    <a:pt x="1769744" y="2360442"/>
                  </a:cubicBezTo>
                  <a:cubicBezTo>
                    <a:pt x="1769744" y="2360442"/>
                    <a:pt x="1759267" y="2365204"/>
                    <a:pt x="1739264" y="2372824"/>
                  </a:cubicBezTo>
                  <a:cubicBezTo>
                    <a:pt x="1729739" y="2377587"/>
                    <a:pt x="1717357" y="2382349"/>
                    <a:pt x="1703069" y="2387112"/>
                  </a:cubicBezTo>
                  <a:cubicBezTo>
                    <a:pt x="1688782" y="2392827"/>
                    <a:pt x="1673542" y="2399494"/>
                    <a:pt x="1654492" y="2405209"/>
                  </a:cubicBezTo>
                  <a:cubicBezTo>
                    <a:pt x="1636394" y="2410924"/>
                    <a:pt x="1616392" y="2418544"/>
                    <a:pt x="1593532" y="2424259"/>
                  </a:cubicBezTo>
                  <a:cubicBezTo>
                    <a:pt x="1582102" y="2427117"/>
                    <a:pt x="1570672" y="2429974"/>
                    <a:pt x="1558289" y="2433784"/>
                  </a:cubicBezTo>
                  <a:cubicBezTo>
                    <a:pt x="1546859" y="2437594"/>
                    <a:pt x="1534477" y="2440452"/>
                    <a:pt x="1521142" y="2443309"/>
                  </a:cubicBezTo>
                  <a:cubicBezTo>
                    <a:pt x="1495424" y="2450929"/>
                    <a:pt x="1467802" y="2455692"/>
                    <a:pt x="1438274" y="2461407"/>
                  </a:cubicBezTo>
                  <a:cubicBezTo>
                    <a:pt x="1423987" y="2464264"/>
                    <a:pt x="1408747" y="2466169"/>
                    <a:pt x="1393507" y="2469027"/>
                  </a:cubicBezTo>
                  <a:cubicBezTo>
                    <a:pt x="1385887" y="2469979"/>
                    <a:pt x="1378267" y="2471884"/>
                    <a:pt x="1370647" y="2472837"/>
                  </a:cubicBezTo>
                  <a:cubicBezTo>
                    <a:pt x="1363027" y="2473789"/>
                    <a:pt x="1354454" y="2474742"/>
                    <a:pt x="1346834" y="2475694"/>
                  </a:cubicBezTo>
                  <a:cubicBezTo>
                    <a:pt x="1334452" y="2476647"/>
                    <a:pt x="1323022" y="2478552"/>
                    <a:pt x="1310639" y="2479504"/>
                  </a:cubicBezTo>
                  <a:cubicBezTo>
                    <a:pt x="1298257" y="2481409"/>
                    <a:pt x="1285874" y="2481409"/>
                    <a:pt x="1272539" y="2482362"/>
                  </a:cubicBezTo>
                  <a:cubicBezTo>
                    <a:pt x="1245869" y="2484267"/>
                    <a:pt x="1218247" y="2484267"/>
                    <a:pt x="1189672" y="2483314"/>
                  </a:cubicBezTo>
                  <a:lnTo>
                    <a:pt x="1223009" y="2477599"/>
                  </a:lnTo>
                  <a:cubicBezTo>
                    <a:pt x="1234439" y="2475694"/>
                    <a:pt x="1244917" y="2473789"/>
                    <a:pt x="1256347" y="2470932"/>
                  </a:cubicBezTo>
                  <a:cubicBezTo>
                    <a:pt x="1348739" y="2469027"/>
                    <a:pt x="1209674" y="2478552"/>
                    <a:pt x="1272539" y="2479504"/>
                  </a:cubicBezTo>
                  <a:cubicBezTo>
                    <a:pt x="1288732" y="2479504"/>
                    <a:pt x="1301114" y="2479504"/>
                    <a:pt x="1309687" y="2478552"/>
                  </a:cubicBezTo>
                  <a:cubicBezTo>
                    <a:pt x="1319212" y="2477599"/>
                    <a:pt x="1323974" y="2476647"/>
                    <a:pt x="1327784" y="2475694"/>
                  </a:cubicBezTo>
                  <a:cubicBezTo>
                    <a:pt x="1334452" y="2473789"/>
                    <a:pt x="1332547" y="2472837"/>
                    <a:pt x="1330642" y="2470932"/>
                  </a:cubicBezTo>
                  <a:cubicBezTo>
                    <a:pt x="1325879" y="2468074"/>
                    <a:pt x="1320164" y="2465217"/>
                    <a:pt x="1376362" y="2458549"/>
                  </a:cubicBezTo>
                  <a:cubicBezTo>
                    <a:pt x="1379219" y="2462359"/>
                    <a:pt x="1397317" y="2459502"/>
                    <a:pt x="1423987" y="2455692"/>
                  </a:cubicBezTo>
                  <a:cubicBezTo>
                    <a:pt x="1444942" y="2449977"/>
                    <a:pt x="1491614" y="2438547"/>
                    <a:pt x="1484947" y="2434737"/>
                  </a:cubicBezTo>
                  <a:cubicBezTo>
                    <a:pt x="1443037" y="2446167"/>
                    <a:pt x="1387792" y="2452834"/>
                    <a:pt x="1338262" y="2454739"/>
                  </a:cubicBezTo>
                  <a:cubicBezTo>
                    <a:pt x="1325879" y="2454739"/>
                    <a:pt x="1313497" y="2456644"/>
                    <a:pt x="1302067" y="2456644"/>
                  </a:cubicBezTo>
                  <a:cubicBezTo>
                    <a:pt x="1290637" y="2457597"/>
                    <a:pt x="1279207" y="2457597"/>
                    <a:pt x="1268729" y="2458549"/>
                  </a:cubicBezTo>
                  <a:cubicBezTo>
                    <a:pt x="1258252" y="2458549"/>
                    <a:pt x="1248727" y="2460454"/>
                    <a:pt x="1240154" y="2461407"/>
                  </a:cubicBezTo>
                  <a:cubicBezTo>
                    <a:pt x="1231582" y="2462359"/>
                    <a:pt x="1223962" y="2464264"/>
                    <a:pt x="1217294" y="2466169"/>
                  </a:cubicBezTo>
                  <a:cubicBezTo>
                    <a:pt x="1233487" y="2469979"/>
                    <a:pt x="1219199" y="2473789"/>
                    <a:pt x="1192529" y="2475694"/>
                  </a:cubicBezTo>
                  <a:cubicBezTo>
                    <a:pt x="1179194" y="2476647"/>
                    <a:pt x="1163954" y="2476647"/>
                    <a:pt x="1147762" y="2475694"/>
                  </a:cubicBezTo>
                  <a:cubicBezTo>
                    <a:pt x="1131569" y="2474742"/>
                    <a:pt x="1115377" y="2473789"/>
                    <a:pt x="1102994" y="2470932"/>
                  </a:cubicBezTo>
                  <a:lnTo>
                    <a:pt x="1111567" y="2469027"/>
                  </a:lnTo>
                  <a:cubicBezTo>
                    <a:pt x="1129664" y="2469979"/>
                    <a:pt x="1143952" y="2469979"/>
                    <a:pt x="1156334" y="2469979"/>
                  </a:cubicBezTo>
                  <a:cubicBezTo>
                    <a:pt x="1168717" y="2469979"/>
                    <a:pt x="1178242" y="2469027"/>
                    <a:pt x="1186814" y="2467122"/>
                  </a:cubicBezTo>
                  <a:cubicBezTo>
                    <a:pt x="1203007" y="2463312"/>
                    <a:pt x="1212532" y="2458549"/>
                    <a:pt x="1219199" y="2454739"/>
                  </a:cubicBezTo>
                  <a:cubicBezTo>
                    <a:pt x="1199197" y="2453787"/>
                    <a:pt x="1180147" y="2452834"/>
                    <a:pt x="1160144" y="2450929"/>
                  </a:cubicBezTo>
                  <a:cubicBezTo>
                    <a:pt x="1140142" y="2449024"/>
                    <a:pt x="1120139" y="2447119"/>
                    <a:pt x="1101089" y="2444262"/>
                  </a:cubicBezTo>
                  <a:cubicBezTo>
                    <a:pt x="1118234" y="2448072"/>
                    <a:pt x="1123949" y="2449977"/>
                    <a:pt x="1122997" y="2451882"/>
                  </a:cubicBezTo>
                  <a:cubicBezTo>
                    <a:pt x="1122044" y="2452834"/>
                    <a:pt x="1113472" y="2453787"/>
                    <a:pt x="1102042" y="2453787"/>
                  </a:cubicBezTo>
                  <a:cubicBezTo>
                    <a:pt x="1090612" y="2453787"/>
                    <a:pt x="1076324" y="2452834"/>
                    <a:pt x="1061084" y="2452834"/>
                  </a:cubicBezTo>
                  <a:cubicBezTo>
                    <a:pt x="1046797" y="2451882"/>
                    <a:pt x="1031557" y="2450929"/>
                    <a:pt x="1021079" y="2450929"/>
                  </a:cubicBezTo>
                  <a:lnTo>
                    <a:pt x="1043939" y="2454739"/>
                  </a:lnTo>
                  <a:cubicBezTo>
                    <a:pt x="1013459" y="2450929"/>
                    <a:pt x="995362" y="2451882"/>
                    <a:pt x="977264" y="2450929"/>
                  </a:cubicBezTo>
                  <a:cubicBezTo>
                    <a:pt x="978217" y="2450929"/>
                    <a:pt x="977264" y="2449977"/>
                    <a:pt x="973454" y="2448072"/>
                  </a:cubicBezTo>
                  <a:cubicBezTo>
                    <a:pt x="961072" y="2445214"/>
                    <a:pt x="949642" y="2443309"/>
                    <a:pt x="939164" y="2441404"/>
                  </a:cubicBezTo>
                  <a:cubicBezTo>
                    <a:pt x="927734" y="2439499"/>
                    <a:pt x="918209" y="2436642"/>
                    <a:pt x="907732" y="2434737"/>
                  </a:cubicBezTo>
                  <a:cubicBezTo>
                    <a:pt x="897254" y="2431879"/>
                    <a:pt x="886777" y="2429974"/>
                    <a:pt x="875347" y="2427117"/>
                  </a:cubicBezTo>
                  <a:cubicBezTo>
                    <a:pt x="863917" y="2424259"/>
                    <a:pt x="852487" y="2419497"/>
                    <a:pt x="839152" y="2414734"/>
                  </a:cubicBezTo>
                  <a:lnTo>
                    <a:pt x="835342" y="2409972"/>
                  </a:lnTo>
                  <a:cubicBezTo>
                    <a:pt x="828674" y="2408067"/>
                    <a:pt x="820102" y="2405209"/>
                    <a:pt x="811529" y="2402352"/>
                  </a:cubicBezTo>
                  <a:cubicBezTo>
                    <a:pt x="802957" y="2399494"/>
                    <a:pt x="794384" y="2395684"/>
                    <a:pt x="785812" y="2392827"/>
                  </a:cubicBezTo>
                  <a:cubicBezTo>
                    <a:pt x="768667" y="2386159"/>
                    <a:pt x="753427" y="2381397"/>
                    <a:pt x="744854" y="2379492"/>
                  </a:cubicBezTo>
                  <a:cubicBezTo>
                    <a:pt x="751522" y="2379492"/>
                    <a:pt x="732472" y="2369967"/>
                    <a:pt x="715327" y="2361394"/>
                  </a:cubicBezTo>
                  <a:cubicBezTo>
                    <a:pt x="698182" y="2352822"/>
                    <a:pt x="684847" y="2343297"/>
                    <a:pt x="701992" y="2349012"/>
                  </a:cubicBezTo>
                  <a:cubicBezTo>
                    <a:pt x="712469" y="2352822"/>
                    <a:pt x="734377" y="2362347"/>
                    <a:pt x="754379" y="2370919"/>
                  </a:cubicBezTo>
                  <a:cubicBezTo>
                    <a:pt x="774382" y="2378539"/>
                    <a:pt x="791527" y="2383302"/>
                    <a:pt x="793432" y="2381397"/>
                  </a:cubicBezTo>
                  <a:lnTo>
                    <a:pt x="765809" y="2370919"/>
                  </a:lnTo>
                  <a:cubicBezTo>
                    <a:pt x="756284" y="2368062"/>
                    <a:pt x="747712" y="2363299"/>
                    <a:pt x="738187" y="2359489"/>
                  </a:cubicBezTo>
                  <a:lnTo>
                    <a:pt x="711517" y="2347107"/>
                  </a:lnTo>
                  <a:cubicBezTo>
                    <a:pt x="701992" y="2342344"/>
                    <a:pt x="693419" y="2338534"/>
                    <a:pt x="684847" y="2333772"/>
                  </a:cubicBezTo>
                  <a:cubicBezTo>
                    <a:pt x="700087" y="2335677"/>
                    <a:pt x="705802" y="2330914"/>
                    <a:pt x="749617" y="2348059"/>
                  </a:cubicBezTo>
                  <a:lnTo>
                    <a:pt x="737760" y="2341992"/>
                  </a:lnTo>
                  <a:lnTo>
                    <a:pt x="659964" y="2305684"/>
                  </a:lnTo>
                  <a:lnTo>
                    <a:pt x="620937" y="2281975"/>
                  </a:lnTo>
                  <a:lnTo>
                    <a:pt x="618530" y="2282456"/>
                  </a:lnTo>
                  <a:cubicBezTo>
                    <a:pt x="615077" y="2282575"/>
                    <a:pt x="611505" y="2283290"/>
                    <a:pt x="622935" y="2291862"/>
                  </a:cubicBezTo>
                  <a:cubicBezTo>
                    <a:pt x="636270" y="2297577"/>
                    <a:pt x="649605" y="2305197"/>
                    <a:pt x="662940" y="2310912"/>
                  </a:cubicBezTo>
                  <a:cubicBezTo>
                    <a:pt x="656272" y="2311865"/>
                    <a:pt x="645795" y="2306150"/>
                    <a:pt x="633412" y="2299482"/>
                  </a:cubicBezTo>
                  <a:cubicBezTo>
                    <a:pt x="621030" y="2292815"/>
                    <a:pt x="607695" y="2285195"/>
                    <a:pt x="596265" y="2280432"/>
                  </a:cubicBezTo>
                  <a:cubicBezTo>
                    <a:pt x="605790" y="2291862"/>
                    <a:pt x="625792" y="2301387"/>
                    <a:pt x="652462" y="2314722"/>
                  </a:cubicBezTo>
                  <a:cubicBezTo>
                    <a:pt x="652462" y="2324247"/>
                    <a:pt x="592455" y="2280432"/>
                    <a:pt x="601980" y="2295672"/>
                  </a:cubicBezTo>
                  <a:cubicBezTo>
                    <a:pt x="625792" y="2309960"/>
                    <a:pt x="641985" y="2319485"/>
                    <a:pt x="658177" y="2322342"/>
                  </a:cubicBezTo>
                  <a:cubicBezTo>
                    <a:pt x="670560" y="2328057"/>
                    <a:pt x="678180" y="2330915"/>
                    <a:pt x="684847" y="2331867"/>
                  </a:cubicBezTo>
                  <a:lnTo>
                    <a:pt x="682325" y="2333940"/>
                  </a:lnTo>
                  <a:lnTo>
                    <a:pt x="683895" y="2334725"/>
                  </a:lnTo>
                  <a:cubicBezTo>
                    <a:pt x="682942" y="2334725"/>
                    <a:pt x="681990" y="2334725"/>
                    <a:pt x="681037" y="2334725"/>
                  </a:cubicBezTo>
                  <a:lnTo>
                    <a:pt x="680555" y="2333760"/>
                  </a:lnTo>
                  <a:lnTo>
                    <a:pt x="670679" y="2331391"/>
                  </a:lnTo>
                  <a:cubicBezTo>
                    <a:pt x="661512" y="2328533"/>
                    <a:pt x="650558" y="2324247"/>
                    <a:pt x="645795" y="2322342"/>
                  </a:cubicBezTo>
                  <a:lnTo>
                    <a:pt x="601980" y="2297577"/>
                  </a:lnTo>
                  <a:lnTo>
                    <a:pt x="568533" y="2276766"/>
                  </a:lnTo>
                  <a:lnTo>
                    <a:pt x="568642" y="2275670"/>
                  </a:lnTo>
                  <a:cubicBezTo>
                    <a:pt x="561975" y="2270907"/>
                    <a:pt x="554355" y="2267097"/>
                    <a:pt x="547687" y="2262335"/>
                  </a:cubicBezTo>
                  <a:cubicBezTo>
                    <a:pt x="541020" y="2257572"/>
                    <a:pt x="534352" y="2253762"/>
                    <a:pt x="527685" y="2249000"/>
                  </a:cubicBezTo>
                  <a:cubicBezTo>
                    <a:pt x="514350" y="2240427"/>
                    <a:pt x="501015" y="2232807"/>
                    <a:pt x="488632" y="2222330"/>
                  </a:cubicBezTo>
                  <a:cubicBezTo>
                    <a:pt x="476250" y="2212805"/>
                    <a:pt x="462915" y="2202327"/>
                    <a:pt x="448627" y="2190897"/>
                  </a:cubicBezTo>
                  <a:cubicBezTo>
                    <a:pt x="435292" y="2178515"/>
                    <a:pt x="420052" y="2165180"/>
                    <a:pt x="403860" y="2148987"/>
                  </a:cubicBezTo>
                  <a:cubicBezTo>
                    <a:pt x="419100" y="2160417"/>
                    <a:pt x="426720" y="2164227"/>
                    <a:pt x="425767" y="2161370"/>
                  </a:cubicBezTo>
                  <a:cubicBezTo>
                    <a:pt x="424815" y="2157560"/>
                    <a:pt x="414337" y="2148035"/>
                    <a:pt x="395287" y="2129937"/>
                  </a:cubicBezTo>
                  <a:lnTo>
                    <a:pt x="364807" y="2109935"/>
                  </a:lnTo>
                  <a:cubicBezTo>
                    <a:pt x="350520" y="2092790"/>
                    <a:pt x="333375" y="2075645"/>
                    <a:pt x="317182" y="2057547"/>
                  </a:cubicBezTo>
                  <a:cubicBezTo>
                    <a:pt x="300990" y="2039450"/>
                    <a:pt x="283845" y="2021352"/>
                    <a:pt x="268605" y="2002302"/>
                  </a:cubicBezTo>
                  <a:cubicBezTo>
                    <a:pt x="260985" y="1992777"/>
                    <a:pt x="253365" y="1984205"/>
                    <a:pt x="246697" y="1975632"/>
                  </a:cubicBezTo>
                  <a:cubicBezTo>
                    <a:pt x="240030" y="1966107"/>
                    <a:pt x="234315" y="1957535"/>
                    <a:pt x="228600" y="1949915"/>
                  </a:cubicBezTo>
                  <a:cubicBezTo>
                    <a:pt x="222885" y="1942295"/>
                    <a:pt x="218122" y="1934675"/>
                    <a:pt x="214312" y="1928007"/>
                  </a:cubicBezTo>
                  <a:cubicBezTo>
                    <a:pt x="210502" y="1921340"/>
                    <a:pt x="207645" y="1915625"/>
                    <a:pt x="205740" y="1909910"/>
                  </a:cubicBezTo>
                  <a:cubicBezTo>
                    <a:pt x="212407" y="1922292"/>
                    <a:pt x="218122" y="1929912"/>
                    <a:pt x="221932" y="1934675"/>
                  </a:cubicBezTo>
                  <a:cubicBezTo>
                    <a:pt x="225742" y="1939437"/>
                    <a:pt x="228600" y="1942295"/>
                    <a:pt x="231457" y="1945152"/>
                  </a:cubicBezTo>
                  <a:cubicBezTo>
                    <a:pt x="237172" y="1949915"/>
                    <a:pt x="240982" y="1952772"/>
                    <a:pt x="252412" y="1968012"/>
                  </a:cubicBezTo>
                  <a:cubicBezTo>
                    <a:pt x="236220" y="1946105"/>
                    <a:pt x="222885" y="1929912"/>
                    <a:pt x="214312" y="1915625"/>
                  </a:cubicBezTo>
                  <a:lnTo>
                    <a:pt x="212349" y="1912516"/>
                  </a:lnTo>
                  <a:lnTo>
                    <a:pt x="226695" y="1932770"/>
                  </a:lnTo>
                  <a:cubicBezTo>
                    <a:pt x="238125" y="1948010"/>
                    <a:pt x="249555" y="1964202"/>
                    <a:pt x="261937" y="1978490"/>
                  </a:cubicBezTo>
                  <a:cubicBezTo>
                    <a:pt x="274320" y="1993730"/>
                    <a:pt x="285750" y="2008017"/>
                    <a:pt x="297180" y="2022305"/>
                  </a:cubicBezTo>
                  <a:cubicBezTo>
                    <a:pt x="308610" y="2036592"/>
                    <a:pt x="319087" y="2049927"/>
                    <a:pt x="328612" y="2063262"/>
                  </a:cubicBezTo>
                  <a:cubicBezTo>
                    <a:pt x="336232" y="2069930"/>
                    <a:pt x="346710" y="2079455"/>
                    <a:pt x="357187" y="2089932"/>
                  </a:cubicBezTo>
                  <a:cubicBezTo>
                    <a:pt x="362902" y="2095647"/>
                    <a:pt x="367665" y="2100410"/>
                    <a:pt x="373380" y="2106125"/>
                  </a:cubicBezTo>
                  <a:cubicBezTo>
                    <a:pt x="379095" y="2110887"/>
                    <a:pt x="384810" y="2116602"/>
                    <a:pt x="390525" y="2121365"/>
                  </a:cubicBezTo>
                  <a:cubicBezTo>
                    <a:pt x="401955" y="2130890"/>
                    <a:pt x="411480" y="2140415"/>
                    <a:pt x="421005" y="2147082"/>
                  </a:cubicBezTo>
                  <a:cubicBezTo>
                    <a:pt x="429577" y="2153750"/>
                    <a:pt x="437197" y="2157560"/>
                    <a:pt x="441007" y="2158512"/>
                  </a:cubicBezTo>
                  <a:cubicBezTo>
                    <a:pt x="405765" y="2133747"/>
                    <a:pt x="422910" y="2134700"/>
                    <a:pt x="382905" y="2104220"/>
                  </a:cubicBezTo>
                  <a:cubicBezTo>
                    <a:pt x="388620" y="2108983"/>
                    <a:pt x="393859" y="2112316"/>
                    <a:pt x="396002" y="2112555"/>
                  </a:cubicBezTo>
                  <a:lnTo>
                    <a:pt x="396289" y="2111451"/>
                  </a:lnTo>
                  <a:lnTo>
                    <a:pt x="379003" y="2095739"/>
                  </a:lnTo>
                  <a:lnTo>
                    <a:pt x="371705" y="2087710"/>
                  </a:lnTo>
                  <a:lnTo>
                    <a:pt x="359360" y="2078130"/>
                  </a:lnTo>
                  <a:cubicBezTo>
                    <a:pt x="327838" y="2050047"/>
                    <a:pt x="295513" y="2011113"/>
                    <a:pt x="264795" y="1968965"/>
                  </a:cubicBezTo>
                  <a:lnTo>
                    <a:pt x="290581" y="1996144"/>
                  </a:lnTo>
                  <a:lnTo>
                    <a:pt x="281218" y="1983623"/>
                  </a:lnTo>
                  <a:lnTo>
                    <a:pt x="281107" y="1983491"/>
                  </a:lnTo>
                  <a:cubicBezTo>
                    <a:pt x="274082" y="1975632"/>
                    <a:pt x="266700" y="1967536"/>
                    <a:pt x="260032" y="1959440"/>
                  </a:cubicBezTo>
                  <a:cubicBezTo>
                    <a:pt x="253841" y="1951344"/>
                    <a:pt x="248126" y="1943724"/>
                    <a:pt x="244197" y="1937413"/>
                  </a:cubicBezTo>
                  <a:lnTo>
                    <a:pt x="242727" y="1933343"/>
                  </a:lnTo>
                  <a:lnTo>
                    <a:pt x="241892" y="1931033"/>
                  </a:lnTo>
                  <a:lnTo>
                    <a:pt x="230127" y="1915301"/>
                  </a:lnTo>
                  <a:lnTo>
                    <a:pt x="218354" y="1895921"/>
                  </a:lnTo>
                  <a:lnTo>
                    <a:pt x="219759" y="1903525"/>
                  </a:lnTo>
                  <a:cubicBezTo>
                    <a:pt x="216962" y="1903614"/>
                    <a:pt x="207853" y="1894357"/>
                    <a:pt x="201246" y="1889446"/>
                  </a:cubicBezTo>
                  <a:lnTo>
                    <a:pt x="196810" y="1887914"/>
                  </a:lnTo>
                  <a:lnTo>
                    <a:pt x="191452" y="1879430"/>
                  </a:lnTo>
                  <a:cubicBezTo>
                    <a:pt x="184785" y="1868000"/>
                    <a:pt x="179070" y="1856570"/>
                    <a:pt x="170497" y="1842282"/>
                  </a:cubicBezTo>
                  <a:cubicBezTo>
                    <a:pt x="166687" y="1835615"/>
                    <a:pt x="161925" y="1827042"/>
                    <a:pt x="156210" y="1818470"/>
                  </a:cubicBezTo>
                  <a:cubicBezTo>
                    <a:pt x="150495" y="1808945"/>
                    <a:pt x="144780" y="1798467"/>
                    <a:pt x="138112" y="1787037"/>
                  </a:cubicBezTo>
                  <a:cubicBezTo>
                    <a:pt x="149542" y="1807040"/>
                    <a:pt x="143827" y="1786085"/>
                    <a:pt x="136207" y="1767035"/>
                  </a:cubicBezTo>
                  <a:cubicBezTo>
                    <a:pt x="133350" y="1766082"/>
                    <a:pt x="128587" y="1758462"/>
                    <a:pt x="121920" y="1747032"/>
                  </a:cubicBezTo>
                  <a:cubicBezTo>
                    <a:pt x="116205" y="1735602"/>
                    <a:pt x="107632" y="1721315"/>
                    <a:pt x="100012" y="1704170"/>
                  </a:cubicBezTo>
                  <a:cubicBezTo>
                    <a:pt x="92392" y="1687025"/>
                    <a:pt x="83820" y="1668927"/>
                    <a:pt x="76200" y="1649877"/>
                  </a:cubicBezTo>
                  <a:cubicBezTo>
                    <a:pt x="68580" y="1630827"/>
                    <a:pt x="60960" y="1612730"/>
                    <a:pt x="55245" y="1596537"/>
                  </a:cubicBezTo>
                  <a:cubicBezTo>
                    <a:pt x="53340" y="1581297"/>
                    <a:pt x="63817" y="1599395"/>
                    <a:pt x="54292" y="1565105"/>
                  </a:cubicBezTo>
                  <a:cubicBezTo>
                    <a:pt x="40957" y="1522242"/>
                    <a:pt x="50482" y="1561295"/>
                    <a:pt x="44767" y="1551770"/>
                  </a:cubicBezTo>
                  <a:cubicBezTo>
                    <a:pt x="40957" y="1533672"/>
                    <a:pt x="39052" y="1507955"/>
                    <a:pt x="34290" y="1489857"/>
                  </a:cubicBezTo>
                  <a:cubicBezTo>
                    <a:pt x="35242" y="1493667"/>
                    <a:pt x="36195" y="1493667"/>
                    <a:pt x="34290" y="1482237"/>
                  </a:cubicBezTo>
                  <a:cubicBezTo>
                    <a:pt x="27622" y="1472712"/>
                    <a:pt x="21907" y="1454615"/>
                    <a:pt x="17145" y="1431755"/>
                  </a:cubicBezTo>
                  <a:cubicBezTo>
                    <a:pt x="14287" y="1420325"/>
                    <a:pt x="13335" y="1406990"/>
                    <a:pt x="11430" y="1393655"/>
                  </a:cubicBezTo>
                  <a:cubicBezTo>
                    <a:pt x="9525" y="1379367"/>
                    <a:pt x="7620" y="1365080"/>
                    <a:pt x="6667" y="1349840"/>
                  </a:cubicBezTo>
                  <a:cubicBezTo>
                    <a:pt x="1905" y="1288880"/>
                    <a:pt x="3810" y="1221252"/>
                    <a:pt x="0" y="1171722"/>
                  </a:cubicBezTo>
                  <a:cubicBezTo>
                    <a:pt x="1905" y="1172675"/>
                    <a:pt x="2857" y="1196487"/>
                    <a:pt x="3810" y="1218395"/>
                  </a:cubicBezTo>
                  <a:cubicBezTo>
                    <a:pt x="4762" y="1229825"/>
                    <a:pt x="5715" y="1240302"/>
                    <a:pt x="6667" y="1246970"/>
                  </a:cubicBezTo>
                  <a:cubicBezTo>
                    <a:pt x="8572" y="1253637"/>
                    <a:pt x="9525" y="1256495"/>
                    <a:pt x="11430" y="1253637"/>
                  </a:cubicBezTo>
                  <a:cubicBezTo>
                    <a:pt x="10477" y="1246970"/>
                    <a:pt x="9525" y="1236492"/>
                    <a:pt x="9525" y="1224110"/>
                  </a:cubicBezTo>
                  <a:cubicBezTo>
                    <a:pt x="9525" y="1211727"/>
                    <a:pt x="10477" y="1198392"/>
                    <a:pt x="10477" y="1186010"/>
                  </a:cubicBezTo>
                  <a:cubicBezTo>
                    <a:pt x="10477" y="1180295"/>
                    <a:pt x="10477" y="1173627"/>
                    <a:pt x="10477" y="1168865"/>
                  </a:cubicBezTo>
                  <a:cubicBezTo>
                    <a:pt x="10477" y="1163150"/>
                    <a:pt x="10477" y="1159340"/>
                    <a:pt x="10477" y="1155530"/>
                  </a:cubicBezTo>
                  <a:cubicBezTo>
                    <a:pt x="10477" y="1148862"/>
                    <a:pt x="9525" y="1146005"/>
                    <a:pt x="6667" y="1149815"/>
                  </a:cubicBezTo>
                  <a:cubicBezTo>
                    <a:pt x="7620" y="1138385"/>
                    <a:pt x="7620" y="1126002"/>
                    <a:pt x="8572" y="1113620"/>
                  </a:cubicBezTo>
                  <a:cubicBezTo>
                    <a:pt x="9525" y="1100285"/>
                    <a:pt x="11430" y="1087902"/>
                    <a:pt x="12382" y="1075520"/>
                  </a:cubicBezTo>
                  <a:cubicBezTo>
                    <a:pt x="13335" y="1062185"/>
                    <a:pt x="14287" y="1049802"/>
                    <a:pt x="16192" y="1037420"/>
                  </a:cubicBezTo>
                  <a:cubicBezTo>
                    <a:pt x="18097" y="1025037"/>
                    <a:pt x="20002" y="1012655"/>
                    <a:pt x="21907" y="1001225"/>
                  </a:cubicBezTo>
                  <a:cubicBezTo>
                    <a:pt x="30480" y="953600"/>
                    <a:pt x="41910" y="913595"/>
                    <a:pt x="53340" y="893592"/>
                  </a:cubicBezTo>
                  <a:cubicBezTo>
                    <a:pt x="50482" y="891687"/>
                    <a:pt x="51435" y="883115"/>
                    <a:pt x="54292" y="870732"/>
                  </a:cubicBezTo>
                  <a:cubicBezTo>
                    <a:pt x="57150" y="858350"/>
                    <a:pt x="62865" y="841205"/>
                    <a:pt x="68580" y="823107"/>
                  </a:cubicBezTo>
                  <a:cubicBezTo>
                    <a:pt x="80962" y="786912"/>
                    <a:pt x="100012" y="743097"/>
                    <a:pt x="112395" y="711665"/>
                  </a:cubicBezTo>
                  <a:cubicBezTo>
                    <a:pt x="111442" y="726905"/>
                    <a:pt x="118110" y="713570"/>
                    <a:pt x="126682" y="692615"/>
                  </a:cubicBezTo>
                  <a:cubicBezTo>
                    <a:pt x="131445" y="682137"/>
                    <a:pt x="137160" y="669755"/>
                    <a:pt x="142875" y="658325"/>
                  </a:cubicBezTo>
                  <a:cubicBezTo>
                    <a:pt x="145732" y="652610"/>
                    <a:pt x="147637" y="646895"/>
                    <a:pt x="150495" y="642132"/>
                  </a:cubicBezTo>
                  <a:cubicBezTo>
                    <a:pt x="153352" y="637370"/>
                    <a:pt x="156210" y="633560"/>
                    <a:pt x="158115" y="629750"/>
                  </a:cubicBezTo>
                  <a:cubicBezTo>
                    <a:pt x="152400" y="641180"/>
                    <a:pt x="148590" y="653562"/>
                    <a:pt x="143827" y="664992"/>
                  </a:cubicBezTo>
                  <a:cubicBezTo>
                    <a:pt x="174307" y="602127"/>
                    <a:pt x="214312" y="538310"/>
                    <a:pt x="260032" y="478302"/>
                  </a:cubicBezTo>
                  <a:cubicBezTo>
                    <a:pt x="305752" y="419247"/>
                    <a:pt x="357187" y="364955"/>
                    <a:pt x="407670" y="319235"/>
                  </a:cubicBezTo>
                  <a:cubicBezTo>
                    <a:pt x="388620" y="340190"/>
                    <a:pt x="391477" y="342095"/>
                    <a:pt x="418147" y="318282"/>
                  </a:cubicBezTo>
                  <a:cubicBezTo>
                    <a:pt x="433387" y="303042"/>
                    <a:pt x="425767" y="303042"/>
                    <a:pt x="432435" y="293517"/>
                  </a:cubicBezTo>
                  <a:cubicBezTo>
                    <a:pt x="441960" y="287802"/>
                    <a:pt x="451485" y="281135"/>
                    <a:pt x="461962" y="275420"/>
                  </a:cubicBezTo>
                  <a:cubicBezTo>
                    <a:pt x="439102" y="283040"/>
                    <a:pt x="511492" y="234462"/>
                    <a:pt x="525780" y="219222"/>
                  </a:cubicBezTo>
                  <a:cubicBezTo>
                    <a:pt x="531495" y="214460"/>
                    <a:pt x="539115" y="209697"/>
                    <a:pt x="547687" y="204935"/>
                  </a:cubicBezTo>
                  <a:cubicBezTo>
                    <a:pt x="556260" y="200172"/>
                    <a:pt x="565785" y="195410"/>
                    <a:pt x="575310" y="190647"/>
                  </a:cubicBezTo>
                  <a:cubicBezTo>
                    <a:pt x="585787" y="185885"/>
                    <a:pt x="596265" y="180170"/>
                    <a:pt x="606742" y="174455"/>
                  </a:cubicBezTo>
                  <a:cubicBezTo>
                    <a:pt x="618172" y="169692"/>
                    <a:pt x="628650" y="163025"/>
                    <a:pt x="640080" y="156357"/>
                  </a:cubicBezTo>
                  <a:lnTo>
                    <a:pt x="634365" y="160167"/>
                  </a:lnTo>
                  <a:cubicBezTo>
                    <a:pt x="632460" y="163977"/>
                    <a:pt x="640080" y="160167"/>
                    <a:pt x="650557" y="154452"/>
                  </a:cubicBezTo>
                  <a:cubicBezTo>
                    <a:pt x="661035" y="149690"/>
                    <a:pt x="675322" y="142070"/>
                    <a:pt x="684847" y="138260"/>
                  </a:cubicBezTo>
                  <a:cubicBezTo>
                    <a:pt x="688657" y="134450"/>
                    <a:pt x="680085" y="137307"/>
                    <a:pt x="673417" y="140165"/>
                  </a:cubicBezTo>
                  <a:cubicBezTo>
                    <a:pt x="760095" y="91587"/>
                    <a:pt x="853440" y="56345"/>
                    <a:pt x="948690" y="35390"/>
                  </a:cubicBezTo>
                  <a:cubicBezTo>
                    <a:pt x="996791" y="24436"/>
                    <a:pt x="1045131" y="16578"/>
                    <a:pt x="1093589" y="11101"/>
                  </a:cubicBezTo>
                  <a:close/>
                  <a:moveTo>
                    <a:pt x="1164907" y="4910"/>
                  </a:moveTo>
                  <a:lnTo>
                    <a:pt x="1173947" y="5582"/>
                  </a:lnTo>
                  <a:lnTo>
                    <a:pt x="1164063" y="6261"/>
                  </a:lnTo>
                  <a:close/>
                  <a:moveTo>
                    <a:pt x="1239202" y="1100"/>
                  </a:moveTo>
                  <a:cubicBezTo>
                    <a:pt x="1239202" y="3005"/>
                    <a:pt x="1279207" y="9672"/>
                    <a:pt x="1279207" y="11577"/>
                  </a:cubicBezTo>
                  <a:cubicBezTo>
                    <a:pt x="1231582" y="5862"/>
                    <a:pt x="1224915" y="19197"/>
                    <a:pt x="1185862" y="13482"/>
                  </a:cubicBezTo>
                  <a:lnTo>
                    <a:pt x="1232535" y="9672"/>
                  </a:lnTo>
                  <a:cubicBezTo>
                    <a:pt x="1228725" y="8720"/>
                    <a:pt x="1216342" y="7767"/>
                    <a:pt x="1203007" y="6815"/>
                  </a:cubicBezTo>
                  <a:cubicBezTo>
                    <a:pt x="1196340" y="6815"/>
                    <a:pt x="1189196" y="6577"/>
                    <a:pt x="1182529" y="6219"/>
                  </a:cubicBezTo>
                  <a:lnTo>
                    <a:pt x="1173947" y="5582"/>
                  </a:lnTo>
                  <a:close/>
                  <a:moveTo>
                    <a:pt x="1249680" y="28"/>
                  </a:moveTo>
                  <a:cubicBezTo>
                    <a:pt x="1256585" y="-91"/>
                    <a:pt x="1267777" y="147"/>
                    <a:pt x="1284922" y="1100"/>
                  </a:cubicBezTo>
                  <a:cubicBezTo>
                    <a:pt x="1270635" y="1100"/>
                    <a:pt x="1255395" y="1100"/>
                    <a:pt x="1240155" y="1100"/>
                  </a:cubicBezTo>
                  <a:cubicBezTo>
                    <a:pt x="1240155" y="623"/>
                    <a:pt x="1242775" y="147"/>
                    <a:pt x="1249680" y="28"/>
                  </a:cubicBezTo>
                  <a:close/>
                </a:path>
              </a:pathLst>
            </a:custGeom>
            <a:noFill/>
            <a:ln w="12700" cap="flat">
              <a:solidFill>
                <a:srgbClr val="EC008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153" name="Text Placeholder 152"/>
          <p:cNvSpPr>
            <a:spLocks noGrp="1"/>
          </p:cNvSpPr>
          <p:nvPr>
            <p:ph type="body" sz="quarter" idx="10" hasCustomPrompt="1"/>
          </p:nvPr>
        </p:nvSpPr>
        <p:spPr>
          <a:xfrm>
            <a:off x="2004662" y="2773344"/>
            <a:ext cx="2312538" cy="45294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  Agenda item</a:t>
            </a:r>
          </a:p>
        </p:txBody>
      </p:sp>
      <p:sp>
        <p:nvSpPr>
          <p:cNvPr id="155" name="Text Placeholder 154"/>
          <p:cNvSpPr>
            <a:spLocks noGrp="1"/>
          </p:cNvSpPr>
          <p:nvPr>
            <p:ph type="body" sz="quarter" idx="11" hasCustomPrompt="1"/>
          </p:nvPr>
        </p:nvSpPr>
        <p:spPr>
          <a:xfrm>
            <a:off x="2000469" y="3341693"/>
            <a:ext cx="2320925" cy="1336482"/>
          </a:xfrm>
        </p:spPr>
        <p:txBody>
          <a:bodyPr/>
          <a:lstStyle>
            <a:lvl1pPr marL="166688" marR="0" indent="-1666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anose="020B0604020202020204" pitchFamily="34" charset="0"/>
              <a:buChar char="►"/>
              <a:tabLst/>
              <a:defRPr sz="1600">
                <a:solidFill>
                  <a:schemeClr val="tx2"/>
                </a:solidFill>
              </a:defRPr>
            </a:lvl1pPr>
            <a:lvl2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2pPr>
            <a:lvl3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3pPr>
            <a:lvl4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4pPr>
            <a:lvl5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5pPr>
          </a:lstStyle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</p:txBody>
      </p:sp>
      <p:sp>
        <p:nvSpPr>
          <p:cNvPr id="156" name="Text Placeholder 152"/>
          <p:cNvSpPr>
            <a:spLocks noGrp="1"/>
          </p:cNvSpPr>
          <p:nvPr>
            <p:ph type="body" sz="quarter" idx="12" hasCustomPrompt="1"/>
          </p:nvPr>
        </p:nvSpPr>
        <p:spPr>
          <a:xfrm>
            <a:off x="4953234" y="2773344"/>
            <a:ext cx="2312538" cy="452943"/>
          </a:xfrm>
        </p:spPr>
        <p:txBody>
          <a:bodyPr anchor="ctr" anchorCtr="0"/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  Agenda item</a:t>
            </a:r>
          </a:p>
        </p:txBody>
      </p:sp>
      <p:sp>
        <p:nvSpPr>
          <p:cNvPr id="157" name="Text Placeholder 154"/>
          <p:cNvSpPr>
            <a:spLocks noGrp="1"/>
          </p:cNvSpPr>
          <p:nvPr>
            <p:ph type="body" sz="quarter" idx="13" hasCustomPrompt="1"/>
          </p:nvPr>
        </p:nvSpPr>
        <p:spPr>
          <a:xfrm>
            <a:off x="4949041" y="3341693"/>
            <a:ext cx="2320925" cy="1336482"/>
          </a:xfrm>
        </p:spPr>
        <p:txBody>
          <a:bodyPr/>
          <a:lstStyle>
            <a:lvl1pPr marL="166688" marR="0" indent="-1666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anose="020B0604020202020204" pitchFamily="34" charset="0"/>
              <a:buChar char="►"/>
              <a:tabLst/>
              <a:defRPr sz="1600">
                <a:solidFill>
                  <a:schemeClr val="tx2"/>
                </a:solidFill>
              </a:defRPr>
            </a:lvl1pPr>
            <a:lvl2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2pPr>
            <a:lvl3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3pPr>
            <a:lvl4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4pPr>
            <a:lvl5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5pPr>
          </a:lstStyle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</p:txBody>
      </p:sp>
      <p:sp>
        <p:nvSpPr>
          <p:cNvPr id="158" name="Text Placeholder 152"/>
          <p:cNvSpPr>
            <a:spLocks noGrp="1"/>
          </p:cNvSpPr>
          <p:nvPr>
            <p:ph type="body" sz="quarter" idx="14" hasCustomPrompt="1"/>
          </p:nvPr>
        </p:nvSpPr>
        <p:spPr>
          <a:xfrm>
            <a:off x="7948720" y="2773344"/>
            <a:ext cx="2312538" cy="452943"/>
          </a:xfrm>
        </p:spPr>
        <p:txBody>
          <a:bodyPr anchor="ctr" anchorCtr="0"/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  Agenda item</a:t>
            </a:r>
          </a:p>
        </p:txBody>
      </p:sp>
      <p:sp>
        <p:nvSpPr>
          <p:cNvPr id="159" name="Text Placeholder 154"/>
          <p:cNvSpPr>
            <a:spLocks noGrp="1"/>
          </p:cNvSpPr>
          <p:nvPr>
            <p:ph type="body" sz="quarter" idx="15" hasCustomPrompt="1"/>
          </p:nvPr>
        </p:nvSpPr>
        <p:spPr>
          <a:xfrm>
            <a:off x="7948720" y="3341693"/>
            <a:ext cx="2320925" cy="1336482"/>
          </a:xfrm>
        </p:spPr>
        <p:txBody>
          <a:bodyPr/>
          <a:lstStyle>
            <a:lvl1pPr marL="166688" marR="0" indent="-1666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Arial" panose="020B0604020202020204" pitchFamily="34" charset="0"/>
              <a:buChar char="►"/>
              <a:tabLst/>
              <a:defRPr sz="1600">
                <a:solidFill>
                  <a:schemeClr val="tx2"/>
                </a:solidFill>
              </a:defRPr>
            </a:lvl1pPr>
            <a:lvl2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2pPr>
            <a:lvl3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3pPr>
            <a:lvl4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4pPr>
            <a:lvl5pPr marL="166688" indent="-166688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50000"/>
              <a:buFont typeface="Arial" panose="020B0604020202020204" pitchFamily="34" charset="0"/>
              <a:buChar char="►"/>
              <a:defRPr sz="1400"/>
            </a:lvl5pPr>
          </a:lstStyle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  <a:p>
            <a:pPr lvl="0"/>
            <a:r>
              <a:rPr lang="en-US" dirty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97931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rgbClr val="FFFF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57201"/>
            <a:ext cx="9791700" cy="77724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Title and Content Slide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371600"/>
            <a:ext cx="9791700" cy="419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eature Photo">
    <p:bg>
      <p:bgPr>
        <a:solidFill>
          <a:srgbClr val="FFFFFF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8703689" y="476901"/>
            <a:ext cx="3538422" cy="4509437"/>
          </a:xfrm>
          <a:custGeom>
            <a:avLst/>
            <a:gdLst>
              <a:gd name="connsiteX0" fmla="*/ 1666704 w 3714506"/>
              <a:gd name="connsiteY0" fmla="*/ 108729 h 4733842"/>
              <a:gd name="connsiteX1" fmla="*/ 1628440 w 3714506"/>
              <a:gd name="connsiteY1" fmla="*/ 103552 h 4733842"/>
              <a:gd name="connsiteX2" fmla="*/ 1548432 w 3714506"/>
              <a:gd name="connsiteY2" fmla="*/ 88018 h 4733842"/>
              <a:gd name="connsiteX3" fmla="*/ 1579087 w 3714506"/>
              <a:gd name="connsiteY3" fmla="*/ 87803 h 4733842"/>
              <a:gd name="connsiteX4" fmla="*/ 1616264 w 3714506"/>
              <a:gd name="connsiteY4" fmla="*/ 91470 h 4733842"/>
              <a:gd name="connsiteX5" fmla="*/ 1666704 w 3714506"/>
              <a:gd name="connsiteY5" fmla="*/ 108729 h 4733842"/>
              <a:gd name="connsiteX6" fmla="*/ 1939772 w 3714506"/>
              <a:gd name="connsiteY6" fmla="*/ 113905 h 4733842"/>
              <a:gd name="connsiteX7" fmla="*/ 1831936 w 3714506"/>
              <a:gd name="connsiteY7" fmla="*/ 94922 h 4733842"/>
              <a:gd name="connsiteX8" fmla="*/ 1781497 w 3714506"/>
              <a:gd name="connsiteY8" fmla="*/ 74212 h 4733842"/>
              <a:gd name="connsiteX9" fmla="*/ 1852808 w 3714506"/>
              <a:gd name="connsiteY9" fmla="*/ 79388 h 4733842"/>
              <a:gd name="connsiteX10" fmla="*/ 1939772 w 3714506"/>
              <a:gd name="connsiteY10" fmla="*/ 113905 h 4733842"/>
              <a:gd name="connsiteX11" fmla="*/ 2171099 w 3714506"/>
              <a:gd name="connsiteY11" fmla="*/ 200199 h 4733842"/>
              <a:gd name="connsiteX12" fmla="*/ 2004127 w 3714506"/>
              <a:gd name="connsiteY12" fmla="*/ 136343 h 4733842"/>
              <a:gd name="connsiteX13" fmla="*/ 2073699 w 3714506"/>
              <a:gd name="connsiteY13" fmla="*/ 151875 h 4733842"/>
              <a:gd name="connsiteX14" fmla="*/ 2171099 w 3714506"/>
              <a:gd name="connsiteY14" fmla="*/ 200199 h 4733842"/>
              <a:gd name="connsiteX15" fmla="*/ 2419817 w 3714506"/>
              <a:gd name="connsiteY15" fmla="*/ 333091 h 4733842"/>
              <a:gd name="connsiteX16" fmla="*/ 2334593 w 3714506"/>
              <a:gd name="connsiteY16" fmla="*/ 291670 h 4733842"/>
              <a:gd name="connsiteX17" fmla="*/ 2292850 w 3714506"/>
              <a:gd name="connsiteY17" fmla="*/ 262332 h 4733842"/>
              <a:gd name="connsiteX18" fmla="*/ 2381553 w 3714506"/>
              <a:gd name="connsiteY18" fmla="*/ 302026 h 4733842"/>
              <a:gd name="connsiteX19" fmla="*/ 2419817 w 3714506"/>
              <a:gd name="connsiteY19" fmla="*/ 333091 h 4733842"/>
              <a:gd name="connsiteX20" fmla="*/ 3550361 w 3714506"/>
              <a:gd name="connsiteY20" fmla="*/ 2573263 h 4733842"/>
              <a:gd name="connsiteX21" fmla="*/ 3555753 w 3714506"/>
              <a:gd name="connsiteY21" fmla="*/ 2572966 h 4733842"/>
              <a:gd name="connsiteX22" fmla="*/ 3552099 w 3714506"/>
              <a:gd name="connsiteY22" fmla="*/ 2561181 h 4733842"/>
              <a:gd name="connsiteX23" fmla="*/ 3555577 w 3714506"/>
              <a:gd name="connsiteY23" fmla="*/ 2533567 h 4733842"/>
              <a:gd name="connsiteX24" fmla="*/ 3564273 w 3714506"/>
              <a:gd name="connsiteY24" fmla="*/ 2454178 h 4733842"/>
              <a:gd name="connsiteX25" fmla="*/ 3552877 w 3714506"/>
              <a:gd name="connsiteY25" fmla="*/ 2480909 h 4733842"/>
              <a:gd name="connsiteX26" fmla="*/ 3548620 w 3714506"/>
              <a:gd name="connsiteY26" fmla="*/ 2519762 h 4733842"/>
              <a:gd name="connsiteX27" fmla="*/ 3543133 w 3714506"/>
              <a:gd name="connsiteY27" fmla="*/ 2501612 h 4733842"/>
              <a:gd name="connsiteX28" fmla="*/ 3541126 w 3714506"/>
              <a:gd name="connsiteY28" fmla="*/ 2504174 h 4733842"/>
              <a:gd name="connsiteX29" fmla="*/ 3546881 w 3714506"/>
              <a:gd name="connsiteY29" fmla="*/ 2523214 h 4733842"/>
              <a:gd name="connsiteX30" fmla="*/ 3543403 w 3714506"/>
              <a:gd name="connsiteY30" fmla="*/ 2550828 h 4733842"/>
              <a:gd name="connsiteX31" fmla="*/ 3550361 w 3714506"/>
              <a:gd name="connsiteY31" fmla="*/ 2573263 h 4733842"/>
              <a:gd name="connsiteX32" fmla="*/ 3603158 w 3714506"/>
              <a:gd name="connsiteY32" fmla="*/ 2629388 h 4733842"/>
              <a:gd name="connsiteX33" fmla="*/ 3623411 w 3714506"/>
              <a:gd name="connsiteY33" fmla="*/ 2545651 h 4733842"/>
              <a:gd name="connsiteX34" fmla="*/ 3623409 w 3714506"/>
              <a:gd name="connsiteY34" fmla="*/ 2545649 h 4733842"/>
              <a:gd name="connsiteX35" fmla="*/ 3603157 w 3714506"/>
              <a:gd name="connsiteY35" fmla="*/ 2629388 h 4733842"/>
              <a:gd name="connsiteX36" fmla="*/ 3607756 w 3714506"/>
              <a:gd name="connsiteY36" fmla="*/ 2701470 h 4733842"/>
              <a:gd name="connsiteX37" fmla="*/ 3628627 w 3714506"/>
              <a:gd name="connsiteY37" fmla="*/ 2642298 h 4733842"/>
              <a:gd name="connsiteX38" fmla="*/ 3632106 w 3714506"/>
              <a:gd name="connsiteY38" fmla="*/ 2550826 h 4733842"/>
              <a:gd name="connsiteX39" fmla="*/ 3640215 w 3714506"/>
              <a:gd name="connsiteY39" fmla="*/ 2533394 h 4733842"/>
              <a:gd name="connsiteX40" fmla="*/ 3639063 w 3714506"/>
              <a:gd name="connsiteY40" fmla="*/ 2528391 h 4733842"/>
              <a:gd name="connsiteX41" fmla="*/ 3628627 w 3714506"/>
              <a:gd name="connsiteY41" fmla="*/ 2550828 h 4733842"/>
              <a:gd name="connsiteX42" fmla="*/ 3626237 w 3714506"/>
              <a:gd name="connsiteY42" fmla="*/ 2597857 h 4733842"/>
              <a:gd name="connsiteX43" fmla="*/ 3625149 w 3714506"/>
              <a:gd name="connsiteY43" fmla="*/ 2642298 h 4733842"/>
              <a:gd name="connsiteX44" fmla="*/ 3607756 w 3714506"/>
              <a:gd name="connsiteY44" fmla="*/ 2695404 h 4733842"/>
              <a:gd name="connsiteX45" fmla="*/ 3621671 w 3714506"/>
              <a:gd name="connsiteY45" fmla="*/ 2804529 h 4733842"/>
              <a:gd name="connsiteX46" fmla="*/ 3632106 w 3714506"/>
              <a:gd name="connsiteY46" fmla="*/ 2797626 h 4733842"/>
              <a:gd name="connsiteX47" fmla="*/ 3632369 w 3714506"/>
              <a:gd name="connsiteY47" fmla="*/ 2796301 h 4733842"/>
              <a:gd name="connsiteX48" fmla="*/ 3625149 w 3714506"/>
              <a:gd name="connsiteY48" fmla="*/ 2801077 h 4733842"/>
              <a:gd name="connsiteX49" fmla="*/ 3607756 w 3714506"/>
              <a:gd name="connsiteY49" fmla="*/ 2785544 h 4733842"/>
              <a:gd name="connsiteX50" fmla="*/ 3601573 w 3714506"/>
              <a:gd name="connsiteY50" fmla="*/ 2778182 h 4733842"/>
              <a:gd name="connsiteX51" fmla="*/ 3600949 w 3714506"/>
              <a:gd name="connsiteY51" fmla="*/ 2781235 h 4733842"/>
              <a:gd name="connsiteX52" fmla="*/ 3606016 w 3714506"/>
              <a:gd name="connsiteY52" fmla="*/ 2787271 h 4733842"/>
              <a:gd name="connsiteX53" fmla="*/ 3621671 w 3714506"/>
              <a:gd name="connsiteY53" fmla="*/ 2804529 h 4733842"/>
              <a:gd name="connsiteX54" fmla="*/ 3588625 w 3714506"/>
              <a:gd name="connsiteY54" fmla="*/ 3053054 h 4733842"/>
              <a:gd name="connsiteX55" fmla="*/ 3592103 w 3714506"/>
              <a:gd name="connsiteY55" fmla="*/ 3042699 h 4733842"/>
              <a:gd name="connsiteX56" fmla="*/ 3599061 w 3714506"/>
              <a:gd name="connsiteY56" fmla="*/ 2970212 h 4733842"/>
              <a:gd name="connsiteX57" fmla="*/ 3625149 w 3714506"/>
              <a:gd name="connsiteY57" fmla="*/ 2894274 h 4733842"/>
              <a:gd name="connsiteX58" fmla="*/ 3646021 w 3714506"/>
              <a:gd name="connsiteY58" fmla="*/ 2882194 h 4733842"/>
              <a:gd name="connsiteX59" fmla="*/ 3646021 w 3714506"/>
              <a:gd name="connsiteY59" fmla="*/ 2882192 h 4733842"/>
              <a:gd name="connsiteX60" fmla="*/ 3668633 w 3714506"/>
              <a:gd name="connsiteY60" fmla="*/ 2751026 h 4733842"/>
              <a:gd name="connsiteX61" fmla="*/ 3680807 w 3714506"/>
              <a:gd name="connsiteY61" fmla="*/ 2688895 h 4733842"/>
              <a:gd name="connsiteX62" fmla="*/ 3691242 w 3714506"/>
              <a:gd name="connsiteY62" fmla="*/ 2625039 h 4733842"/>
              <a:gd name="connsiteX63" fmla="*/ 3699939 w 3714506"/>
              <a:gd name="connsiteY63" fmla="*/ 2564633 h 4733842"/>
              <a:gd name="connsiteX64" fmla="*/ 3703418 w 3714506"/>
              <a:gd name="connsiteY64" fmla="*/ 2507680 h 4733842"/>
              <a:gd name="connsiteX65" fmla="*/ 3705157 w 3714506"/>
              <a:gd name="connsiteY65" fmla="*/ 2459356 h 4733842"/>
              <a:gd name="connsiteX66" fmla="*/ 3708635 w 3714506"/>
              <a:gd name="connsiteY66" fmla="*/ 2433467 h 4733842"/>
              <a:gd name="connsiteX67" fmla="*/ 3710375 w 3714506"/>
              <a:gd name="connsiteY67" fmla="*/ 2407580 h 4733842"/>
              <a:gd name="connsiteX68" fmla="*/ 3713854 w 3714506"/>
              <a:gd name="connsiteY68" fmla="*/ 2409305 h 4733842"/>
              <a:gd name="connsiteX69" fmla="*/ 3712113 w 3714506"/>
              <a:gd name="connsiteY69" fmla="*/ 2481792 h 4733842"/>
              <a:gd name="connsiteX70" fmla="*/ 3713854 w 3714506"/>
              <a:gd name="connsiteY70" fmla="*/ 2531843 h 4733842"/>
              <a:gd name="connsiteX71" fmla="*/ 3708635 w 3714506"/>
              <a:gd name="connsiteY71" fmla="*/ 2623313 h 4733842"/>
              <a:gd name="connsiteX72" fmla="*/ 3703418 w 3714506"/>
              <a:gd name="connsiteY72" fmla="*/ 2675088 h 4733842"/>
              <a:gd name="connsiteX73" fmla="*/ 3687763 w 3714506"/>
              <a:gd name="connsiteY73" fmla="*/ 2751026 h 4733842"/>
              <a:gd name="connsiteX74" fmla="*/ 3682547 w 3714506"/>
              <a:gd name="connsiteY74" fmla="*/ 2814884 h 4733842"/>
              <a:gd name="connsiteX75" fmla="*/ 3656457 w 3714506"/>
              <a:gd name="connsiteY75" fmla="*/ 2932243 h 4733842"/>
              <a:gd name="connsiteX76" fmla="*/ 3632106 w 3714506"/>
              <a:gd name="connsiteY76" fmla="*/ 3034068 h 4733842"/>
              <a:gd name="connsiteX77" fmla="*/ 3588625 w 3714506"/>
              <a:gd name="connsiteY77" fmla="*/ 3053054 h 4733842"/>
              <a:gd name="connsiteX78" fmla="*/ 3328693 w 3714506"/>
              <a:gd name="connsiteY78" fmla="*/ 3275736 h 4733842"/>
              <a:gd name="connsiteX79" fmla="*/ 3371212 w 3714506"/>
              <a:gd name="connsiteY79" fmla="*/ 3201478 h 4733842"/>
              <a:gd name="connsiteX80" fmla="*/ 3371687 w 3714506"/>
              <a:gd name="connsiteY80" fmla="*/ 3200237 h 4733842"/>
              <a:gd name="connsiteX81" fmla="*/ 3329469 w 3714506"/>
              <a:gd name="connsiteY81" fmla="*/ 3273964 h 4733842"/>
              <a:gd name="connsiteX82" fmla="*/ 3345123 w 3714506"/>
              <a:gd name="connsiteY82" fmla="*/ 3608782 h 4733842"/>
              <a:gd name="connsiteX83" fmla="*/ 3369473 w 3714506"/>
              <a:gd name="connsiteY83" fmla="*/ 3560458 h 4733842"/>
              <a:gd name="connsiteX84" fmla="*/ 3390345 w 3714506"/>
              <a:gd name="connsiteY84" fmla="*/ 3512134 h 4733842"/>
              <a:gd name="connsiteX85" fmla="*/ 3405998 w 3714506"/>
              <a:gd name="connsiteY85" fmla="*/ 3486247 h 4733842"/>
              <a:gd name="connsiteX86" fmla="*/ 3426869 w 3714506"/>
              <a:gd name="connsiteY86" fmla="*/ 3451729 h 4733842"/>
              <a:gd name="connsiteX87" fmla="*/ 3446003 w 3714506"/>
              <a:gd name="connsiteY87" fmla="*/ 3417212 h 4733842"/>
              <a:gd name="connsiteX88" fmla="*/ 3484267 w 3714506"/>
              <a:gd name="connsiteY88" fmla="*/ 3348177 h 4733842"/>
              <a:gd name="connsiteX89" fmla="*/ 3461655 w 3714506"/>
              <a:gd name="connsiteY89" fmla="*/ 3415485 h 4733842"/>
              <a:gd name="connsiteX90" fmla="*/ 3421653 w 3714506"/>
              <a:gd name="connsiteY90" fmla="*/ 3487972 h 4733842"/>
              <a:gd name="connsiteX91" fmla="*/ 3381648 w 3714506"/>
              <a:gd name="connsiteY91" fmla="*/ 3562185 h 4733842"/>
              <a:gd name="connsiteX92" fmla="*/ 3345123 w 3714506"/>
              <a:gd name="connsiteY92" fmla="*/ 3608782 h 4733842"/>
              <a:gd name="connsiteX93" fmla="*/ 3302633 w 3714506"/>
              <a:gd name="connsiteY93" fmla="*/ 3633687 h 4733842"/>
              <a:gd name="connsiteX94" fmla="*/ 3322512 w 3714506"/>
              <a:gd name="connsiteY94" fmla="*/ 3588072 h 4733842"/>
              <a:gd name="connsiteX95" fmla="*/ 3321630 w 3714506"/>
              <a:gd name="connsiteY95" fmla="*/ 3588447 h 4733842"/>
              <a:gd name="connsiteX96" fmla="*/ 3063986 w 3714506"/>
              <a:gd name="connsiteY96" fmla="*/ 3722084 h 4733842"/>
              <a:gd name="connsiteX97" fmla="*/ 3068575 w 3714506"/>
              <a:gd name="connsiteY97" fmla="*/ 3719237 h 4733842"/>
              <a:gd name="connsiteX98" fmla="*/ 3110318 w 3714506"/>
              <a:gd name="connsiteY98" fmla="*/ 3662285 h 4733842"/>
              <a:gd name="connsiteX99" fmla="*/ 3157280 w 3714506"/>
              <a:gd name="connsiteY99" fmla="*/ 3591523 h 4733842"/>
              <a:gd name="connsiteX100" fmla="*/ 3211197 w 3714506"/>
              <a:gd name="connsiteY100" fmla="*/ 3520764 h 4733842"/>
              <a:gd name="connsiteX101" fmla="*/ 3233809 w 3714506"/>
              <a:gd name="connsiteY101" fmla="*/ 3482795 h 4733842"/>
              <a:gd name="connsiteX102" fmla="*/ 3256419 w 3714506"/>
              <a:gd name="connsiteY102" fmla="*/ 3441374 h 4733842"/>
              <a:gd name="connsiteX103" fmla="*/ 3262861 w 3714506"/>
              <a:gd name="connsiteY103" fmla="*/ 3431181 h 4733842"/>
              <a:gd name="connsiteX104" fmla="*/ 3297276 w 3714506"/>
              <a:gd name="connsiteY104" fmla="*/ 3381853 h 4733842"/>
              <a:gd name="connsiteX105" fmla="*/ 3303381 w 3714506"/>
              <a:gd name="connsiteY105" fmla="*/ 3374065 h 4733842"/>
              <a:gd name="connsiteX106" fmla="*/ 3304251 w 3714506"/>
              <a:gd name="connsiteY106" fmla="*/ 3371856 h 4733842"/>
              <a:gd name="connsiteX107" fmla="*/ 3297276 w 3714506"/>
              <a:gd name="connsiteY107" fmla="*/ 3381853 h 4733842"/>
              <a:gd name="connsiteX108" fmla="*/ 3280552 w 3714506"/>
              <a:gd name="connsiteY108" fmla="*/ 3403189 h 4733842"/>
              <a:gd name="connsiteX109" fmla="*/ 3262861 w 3714506"/>
              <a:gd name="connsiteY109" fmla="*/ 3431181 h 4733842"/>
              <a:gd name="connsiteX110" fmla="*/ 3258159 w 3714506"/>
              <a:gd name="connsiteY110" fmla="*/ 3437921 h 4733842"/>
              <a:gd name="connsiteX111" fmla="*/ 3235547 w 3714506"/>
              <a:gd name="connsiteY111" fmla="*/ 3479341 h 4733842"/>
              <a:gd name="connsiteX112" fmla="*/ 3212937 w 3714506"/>
              <a:gd name="connsiteY112" fmla="*/ 3517310 h 4733842"/>
              <a:gd name="connsiteX113" fmla="*/ 3159019 w 3714506"/>
              <a:gd name="connsiteY113" fmla="*/ 3588072 h 4733842"/>
              <a:gd name="connsiteX114" fmla="*/ 3112058 w 3714506"/>
              <a:gd name="connsiteY114" fmla="*/ 3658831 h 4733842"/>
              <a:gd name="connsiteX115" fmla="*/ 3070315 w 3714506"/>
              <a:gd name="connsiteY115" fmla="*/ 3715786 h 4733842"/>
              <a:gd name="connsiteX116" fmla="*/ 3066835 w 3714506"/>
              <a:gd name="connsiteY116" fmla="*/ 3717897 h 4733842"/>
              <a:gd name="connsiteX117" fmla="*/ 2812898 w 3714506"/>
              <a:gd name="connsiteY117" fmla="*/ 4016086 h 4733842"/>
              <a:gd name="connsiteX118" fmla="*/ 2814890 w 3714506"/>
              <a:gd name="connsiteY118" fmla="*/ 4015631 h 4733842"/>
              <a:gd name="connsiteX119" fmla="*/ 2845945 w 3714506"/>
              <a:gd name="connsiteY119" fmla="*/ 3981569 h 4733842"/>
              <a:gd name="connsiteX120" fmla="*/ 2873774 w 3714506"/>
              <a:gd name="connsiteY120" fmla="*/ 3950503 h 4733842"/>
              <a:gd name="connsiteX121" fmla="*/ 2875080 w 3714506"/>
              <a:gd name="connsiteY121" fmla="*/ 3940904 h 4733842"/>
              <a:gd name="connsiteX122" fmla="*/ 2874925 w 3714506"/>
              <a:gd name="connsiteY122" fmla="*/ 3940958 h 4733842"/>
              <a:gd name="connsiteX123" fmla="*/ 2873774 w 3714506"/>
              <a:gd name="connsiteY123" fmla="*/ 3948778 h 4733842"/>
              <a:gd name="connsiteX124" fmla="*/ 2845945 w 3714506"/>
              <a:gd name="connsiteY124" fmla="*/ 3979844 h 4733842"/>
              <a:gd name="connsiteX125" fmla="*/ 2812898 w 3714506"/>
              <a:gd name="connsiteY125" fmla="*/ 4016086 h 4733842"/>
              <a:gd name="connsiteX126" fmla="*/ 2739847 w 3714506"/>
              <a:gd name="connsiteY126" fmla="*/ 4036797 h 4733842"/>
              <a:gd name="connsiteX127" fmla="*/ 2746889 w 3714506"/>
              <a:gd name="connsiteY127" fmla="*/ 4032325 h 4733842"/>
              <a:gd name="connsiteX128" fmla="*/ 2751932 w 3714506"/>
              <a:gd name="connsiteY128" fmla="*/ 4027885 h 4733842"/>
              <a:gd name="connsiteX129" fmla="*/ 2741663 w 3714506"/>
              <a:gd name="connsiteY129" fmla="*/ 4034925 h 4733842"/>
              <a:gd name="connsiteX130" fmla="*/ 2716524 w 3714506"/>
              <a:gd name="connsiteY130" fmla="*/ 4054939 h 4733842"/>
              <a:gd name="connsiteX131" fmla="*/ 2717237 w 3714506"/>
              <a:gd name="connsiteY131" fmla="*/ 4054055 h 4733842"/>
              <a:gd name="connsiteX132" fmla="*/ 2714356 w 3714506"/>
              <a:gd name="connsiteY132" fmla="*/ 4053648 h 4733842"/>
              <a:gd name="connsiteX133" fmla="*/ 2713759 w 3714506"/>
              <a:gd name="connsiteY133" fmla="*/ 4054055 h 4733842"/>
              <a:gd name="connsiteX134" fmla="*/ 2713759 w 3714506"/>
              <a:gd name="connsiteY134" fmla="*/ 4054548 h 4733842"/>
              <a:gd name="connsiteX135" fmla="*/ 2721268 w 3714506"/>
              <a:gd name="connsiteY135" fmla="*/ 4118442 h 4733842"/>
              <a:gd name="connsiteX136" fmla="*/ 2727673 w 3714506"/>
              <a:gd name="connsiteY136" fmla="*/ 4117913 h 4733842"/>
              <a:gd name="connsiteX137" fmla="*/ 2772895 w 3714506"/>
              <a:gd name="connsiteY137" fmla="*/ 4085121 h 4733842"/>
              <a:gd name="connsiteX138" fmla="*/ 2816378 w 3714506"/>
              <a:gd name="connsiteY138" fmla="*/ 4050603 h 4733842"/>
              <a:gd name="connsiteX139" fmla="*/ 2870295 w 3714506"/>
              <a:gd name="connsiteY139" fmla="*/ 4012634 h 4733842"/>
              <a:gd name="connsiteX140" fmla="*/ 2920736 w 3714506"/>
              <a:gd name="connsiteY140" fmla="*/ 3960859 h 4733842"/>
              <a:gd name="connsiteX141" fmla="*/ 2918996 w 3714506"/>
              <a:gd name="connsiteY141" fmla="*/ 3953955 h 4733842"/>
              <a:gd name="connsiteX142" fmla="*/ 2967696 w 3714506"/>
              <a:gd name="connsiteY142" fmla="*/ 3900454 h 4733842"/>
              <a:gd name="connsiteX143" fmla="*/ 2997265 w 3714506"/>
              <a:gd name="connsiteY143" fmla="*/ 3876292 h 4733842"/>
              <a:gd name="connsiteX144" fmla="*/ 3016396 w 3714506"/>
              <a:gd name="connsiteY144" fmla="*/ 3852130 h 4733842"/>
              <a:gd name="connsiteX145" fmla="*/ 3033789 w 3714506"/>
              <a:gd name="connsiteY145" fmla="*/ 3827968 h 4733842"/>
              <a:gd name="connsiteX146" fmla="*/ 3084229 w 3714506"/>
              <a:gd name="connsiteY146" fmla="*/ 3769288 h 4733842"/>
              <a:gd name="connsiteX147" fmla="*/ 3131189 w 3714506"/>
              <a:gd name="connsiteY147" fmla="*/ 3708882 h 4733842"/>
              <a:gd name="connsiteX148" fmla="*/ 3202501 w 3714506"/>
              <a:gd name="connsiteY148" fmla="*/ 3601879 h 4733842"/>
              <a:gd name="connsiteX149" fmla="*/ 3266855 w 3714506"/>
              <a:gd name="connsiteY149" fmla="*/ 3493150 h 4733842"/>
              <a:gd name="connsiteX150" fmla="*/ 3317295 w 3714506"/>
              <a:gd name="connsiteY150" fmla="*/ 3412034 h 4733842"/>
              <a:gd name="connsiteX151" fmla="*/ 3364255 w 3714506"/>
              <a:gd name="connsiteY151" fmla="*/ 3329192 h 4733842"/>
              <a:gd name="connsiteX152" fmla="*/ 3381648 w 3714506"/>
              <a:gd name="connsiteY152" fmla="*/ 3298127 h 4733842"/>
              <a:gd name="connsiteX153" fmla="*/ 3395562 w 3714506"/>
              <a:gd name="connsiteY153" fmla="*/ 3268788 h 4733842"/>
              <a:gd name="connsiteX154" fmla="*/ 3418174 w 3714506"/>
              <a:gd name="connsiteY154" fmla="*/ 3213560 h 4733842"/>
              <a:gd name="connsiteX155" fmla="*/ 3466874 w 3714506"/>
              <a:gd name="connsiteY155" fmla="*/ 3108281 h 4733842"/>
              <a:gd name="connsiteX156" fmla="*/ 3486005 w 3714506"/>
              <a:gd name="connsiteY156" fmla="*/ 3037522 h 4733842"/>
              <a:gd name="connsiteX157" fmla="*/ 3532967 w 3714506"/>
              <a:gd name="connsiteY157" fmla="*/ 2896001 h 4733842"/>
              <a:gd name="connsiteX158" fmla="*/ 3553839 w 3714506"/>
              <a:gd name="connsiteY158" fmla="*/ 2785545 h 4733842"/>
              <a:gd name="connsiteX159" fmla="*/ 3581667 w 3714506"/>
              <a:gd name="connsiteY159" fmla="*/ 2652653 h 4733842"/>
              <a:gd name="connsiteX160" fmla="*/ 3587942 w 3714506"/>
              <a:gd name="connsiteY160" fmla="*/ 2629310 h 4733842"/>
              <a:gd name="connsiteX161" fmla="*/ 3583406 w 3714506"/>
              <a:gd name="connsiteY161" fmla="*/ 2628491 h 4733842"/>
              <a:gd name="connsiteX162" fmla="*/ 3585145 w 3714506"/>
              <a:gd name="connsiteY162" fmla="*/ 2585345 h 4733842"/>
              <a:gd name="connsiteX163" fmla="*/ 3586070 w 3714506"/>
              <a:gd name="connsiteY163" fmla="*/ 2582129 h 4733842"/>
              <a:gd name="connsiteX164" fmla="*/ 3584856 w 3714506"/>
              <a:gd name="connsiteY164" fmla="*/ 2582196 h 4733842"/>
              <a:gd name="connsiteX165" fmla="*/ 3582655 w 3714506"/>
              <a:gd name="connsiteY165" fmla="*/ 2582317 h 4733842"/>
              <a:gd name="connsiteX166" fmla="*/ 3583406 w 3714506"/>
              <a:gd name="connsiteY166" fmla="*/ 2590522 h 4733842"/>
              <a:gd name="connsiteX167" fmla="*/ 3581667 w 3714506"/>
              <a:gd name="connsiteY167" fmla="*/ 2633669 h 4733842"/>
              <a:gd name="connsiteX168" fmla="*/ 3574711 w 3714506"/>
              <a:gd name="connsiteY168" fmla="*/ 2659556 h 4733842"/>
              <a:gd name="connsiteX169" fmla="*/ 3532967 w 3714506"/>
              <a:gd name="connsiteY169" fmla="*/ 2725139 h 4733842"/>
              <a:gd name="connsiteX170" fmla="*/ 3522531 w 3714506"/>
              <a:gd name="connsiteY170" fmla="*/ 2782094 h 4733842"/>
              <a:gd name="connsiteX171" fmla="*/ 3512096 w 3714506"/>
              <a:gd name="connsiteY171" fmla="*/ 2801077 h 4733842"/>
              <a:gd name="connsiteX172" fmla="*/ 3494703 w 3714506"/>
              <a:gd name="connsiteY172" fmla="*/ 2883919 h 4733842"/>
              <a:gd name="connsiteX173" fmla="*/ 3475570 w 3714506"/>
              <a:gd name="connsiteY173" fmla="*/ 2949502 h 4733842"/>
              <a:gd name="connsiteX174" fmla="*/ 3454698 w 3714506"/>
              <a:gd name="connsiteY174" fmla="*/ 3013360 h 4733842"/>
              <a:gd name="connsiteX175" fmla="*/ 3442524 w 3714506"/>
              <a:gd name="connsiteY175" fmla="*/ 3063409 h 4733842"/>
              <a:gd name="connsiteX176" fmla="*/ 3428609 w 3714506"/>
              <a:gd name="connsiteY176" fmla="*/ 3115185 h 4733842"/>
              <a:gd name="connsiteX177" fmla="*/ 3439707 w 3714506"/>
              <a:gd name="connsiteY177" fmla="*/ 3098058 h 4733842"/>
              <a:gd name="connsiteX178" fmla="*/ 3449481 w 3714506"/>
              <a:gd name="connsiteY178" fmla="*/ 3061682 h 4733842"/>
              <a:gd name="connsiteX179" fmla="*/ 3458177 w 3714506"/>
              <a:gd name="connsiteY179" fmla="*/ 3009906 h 4733842"/>
              <a:gd name="connsiteX180" fmla="*/ 3479049 w 3714506"/>
              <a:gd name="connsiteY180" fmla="*/ 2946050 h 4733842"/>
              <a:gd name="connsiteX181" fmla="*/ 3498181 w 3714506"/>
              <a:gd name="connsiteY181" fmla="*/ 2880467 h 4733842"/>
              <a:gd name="connsiteX182" fmla="*/ 3515575 w 3714506"/>
              <a:gd name="connsiteY182" fmla="*/ 2797626 h 4733842"/>
              <a:gd name="connsiteX183" fmla="*/ 3526010 w 3714506"/>
              <a:gd name="connsiteY183" fmla="*/ 2778640 h 4733842"/>
              <a:gd name="connsiteX184" fmla="*/ 3536446 w 3714506"/>
              <a:gd name="connsiteY184" fmla="*/ 2721688 h 4733842"/>
              <a:gd name="connsiteX185" fmla="*/ 3578189 w 3714506"/>
              <a:gd name="connsiteY185" fmla="*/ 2656105 h 4733842"/>
              <a:gd name="connsiteX186" fmla="*/ 3550361 w 3714506"/>
              <a:gd name="connsiteY186" fmla="*/ 2788995 h 4733842"/>
              <a:gd name="connsiteX187" fmla="*/ 3529489 w 3714506"/>
              <a:gd name="connsiteY187" fmla="*/ 2899451 h 4733842"/>
              <a:gd name="connsiteX188" fmla="*/ 3482527 w 3714506"/>
              <a:gd name="connsiteY188" fmla="*/ 3040972 h 4733842"/>
              <a:gd name="connsiteX189" fmla="*/ 3473238 w 3714506"/>
              <a:gd name="connsiteY189" fmla="*/ 3055311 h 4733842"/>
              <a:gd name="connsiteX190" fmla="*/ 3469267 w 3714506"/>
              <a:gd name="connsiteY190" fmla="*/ 3076784 h 4733842"/>
              <a:gd name="connsiteX191" fmla="*/ 3456439 w 3714506"/>
              <a:gd name="connsiteY191" fmla="*/ 3113460 h 4733842"/>
              <a:gd name="connsiteX192" fmla="*/ 3407738 w 3714506"/>
              <a:gd name="connsiteY192" fmla="*/ 3218737 h 4733842"/>
              <a:gd name="connsiteX193" fmla="*/ 3385127 w 3714506"/>
              <a:gd name="connsiteY193" fmla="*/ 3273964 h 4733842"/>
              <a:gd name="connsiteX194" fmla="*/ 3371212 w 3714506"/>
              <a:gd name="connsiteY194" fmla="*/ 3303305 h 4733842"/>
              <a:gd name="connsiteX195" fmla="*/ 3353819 w 3714506"/>
              <a:gd name="connsiteY195" fmla="*/ 3334371 h 4733842"/>
              <a:gd name="connsiteX196" fmla="*/ 3306859 w 3714506"/>
              <a:gd name="connsiteY196" fmla="*/ 3417212 h 4733842"/>
              <a:gd name="connsiteX197" fmla="*/ 3256419 w 3714506"/>
              <a:gd name="connsiteY197" fmla="*/ 3498327 h 4733842"/>
              <a:gd name="connsiteX198" fmla="*/ 3192066 w 3714506"/>
              <a:gd name="connsiteY198" fmla="*/ 3607057 h 4733842"/>
              <a:gd name="connsiteX199" fmla="*/ 3120754 w 3714506"/>
              <a:gd name="connsiteY199" fmla="*/ 3714061 h 4733842"/>
              <a:gd name="connsiteX200" fmla="*/ 3073794 w 3714506"/>
              <a:gd name="connsiteY200" fmla="*/ 3774465 h 4733842"/>
              <a:gd name="connsiteX201" fmla="*/ 3023353 w 3714506"/>
              <a:gd name="connsiteY201" fmla="*/ 3833145 h 4733842"/>
              <a:gd name="connsiteX202" fmla="*/ 3005961 w 3714506"/>
              <a:gd name="connsiteY202" fmla="*/ 3857307 h 4733842"/>
              <a:gd name="connsiteX203" fmla="*/ 2986829 w 3714506"/>
              <a:gd name="connsiteY203" fmla="*/ 3881469 h 4733842"/>
              <a:gd name="connsiteX204" fmla="*/ 2957260 w 3714506"/>
              <a:gd name="connsiteY204" fmla="*/ 3905631 h 4733842"/>
              <a:gd name="connsiteX205" fmla="*/ 2908901 w 3714506"/>
              <a:gd name="connsiteY205" fmla="*/ 3958760 h 4733842"/>
              <a:gd name="connsiteX206" fmla="*/ 2910298 w 3714506"/>
              <a:gd name="connsiteY206" fmla="*/ 3964310 h 4733842"/>
              <a:gd name="connsiteX207" fmla="*/ 2859860 w 3714506"/>
              <a:gd name="connsiteY207" fmla="*/ 4016086 h 4733842"/>
              <a:gd name="connsiteX208" fmla="*/ 2805941 w 3714506"/>
              <a:gd name="connsiteY208" fmla="*/ 4054055 h 4733842"/>
              <a:gd name="connsiteX209" fmla="*/ 2762459 w 3714506"/>
              <a:gd name="connsiteY209" fmla="*/ 4088573 h 4733842"/>
              <a:gd name="connsiteX210" fmla="*/ 168525 w 3714506"/>
              <a:gd name="connsiteY210" fmla="*/ 4243406 h 4733842"/>
              <a:gd name="connsiteX211" fmla="*/ 169171 w 3714506"/>
              <a:gd name="connsiteY211" fmla="*/ 4240449 h 4733842"/>
              <a:gd name="connsiteX212" fmla="*/ 162634 w 3714506"/>
              <a:gd name="connsiteY212" fmla="*/ 4235859 h 4733842"/>
              <a:gd name="connsiteX213" fmla="*/ 162650 w 3714506"/>
              <a:gd name="connsiteY213" fmla="*/ 4236350 h 4733842"/>
              <a:gd name="connsiteX214" fmla="*/ 97861 w 3714506"/>
              <a:gd name="connsiteY214" fmla="*/ 4373341 h 4733842"/>
              <a:gd name="connsiteX215" fmla="*/ 42204 w 3714506"/>
              <a:gd name="connsiteY215" fmla="*/ 4344001 h 4733842"/>
              <a:gd name="connsiteX216" fmla="*/ 461 w 3714506"/>
              <a:gd name="connsiteY216" fmla="*/ 4318114 h 4733842"/>
              <a:gd name="connsiteX217" fmla="*/ 0 w 3714506"/>
              <a:gd name="connsiteY217" fmla="*/ 4317767 h 4733842"/>
              <a:gd name="connsiteX218" fmla="*/ 0 w 3714506"/>
              <a:gd name="connsiteY218" fmla="*/ 4301498 h 4733842"/>
              <a:gd name="connsiteX219" fmla="*/ 24158 w 3714506"/>
              <a:gd name="connsiteY219" fmla="*/ 4314877 h 4733842"/>
              <a:gd name="connsiteX220" fmla="*/ 73511 w 3714506"/>
              <a:gd name="connsiteY220" fmla="*/ 4345727 h 4733842"/>
              <a:gd name="connsiteX221" fmla="*/ 97861 w 3714506"/>
              <a:gd name="connsiteY221" fmla="*/ 4373341 h 4733842"/>
              <a:gd name="connsiteX222" fmla="*/ 391803 w 3714506"/>
              <a:gd name="connsiteY222" fmla="*/ 4452731 h 4733842"/>
              <a:gd name="connsiteX223" fmla="*/ 280488 w 3714506"/>
              <a:gd name="connsiteY223" fmla="*/ 4399228 h 4733842"/>
              <a:gd name="connsiteX224" fmla="*/ 308317 w 3714506"/>
              <a:gd name="connsiteY224" fmla="*/ 4397503 h 4733842"/>
              <a:gd name="connsiteX225" fmla="*/ 403977 w 3714506"/>
              <a:gd name="connsiteY225" fmla="*/ 4445828 h 4733842"/>
              <a:gd name="connsiteX226" fmla="*/ 391803 w 3714506"/>
              <a:gd name="connsiteY226" fmla="*/ 4452731 h 4733842"/>
              <a:gd name="connsiteX227" fmla="*/ 1794910 w 3714506"/>
              <a:gd name="connsiteY227" fmla="*/ 4461513 h 4733842"/>
              <a:gd name="connsiteX228" fmla="*/ 1924119 w 3714506"/>
              <a:gd name="connsiteY228" fmla="*/ 4437197 h 4733842"/>
              <a:gd name="connsiteX229" fmla="*/ 1948470 w 3714506"/>
              <a:gd name="connsiteY229" fmla="*/ 4432019 h 4733842"/>
              <a:gd name="connsiteX230" fmla="*/ 2026737 w 3714506"/>
              <a:gd name="connsiteY230" fmla="*/ 4404405 h 4733842"/>
              <a:gd name="connsiteX231" fmla="*/ 2075437 w 3714506"/>
              <a:gd name="connsiteY231" fmla="*/ 4388873 h 4733842"/>
              <a:gd name="connsiteX232" fmla="*/ 2153707 w 3714506"/>
              <a:gd name="connsiteY232" fmla="*/ 4349177 h 4733842"/>
              <a:gd name="connsiteX233" fmla="*/ 2242409 w 3714506"/>
              <a:gd name="connsiteY233" fmla="*/ 4318112 h 4733842"/>
              <a:gd name="connsiteX234" fmla="*/ 2299241 w 3714506"/>
              <a:gd name="connsiteY234" fmla="*/ 4295997 h 4733842"/>
              <a:gd name="connsiteX235" fmla="*/ 2324157 w 3714506"/>
              <a:gd name="connsiteY235" fmla="*/ 4281869 h 4733842"/>
              <a:gd name="connsiteX236" fmla="*/ 2346765 w 3714506"/>
              <a:gd name="connsiteY236" fmla="*/ 4274968 h 4733842"/>
              <a:gd name="connsiteX237" fmla="*/ 2378075 w 3714506"/>
              <a:gd name="connsiteY237" fmla="*/ 4257707 h 4733842"/>
              <a:gd name="connsiteX238" fmla="*/ 2386301 w 3714506"/>
              <a:gd name="connsiteY238" fmla="*/ 4252034 h 4733842"/>
              <a:gd name="connsiteX239" fmla="*/ 2407643 w 3714506"/>
              <a:gd name="connsiteY239" fmla="*/ 4231820 h 4733842"/>
              <a:gd name="connsiteX240" fmla="*/ 2454603 w 3714506"/>
              <a:gd name="connsiteY240" fmla="*/ 4204206 h 4733842"/>
              <a:gd name="connsiteX241" fmla="*/ 2508029 w 3714506"/>
              <a:gd name="connsiteY241" fmla="*/ 4178220 h 4733842"/>
              <a:gd name="connsiteX242" fmla="*/ 2527654 w 3714506"/>
              <a:gd name="connsiteY242" fmla="*/ 4166236 h 4733842"/>
              <a:gd name="connsiteX243" fmla="*/ 2595487 w 3714506"/>
              <a:gd name="connsiteY243" fmla="*/ 4121363 h 4733842"/>
              <a:gd name="connsiteX244" fmla="*/ 2625054 w 3714506"/>
              <a:gd name="connsiteY244" fmla="*/ 4093749 h 4733842"/>
              <a:gd name="connsiteX245" fmla="*/ 2658102 w 3714506"/>
              <a:gd name="connsiteY245" fmla="*/ 4073039 h 4733842"/>
              <a:gd name="connsiteX246" fmla="*/ 2743326 w 3714506"/>
              <a:gd name="connsiteY246" fmla="*/ 4009183 h 4733842"/>
              <a:gd name="connsiteX247" fmla="*/ 2804202 w 3714506"/>
              <a:gd name="connsiteY247" fmla="*/ 3952228 h 4733842"/>
              <a:gd name="connsiteX248" fmla="*/ 2872034 w 3714506"/>
              <a:gd name="connsiteY248" fmla="*/ 3895276 h 4733842"/>
              <a:gd name="connsiteX249" fmla="*/ 3077271 w 3714506"/>
              <a:gd name="connsiteY249" fmla="*/ 3665735 h 4733842"/>
              <a:gd name="connsiteX250" fmla="*/ 3105515 w 3714506"/>
              <a:gd name="connsiteY250" fmla="*/ 3618090 h 4733842"/>
              <a:gd name="connsiteX251" fmla="*/ 3106839 w 3714506"/>
              <a:gd name="connsiteY251" fmla="*/ 3613959 h 4733842"/>
              <a:gd name="connsiteX252" fmla="*/ 3152061 w 3714506"/>
              <a:gd name="connsiteY252" fmla="*/ 3544924 h 4733842"/>
              <a:gd name="connsiteX253" fmla="*/ 3165975 w 3714506"/>
              <a:gd name="connsiteY253" fmla="*/ 3524214 h 4733842"/>
              <a:gd name="connsiteX254" fmla="*/ 3184477 w 3714506"/>
              <a:gd name="connsiteY254" fmla="*/ 3498751 h 4733842"/>
              <a:gd name="connsiteX255" fmla="*/ 3190325 w 3714506"/>
              <a:gd name="connsiteY255" fmla="*/ 3487972 h 4733842"/>
              <a:gd name="connsiteX256" fmla="*/ 3226850 w 3714506"/>
              <a:gd name="connsiteY256" fmla="*/ 3425840 h 4733842"/>
              <a:gd name="connsiteX257" fmla="*/ 3298162 w 3714506"/>
              <a:gd name="connsiteY257" fmla="*/ 3279141 h 4733842"/>
              <a:gd name="connsiteX258" fmla="*/ 3367733 w 3714506"/>
              <a:gd name="connsiteY258" fmla="*/ 3122088 h 4733842"/>
              <a:gd name="connsiteX259" fmla="*/ 3388171 w 3714506"/>
              <a:gd name="connsiteY259" fmla="*/ 3058230 h 4733842"/>
              <a:gd name="connsiteX260" fmla="*/ 3394841 w 3714506"/>
              <a:gd name="connsiteY260" fmla="*/ 3033251 h 4733842"/>
              <a:gd name="connsiteX261" fmla="*/ 3344099 w 3714506"/>
              <a:gd name="connsiteY261" fmla="*/ 3170817 h 4733842"/>
              <a:gd name="connsiteX262" fmla="*/ 3237361 w 3714506"/>
              <a:gd name="connsiteY262" fmla="*/ 3387313 h 4733842"/>
              <a:gd name="connsiteX263" fmla="*/ 3221733 w 3714506"/>
              <a:gd name="connsiteY263" fmla="*/ 3411831 h 4733842"/>
              <a:gd name="connsiteX264" fmla="*/ 3221633 w 3714506"/>
              <a:gd name="connsiteY264" fmla="*/ 3412034 h 4733842"/>
              <a:gd name="connsiteX265" fmla="*/ 3185107 w 3714506"/>
              <a:gd name="connsiteY265" fmla="*/ 3474165 h 4733842"/>
              <a:gd name="connsiteX266" fmla="*/ 3148583 w 3714506"/>
              <a:gd name="connsiteY266" fmla="*/ 3541474 h 4733842"/>
              <a:gd name="connsiteX267" fmla="*/ 3106839 w 3714506"/>
              <a:gd name="connsiteY267" fmla="*/ 3593250 h 4733842"/>
              <a:gd name="connsiteX268" fmla="*/ 3072053 w 3714506"/>
              <a:gd name="connsiteY268" fmla="*/ 3651930 h 4733842"/>
              <a:gd name="connsiteX269" fmla="*/ 2866817 w 3714506"/>
              <a:gd name="connsiteY269" fmla="*/ 3881469 h 4733842"/>
              <a:gd name="connsiteX270" fmla="*/ 2798983 w 3714506"/>
              <a:gd name="connsiteY270" fmla="*/ 3938423 h 4733842"/>
              <a:gd name="connsiteX271" fmla="*/ 2792475 w 3714506"/>
              <a:gd name="connsiteY271" fmla="*/ 3943334 h 4733842"/>
              <a:gd name="connsiteX272" fmla="*/ 2789669 w 3714506"/>
              <a:gd name="connsiteY272" fmla="*/ 3946153 h 4733842"/>
              <a:gd name="connsiteX273" fmla="*/ 2761303 w 3714506"/>
              <a:gd name="connsiteY273" fmla="*/ 3969097 h 4733842"/>
              <a:gd name="connsiteX274" fmla="*/ 2738109 w 3714506"/>
              <a:gd name="connsiteY274" fmla="*/ 3995376 h 4733842"/>
              <a:gd name="connsiteX275" fmla="*/ 2652883 w 3714506"/>
              <a:gd name="connsiteY275" fmla="*/ 4059234 h 4733842"/>
              <a:gd name="connsiteX276" fmla="*/ 2639529 w 3714506"/>
              <a:gd name="connsiteY276" fmla="*/ 4067605 h 4733842"/>
              <a:gd name="connsiteX277" fmla="*/ 2603257 w 3714506"/>
              <a:gd name="connsiteY277" fmla="*/ 4096945 h 4733842"/>
              <a:gd name="connsiteX278" fmla="*/ 2598020 w 3714506"/>
              <a:gd name="connsiteY278" fmla="*/ 4100321 h 4733842"/>
              <a:gd name="connsiteX279" fmla="*/ 2590268 w 3714506"/>
              <a:gd name="connsiteY279" fmla="*/ 4107558 h 4733842"/>
              <a:gd name="connsiteX280" fmla="*/ 2522437 w 3714506"/>
              <a:gd name="connsiteY280" fmla="*/ 4152430 h 4733842"/>
              <a:gd name="connsiteX281" fmla="*/ 2454603 w 3714506"/>
              <a:gd name="connsiteY281" fmla="*/ 4193851 h 4733842"/>
              <a:gd name="connsiteX282" fmla="*/ 2446839 w 3714506"/>
              <a:gd name="connsiteY282" fmla="*/ 4197756 h 4733842"/>
              <a:gd name="connsiteX283" fmla="*/ 2400911 w 3714506"/>
              <a:gd name="connsiteY283" fmla="*/ 4227358 h 4733842"/>
              <a:gd name="connsiteX284" fmla="*/ 2386673 w 3714506"/>
              <a:gd name="connsiteY284" fmla="*/ 4234484 h 4733842"/>
              <a:gd name="connsiteX285" fmla="*/ 2372857 w 3714506"/>
              <a:gd name="connsiteY285" fmla="*/ 4243900 h 4733842"/>
              <a:gd name="connsiteX286" fmla="*/ 2325895 w 3714506"/>
              <a:gd name="connsiteY286" fmla="*/ 4269789 h 4733842"/>
              <a:gd name="connsiteX287" fmla="*/ 2282018 w 3714506"/>
              <a:gd name="connsiteY287" fmla="*/ 4286865 h 4733842"/>
              <a:gd name="connsiteX288" fmla="*/ 2184225 w 3714506"/>
              <a:gd name="connsiteY288" fmla="*/ 4335811 h 4733842"/>
              <a:gd name="connsiteX289" fmla="*/ 1954789 w 3714506"/>
              <a:gd name="connsiteY289" fmla="*/ 4420721 h 4733842"/>
              <a:gd name="connsiteX290" fmla="*/ 1652790 w 3714506"/>
              <a:gd name="connsiteY290" fmla="*/ 4494150 h 4733842"/>
              <a:gd name="connsiteX291" fmla="*/ 1697359 w 3714506"/>
              <a:gd name="connsiteY291" fmla="*/ 4485953 h 4733842"/>
              <a:gd name="connsiteX292" fmla="*/ 1712077 w 3714506"/>
              <a:gd name="connsiteY292" fmla="*/ 4479604 h 4733842"/>
              <a:gd name="connsiteX293" fmla="*/ 1621817 w 3714506"/>
              <a:gd name="connsiteY293" fmla="*/ 4493273 h 4733842"/>
              <a:gd name="connsiteX294" fmla="*/ 1397113 w 3714506"/>
              <a:gd name="connsiteY294" fmla="*/ 4525215 h 4733842"/>
              <a:gd name="connsiteX295" fmla="*/ 1412767 w 3714506"/>
              <a:gd name="connsiteY295" fmla="*/ 4521764 h 4733842"/>
              <a:gd name="connsiteX296" fmla="*/ 1520603 w 3714506"/>
              <a:gd name="connsiteY296" fmla="*/ 4509684 h 4733842"/>
              <a:gd name="connsiteX297" fmla="*/ 1538349 w 3714506"/>
              <a:gd name="connsiteY297" fmla="*/ 4506259 h 4733842"/>
              <a:gd name="connsiteX298" fmla="*/ 1546957 w 3714506"/>
              <a:gd name="connsiteY298" fmla="*/ 4504610 h 4733842"/>
              <a:gd name="connsiteX299" fmla="*/ 1520383 w 3714506"/>
              <a:gd name="connsiteY299" fmla="*/ 4508634 h 4733842"/>
              <a:gd name="connsiteX300" fmla="*/ 1336600 w 3714506"/>
              <a:gd name="connsiteY300" fmla="*/ 4517843 h 4733842"/>
              <a:gd name="connsiteX301" fmla="*/ 1758467 w 3714506"/>
              <a:gd name="connsiteY301" fmla="*/ 4550419 h 4733842"/>
              <a:gd name="connsiteX302" fmla="*/ 1901727 w 3714506"/>
              <a:gd name="connsiteY302" fmla="*/ 4518745 h 4733842"/>
              <a:gd name="connsiteX303" fmla="*/ 2041561 w 3714506"/>
              <a:gd name="connsiteY303" fmla="*/ 4475612 h 4733842"/>
              <a:gd name="connsiteX304" fmla="*/ 1881829 w 3714506"/>
              <a:gd name="connsiteY304" fmla="*/ 4568805 h 4733842"/>
              <a:gd name="connsiteX305" fmla="*/ 1884117 w 3714506"/>
              <a:gd name="connsiteY305" fmla="*/ 4568363 h 4733842"/>
              <a:gd name="connsiteX306" fmla="*/ 1886291 w 3714506"/>
              <a:gd name="connsiteY306" fmla="*/ 4567555 h 4733842"/>
              <a:gd name="connsiteX307" fmla="*/ 1501472 w 3714506"/>
              <a:gd name="connsiteY307" fmla="*/ 4594252 h 4733842"/>
              <a:gd name="connsiteX308" fmla="*/ 1574838 w 3714506"/>
              <a:gd name="connsiteY308" fmla="*/ 4576051 h 4733842"/>
              <a:gd name="connsiteX309" fmla="*/ 1576261 w 3714506"/>
              <a:gd name="connsiteY309" fmla="*/ 4571815 h 4733842"/>
              <a:gd name="connsiteX310" fmla="*/ 1713666 w 3714506"/>
              <a:gd name="connsiteY310" fmla="*/ 4549379 h 4733842"/>
              <a:gd name="connsiteX311" fmla="*/ 1811067 w 3714506"/>
              <a:gd name="connsiteY311" fmla="*/ 4525217 h 4733842"/>
              <a:gd name="connsiteX312" fmla="*/ 1889334 w 3714506"/>
              <a:gd name="connsiteY312" fmla="*/ 4502780 h 4733842"/>
              <a:gd name="connsiteX313" fmla="*/ 1960646 w 3714506"/>
              <a:gd name="connsiteY313" fmla="*/ 4480345 h 4733842"/>
              <a:gd name="connsiteX314" fmla="*/ 2038913 w 3714506"/>
              <a:gd name="connsiteY314" fmla="*/ 4456183 h 4733842"/>
              <a:gd name="connsiteX315" fmla="*/ 2099789 w 3714506"/>
              <a:gd name="connsiteY315" fmla="*/ 4445828 h 4733842"/>
              <a:gd name="connsiteX316" fmla="*/ 2058579 w 3714506"/>
              <a:gd name="connsiteY316" fmla="*/ 4470363 h 4733842"/>
              <a:gd name="connsiteX317" fmla="*/ 2059785 w 3714506"/>
              <a:gd name="connsiteY317" fmla="*/ 4469990 h 4733842"/>
              <a:gd name="connsiteX318" fmla="*/ 2103268 w 3714506"/>
              <a:gd name="connsiteY318" fmla="*/ 4444101 h 4733842"/>
              <a:gd name="connsiteX319" fmla="*/ 2127618 w 3714506"/>
              <a:gd name="connsiteY319" fmla="*/ 4435472 h 4733842"/>
              <a:gd name="connsiteX320" fmla="*/ 2129239 w 3714506"/>
              <a:gd name="connsiteY320" fmla="*/ 4435027 h 4733842"/>
              <a:gd name="connsiteX321" fmla="*/ 2139792 w 3714506"/>
              <a:gd name="connsiteY321" fmla="*/ 4423390 h 4733842"/>
              <a:gd name="connsiteX322" fmla="*/ 2197190 w 3714506"/>
              <a:gd name="connsiteY322" fmla="*/ 4402680 h 4733842"/>
              <a:gd name="connsiteX323" fmla="*/ 2252847 w 3714506"/>
              <a:gd name="connsiteY323" fmla="*/ 4380245 h 4733842"/>
              <a:gd name="connsiteX324" fmla="*/ 2291111 w 3714506"/>
              <a:gd name="connsiteY324" fmla="*/ 4357808 h 4733842"/>
              <a:gd name="connsiteX325" fmla="*/ 2341550 w 3714506"/>
              <a:gd name="connsiteY325" fmla="*/ 4331920 h 4733842"/>
              <a:gd name="connsiteX326" fmla="*/ 2383293 w 3714506"/>
              <a:gd name="connsiteY326" fmla="*/ 4314662 h 4733842"/>
              <a:gd name="connsiteX327" fmla="*/ 2411918 w 3714506"/>
              <a:gd name="connsiteY327" fmla="*/ 4302313 h 4733842"/>
              <a:gd name="connsiteX328" fmla="*/ 2426777 w 3714506"/>
              <a:gd name="connsiteY328" fmla="*/ 4292225 h 4733842"/>
              <a:gd name="connsiteX329" fmla="*/ 2499827 w 3714506"/>
              <a:gd name="connsiteY329" fmla="*/ 4249079 h 4733842"/>
              <a:gd name="connsiteX330" fmla="*/ 2602444 w 3714506"/>
              <a:gd name="connsiteY330" fmla="*/ 4193851 h 4733842"/>
              <a:gd name="connsiteX331" fmla="*/ 2702682 w 3714506"/>
              <a:gd name="connsiteY331" fmla="*/ 4122568 h 4733842"/>
              <a:gd name="connsiteX332" fmla="*/ 2696366 w 3714506"/>
              <a:gd name="connsiteY332" fmla="*/ 4123090 h 4733842"/>
              <a:gd name="connsiteX333" fmla="*/ 2592009 w 3714506"/>
              <a:gd name="connsiteY333" fmla="*/ 4197303 h 4733842"/>
              <a:gd name="connsiteX334" fmla="*/ 2489389 w 3714506"/>
              <a:gd name="connsiteY334" fmla="*/ 4252531 h 4733842"/>
              <a:gd name="connsiteX335" fmla="*/ 2416339 w 3714506"/>
              <a:gd name="connsiteY335" fmla="*/ 4295676 h 4733842"/>
              <a:gd name="connsiteX336" fmla="*/ 2376336 w 3714506"/>
              <a:gd name="connsiteY336" fmla="*/ 4312935 h 4733842"/>
              <a:gd name="connsiteX337" fmla="*/ 2334593 w 3714506"/>
              <a:gd name="connsiteY337" fmla="*/ 4330194 h 4733842"/>
              <a:gd name="connsiteX338" fmla="*/ 2284153 w 3714506"/>
              <a:gd name="connsiteY338" fmla="*/ 4356083 h 4733842"/>
              <a:gd name="connsiteX339" fmla="*/ 2245888 w 3714506"/>
              <a:gd name="connsiteY339" fmla="*/ 4378518 h 4733842"/>
              <a:gd name="connsiteX340" fmla="*/ 2190231 w 3714506"/>
              <a:gd name="connsiteY340" fmla="*/ 4400955 h 4733842"/>
              <a:gd name="connsiteX341" fmla="*/ 2132835 w 3714506"/>
              <a:gd name="connsiteY341" fmla="*/ 4421665 h 4733842"/>
              <a:gd name="connsiteX342" fmla="*/ 2117180 w 3714506"/>
              <a:gd name="connsiteY342" fmla="*/ 4437197 h 4733842"/>
              <a:gd name="connsiteX343" fmla="*/ 2092830 w 3714506"/>
              <a:gd name="connsiteY343" fmla="*/ 4445828 h 4733842"/>
              <a:gd name="connsiteX344" fmla="*/ 2031956 w 3714506"/>
              <a:gd name="connsiteY344" fmla="*/ 4456183 h 4733842"/>
              <a:gd name="connsiteX345" fmla="*/ 1953687 w 3714506"/>
              <a:gd name="connsiteY345" fmla="*/ 4480345 h 4733842"/>
              <a:gd name="connsiteX346" fmla="*/ 1882377 w 3714506"/>
              <a:gd name="connsiteY346" fmla="*/ 4502780 h 4733842"/>
              <a:gd name="connsiteX347" fmla="*/ 1804107 w 3714506"/>
              <a:gd name="connsiteY347" fmla="*/ 4525217 h 4733842"/>
              <a:gd name="connsiteX348" fmla="*/ 1706707 w 3714506"/>
              <a:gd name="connsiteY348" fmla="*/ 4549379 h 4733842"/>
              <a:gd name="connsiteX349" fmla="*/ 1569304 w 3714506"/>
              <a:gd name="connsiteY349" fmla="*/ 4571815 h 4733842"/>
              <a:gd name="connsiteX350" fmla="*/ 1565825 w 3714506"/>
              <a:gd name="connsiteY350" fmla="*/ 4576993 h 4733842"/>
              <a:gd name="connsiteX351" fmla="*/ 1499761 w 3714506"/>
              <a:gd name="connsiteY351" fmla="*/ 4593382 h 4733842"/>
              <a:gd name="connsiteX352" fmla="*/ 642259 w 3714506"/>
              <a:gd name="connsiteY352" fmla="*/ 4613235 h 4733842"/>
              <a:gd name="connsiteX353" fmla="*/ 614430 w 3714506"/>
              <a:gd name="connsiteY353" fmla="*/ 4608057 h 4733842"/>
              <a:gd name="connsiteX354" fmla="*/ 515291 w 3714506"/>
              <a:gd name="connsiteY354" fmla="*/ 4571815 h 4733842"/>
              <a:gd name="connsiteX355" fmla="*/ 466591 w 3714506"/>
              <a:gd name="connsiteY355" fmla="*/ 4552829 h 4733842"/>
              <a:gd name="connsiteX356" fmla="*/ 417891 w 3714506"/>
              <a:gd name="connsiteY356" fmla="*/ 4532119 h 4733842"/>
              <a:gd name="connsiteX357" fmla="*/ 353536 w 3714506"/>
              <a:gd name="connsiteY357" fmla="*/ 4509684 h 4733842"/>
              <a:gd name="connsiteX358" fmla="*/ 297879 w 3714506"/>
              <a:gd name="connsiteY358" fmla="*/ 4485521 h 4733842"/>
              <a:gd name="connsiteX359" fmla="*/ 254397 w 3714506"/>
              <a:gd name="connsiteY359" fmla="*/ 4463084 h 4733842"/>
              <a:gd name="connsiteX360" fmla="*/ 226569 w 3714506"/>
              <a:gd name="connsiteY360" fmla="*/ 4440649 h 4733842"/>
              <a:gd name="connsiteX361" fmla="*/ 426587 w 3714506"/>
              <a:gd name="connsiteY361" fmla="*/ 4525215 h 4733842"/>
              <a:gd name="connsiteX362" fmla="*/ 497899 w 3714506"/>
              <a:gd name="connsiteY362" fmla="*/ 4547653 h 4733842"/>
              <a:gd name="connsiteX363" fmla="*/ 551816 w 3714506"/>
              <a:gd name="connsiteY363" fmla="*/ 4566636 h 4733842"/>
              <a:gd name="connsiteX364" fmla="*/ 605735 w 3714506"/>
              <a:gd name="connsiteY364" fmla="*/ 4583895 h 4733842"/>
              <a:gd name="connsiteX365" fmla="*/ 652695 w 3714506"/>
              <a:gd name="connsiteY365" fmla="*/ 4604605 h 4733842"/>
              <a:gd name="connsiteX366" fmla="*/ 642259 w 3714506"/>
              <a:gd name="connsiteY366" fmla="*/ 4613235 h 4733842"/>
              <a:gd name="connsiteX367" fmla="*/ 1513646 w 3714506"/>
              <a:gd name="connsiteY367" fmla="*/ 4616687 h 4733842"/>
              <a:gd name="connsiteX368" fmla="*/ 1508429 w 3714506"/>
              <a:gd name="connsiteY368" fmla="*/ 4602880 h 4733842"/>
              <a:gd name="connsiteX369" fmla="*/ 1584958 w 3714506"/>
              <a:gd name="connsiteY369" fmla="*/ 4595977 h 4733842"/>
              <a:gd name="connsiteX370" fmla="*/ 1696273 w 3714506"/>
              <a:gd name="connsiteY370" fmla="*/ 4585622 h 4733842"/>
              <a:gd name="connsiteX371" fmla="*/ 1623223 w 3714506"/>
              <a:gd name="connsiteY371" fmla="*/ 4602880 h 4733842"/>
              <a:gd name="connsiteX372" fmla="*/ 1513646 w 3714506"/>
              <a:gd name="connsiteY372" fmla="*/ 4616687 h 4733842"/>
              <a:gd name="connsiteX373" fmla="*/ 1365805 w 3714506"/>
              <a:gd name="connsiteY373" fmla="*/ 4704707 h 4733842"/>
              <a:gd name="connsiteX374" fmla="*/ 1324062 w 3714506"/>
              <a:gd name="connsiteY374" fmla="*/ 4704707 h 4733842"/>
              <a:gd name="connsiteX375" fmla="*/ 1270145 w 3714506"/>
              <a:gd name="connsiteY375" fmla="*/ 4701255 h 4733842"/>
              <a:gd name="connsiteX376" fmla="*/ 1153611 w 3714506"/>
              <a:gd name="connsiteY376" fmla="*/ 4697804 h 4733842"/>
              <a:gd name="connsiteX377" fmla="*/ 1066647 w 3714506"/>
              <a:gd name="connsiteY377" fmla="*/ 4690900 h 4733842"/>
              <a:gd name="connsiteX378" fmla="*/ 990118 w 3714506"/>
              <a:gd name="connsiteY378" fmla="*/ 4680545 h 4733842"/>
              <a:gd name="connsiteX379" fmla="*/ 913589 w 3714506"/>
              <a:gd name="connsiteY379" fmla="*/ 4668463 h 4733842"/>
              <a:gd name="connsiteX380" fmla="*/ 797057 w 3714506"/>
              <a:gd name="connsiteY380" fmla="*/ 4651204 h 4733842"/>
              <a:gd name="connsiteX381" fmla="*/ 706614 w 3714506"/>
              <a:gd name="connsiteY381" fmla="*/ 4621866 h 4733842"/>
              <a:gd name="connsiteX382" fmla="*/ 707660 w 3714506"/>
              <a:gd name="connsiteY382" fmla="*/ 4621112 h 4733842"/>
              <a:gd name="connsiteX383" fmla="*/ 654435 w 3714506"/>
              <a:gd name="connsiteY383" fmla="*/ 4604607 h 4733842"/>
              <a:gd name="connsiteX384" fmla="*/ 607473 w 3714506"/>
              <a:gd name="connsiteY384" fmla="*/ 4583897 h 4733842"/>
              <a:gd name="connsiteX385" fmla="*/ 553556 w 3714506"/>
              <a:gd name="connsiteY385" fmla="*/ 4566638 h 4733842"/>
              <a:gd name="connsiteX386" fmla="*/ 497899 w 3714506"/>
              <a:gd name="connsiteY386" fmla="*/ 4547653 h 4733842"/>
              <a:gd name="connsiteX387" fmla="*/ 523118 w 3714506"/>
              <a:gd name="connsiteY387" fmla="*/ 4541612 h 4733842"/>
              <a:gd name="connsiteX388" fmla="*/ 600516 w 3714506"/>
              <a:gd name="connsiteY388" fmla="*/ 4561460 h 4733842"/>
              <a:gd name="connsiteX389" fmla="*/ 633563 w 3714506"/>
              <a:gd name="connsiteY389" fmla="*/ 4563184 h 4733842"/>
              <a:gd name="connsiteX390" fmla="*/ 725745 w 3714506"/>
              <a:gd name="connsiteY390" fmla="*/ 4608059 h 4733842"/>
              <a:gd name="connsiteX391" fmla="*/ 767488 w 3714506"/>
              <a:gd name="connsiteY391" fmla="*/ 4616687 h 4733842"/>
              <a:gd name="connsiteX392" fmla="*/ 770099 w 3714506"/>
              <a:gd name="connsiteY392" fmla="*/ 4617551 h 4733842"/>
              <a:gd name="connsiteX393" fmla="*/ 779664 w 3714506"/>
              <a:gd name="connsiteY393" fmla="*/ 4608059 h 4733842"/>
              <a:gd name="connsiteX394" fmla="*/ 816189 w 3714506"/>
              <a:gd name="connsiteY394" fmla="*/ 4618414 h 4733842"/>
              <a:gd name="connsiteX395" fmla="*/ 852715 w 3714506"/>
              <a:gd name="connsiteY395" fmla="*/ 4627042 h 4733842"/>
              <a:gd name="connsiteX396" fmla="*/ 924684 w 3714506"/>
              <a:gd name="connsiteY396" fmla="*/ 4643651 h 4733842"/>
              <a:gd name="connsiteX397" fmla="*/ 925765 w 3714506"/>
              <a:gd name="connsiteY397" fmla="*/ 4642576 h 4733842"/>
              <a:gd name="connsiteX398" fmla="*/ 1009251 w 3714506"/>
              <a:gd name="connsiteY398" fmla="*/ 4656383 h 4733842"/>
              <a:gd name="connsiteX399" fmla="*/ 1049254 w 3714506"/>
              <a:gd name="connsiteY399" fmla="*/ 4663286 h 4733842"/>
              <a:gd name="connsiteX400" fmla="*/ 1089259 w 3714506"/>
              <a:gd name="connsiteY400" fmla="*/ 4666738 h 4733842"/>
              <a:gd name="connsiteX401" fmla="*/ 1171005 w 3714506"/>
              <a:gd name="connsiteY401" fmla="*/ 4670190 h 4733842"/>
              <a:gd name="connsiteX402" fmla="*/ 1282319 w 3714506"/>
              <a:gd name="connsiteY402" fmla="*/ 4668463 h 4733842"/>
              <a:gd name="connsiteX403" fmla="*/ 1287151 w 3714506"/>
              <a:gd name="connsiteY403" fmla="*/ 4668463 h 4733842"/>
              <a:gd name="connsiteX404" fmla="*/ 1297974 w 3714506"/>
              <a:gd name="connsiteY404" fmla="*/ 4662422 h 4733842"/>
              <a:gd name="connsiteX405" fmla="*/ 1322324 w 3714506"/>
              <a:gd name="connsiteY405" fmla="*/ 4654656 h 4733842"/>
              <a:gd name="connsiteX406" fmla="*/ 1347109 w 3714506"/>
              <a:gd name="connsiteY406" fmla="*/ 4654225 h 4733842"/>
              <a:gd name="connsiteX407" fmla="*/ 1364067 w 3714506"/>
              <a:gd name="connsiteY407" fmla="*/ 4656381 h 4733842"/>
              <a:gd name="connsiteX408" fmla="*/ 1368632 w 3714506"/>
              <a:gd name="connsiteY408" fmla="*/ 4668463 h 4733842"/>
              <a:gd name="connsiteX409" fmla="*/ 1407549 w 3714506"/>
              <a:gd name="connsiteY409" fmla="*/ 4668463 h 4733842"/>
              <a:gd name="connsiteX410" fmla="*/ 1395374 w 3714506"/>
              <a:gd name="connsiteY410" fmla="*/ 4685722 h 4733842"/>
              <a:gd name="connsiteX411" fmla="*/ 1388417 w 3714506"/>
              <a:gd name="connsiteY411" fmla="*/ 4694352 h 4733842"/>
              <a:gd name="connsiteX412" fmla="*/ 1365805 w 3714506"/>
              <a:gd name="connsiteY412" fmla="*/ 4704707 h 4733842"/>
              <a:gd name="connsiteX413" fmla="*/ 1487171 w 3714506"/>
              <a:gd name="connsiteY413" fmla="*/ 4720815 h 4733842"/>
              <a:gd name="connsiteX414" fmla="*/ 1508411 w 3714506"/>
              <a:gd name="connsiteY414" fmla="*/ 4708168 h 4733842"/>
              <a:gd name="connsiteX415" fmla="*/ 1485817 w 3714506"/>
              <a:gd name="connsiteY415" fmla="*/ 4720239 h 4733842"/>
              <a:gd name="connsiteX416" fmla="*/ 1450163 w 3714506"/>
              <a:gd name="connsiteY416" fmla="*/ 4733830 h 4733842"/>
              <a:gd name="connsiteX417" fmla="*/ 1402331 w 3714506"/>
              <a:gd name="connsiteY417" fmla="*/ 4725416 h 4733842"/>
              <a:gd name="connsiteX418" fmla="*/ 1404072 w 3714506"/>
              <a:gd name="connsiteY418" fmla="*/ 4723691 h 4733842"/>
              <a:gd name="connsiteX419" fmla="*/ 1412767 w 3714506"/>
              <a:gd name="connsiteY419" fmla="*/ 4711609 h 4733842"/>
              <a:gd name="connsiteX420" fmla="*/ 1372764 w 3714506"/>
              <a:gd name="connsiteY420" fmla="*/ 4706432 h 4733842"/>
              <a:gd name="connsiteX421" fmla="*/ 1391896 w 3714506"/>
              <a:gd name="connsiteY421" fmla="*/ 4696077 h 4733842"/>
              <a:gd name="connsiteX422" fmla="*/ 1449293 w 3714506"/>
              <a:gd name="connsiteY422" fmla="*/ 4694350 h 4733842"/>
              <a:gd name="connsiteX423" fmla="*/ 1504951 w 3714506"/>
              <a:gd name="connsiteY423" fmla="*/ 4692625 h 4733842"/>
              <a:gd name="connsiteX424" fmla="*/ 1584957 w 3714506"/>
              <a:gd name="connsiteY424" fmla="*/ 4694350 h 4733842"/>
              <a:gd name="connsiteX425" fmla="*/ 1640614 w 3714506"/>
              <a:gd name="connsiteY425" fmla="*/ 4689174 h 4733842"/>
              <a:gd name="connsiteX426" fmla="*/ 1744971 w 3714506"/>
              <a:gd name="connsiteY426" fmla="*/ 4666736 h 4733842"/>
              <a:gd name="connsiteX427" fmla="*/ 1814543 w 3714506"/>
              <a:gd name="connsiteY427" fmla="*/ 4651204 h 4733842"/>
              <a:gd name="connsiteX428" fmla="*/ 1866722 w 3714506"/>
              <a:gd name="connsiteY428" fmla="*/ 4649478 h 4733842"/>
              <a:gd name="connsiteX429" fmla="*/ 1870352 w 3714506"/>
              <a:gd name="connsiteY429" fmla="*/ 4647805 h 4733842"/>
              <a:gd name="connsiteX430" fmla="*/ 1819762 w 3714506"/>
              <a:gd name="connsiteY430" fmla="*/ 4649480 h 4733842"/>
              <a:gd name="connsiteX431" fmla="*/ 1750190 w 3714506"/>
              <a:gd name="connsiteY431" fmla="*/ 4665011 h 4733842"/>
              <a:gd name="connsiteX432" fmla="*/ 1645833 w 3714506"/>
              <a:gd name="connsiteY432" fmla="*/ 4687449 h 4733842"/>
              <a:gd name="connsiteX433" fmla="*/ 1590175 w 3714506"/>
              <a:gd name="connsiteY433" fmla="*/ 4692625 h 4733842"/>
              <a:gd name="connsiteX434" fmla="*/ 1510168 w 3714506"/>
              <a:gd name="connsiteY434" fmla="*/ 4690900 h 4733842"/>
              <a:gd name="connsiteX435" fmla="*/ 1454510 w 3714506"/>
              <a:gd name="connsiteY435" fmla="*/ 4692625 h 4733842"/>
              <a:gd name="connsiteX436" fmla="*/ 1397113 w 3714506"/>
              <a:gd name="connsiteY436" fmla="*/ 4694352 h 4733842"/>
              <a:gd name="connsiteX437" fmla="*/ 1398853 w 3714506"/>
              <a:gd name="connsiteY437" fmla="*/ 4687449 h 4733842"/>
              <a:gd name="connsiteX438" fmla="*/ 1411027 w 3714506"/>
              <a:gd name="connsiteY438" fmla="*/ 4670190 h 4733842"/>
              <a:gd name="connsiteX439" fmla="*/ 1946729 w 3714506"/>
              <a:gd name="connsiteY439" fmla="*/ 4582170 h 4733842"/>
              <a:gd name="connsiteX440" fmla="*/ 2310243 w 3714506"/>
              <a:gd name="connsiteY440" fmla="*/ 4445828 h 4733842"/>
              <a:gd name="connsiteX441" fmla="*/ 2405903 w 3714506"/>
              <a:gd name="connsiteY441" fmla="*/ 4395777 h 4733842"/>
              <a:gd name="connsiteX442" fmla="*/ 2459822 w 3714506"/>
              <a:gd name="connsiteY442" fmla="*/ 4368163 h 4733842"/>
              <a:gd name="connsiteX443" fmla="*/ 2515479 w 3714506"/>
              <a:gd name="connsiteY443" fmla="*/ 4338824 h 4733842"/>
              <a:gd name="connsiteX444" fmla="*/ 2619837 w 3714506"/>
              <a:gd name="connsiteY444" fmla="*/ 4276693 h 4733842"/>
              <a:gd name="connsiteX445" fmla="*/ 2703323 w 3714506"/>
              <a:gd name="connsiteY445" fmla="*/ 4212835 h 4733842"/>
              <a:gd name="connsiteX446" fmla="*/ 2859860 w 3714506"/>
              <a:gd name="connsiteY446" fmla="*/ 4092024 h 4733842"/>
              <a:gd name="connsiteX447" fmla="*/ 2903341 w 3714506"/>
              <a:gd name="connsiteY447" fmla="*/ 4057507 h 4733842"/>
              <a:gd name="connsiteX448" fmla="*/ 2945084 w 3714506"/>
              <a:gd name="connsiteY448" fmla="*/ 4021265 h 4733842"/>
              <a:gd name="connsiteX449" fmla="*/ 3007699 w 3714506"/>
              <a:gd name="connsiteY449" fmla="*/ 3964310 h 4733842"/>
              <a:gd name="connsiteX450" fmla="*/ 3033789 w 3714506"/>
              <a:gd name="connsiteY450" fmla="*/ 3921165 h 4733842"/>
              <a:gd name="connsiteX451" fmla="*/ 3071265 w 3714506"/>
              <a:gd name="connsiteY451" fmla="*/ 3887077 h 4733842"/>
              <a:gd name="connsiteX452" fmla="*/ 3071566 w 3714506"/>
              <a:gd name="connsiteY452" fmla="*/ 3884935 h 4733842"/>
              <a:gd name="connsiteX453" fmla="*/ 3035529 w 3714506"/>
              <a:gd name="connsiteY453" fmla="*/ 3917713 h 4733842"/>
              <a:gd name="connsiteX454" fmla="*/ 3009439 w 3714506"/>
              <a:gd name="connsiteY454" fmla="*/ 3960859 h 4733842"/>
              <a:gd name="connsiteX455" fmla="*/ 2946825 w 3714506"/>
              <a:gd name="connsiteY455" fmla="*/ 4017813 h 4733842"/>
              <a:gd name="connsiteX456" fmla="*/ 2905081 w 3714506"/>
              <a:gd name="connsiteY456" fmla="*/ 4054055 h 4733842"/>
              <a:gd name="connsiteX457" fmla="*/ 2861600 w 3714506"/>
              <a:gd name="connsiteY457" fmla="*/ 4088573 h 4733842"/>
              <a:gd name="connsiteX458" fmla="*/ 2705063 w 3714506"/>
              <a:gd name="connsiteY458" fmla="*/ 4209383 h 4733842"/>
              <a:gd name="connsiteX459" fmla="*/ 2621577 w 3714506"/>
              <a:gd name="connsiteY459" fmla="*/ 4273241 h 4733842"/>
              <a:gd name="connsiteX460" fmla="*/ 2517220 w 3714506"/>
              <a:gd name="connsiteY460" fmla="*/ 4335372 h 4733842"/>
              <a:gd name="connsiteX461" fmla="*/ 2461562 w 3714506"/>
              <a:gd name="connsiteY461" fmla="*/ 4364711 h 4733842"/>
              <a:gd name="connsiteX462" fmla="*/ 2407643 w 3714506"/>
              <a:gd name="connsiteY462" fmla="*/ 4392325 h 4733842"/>
              <a:gd name="connsiteX463" fmla="*/ 2311983 w 3714506"/>
              <a:gd name="connsiteY463" fmla="*/ 4442376 h 4733842"/>
              <a:gd name="connsiteX464" fmla="*/ 1948470 w 3714506"/>
              <a:gd name="connsiteY464" fmla="*/ 4578718 h 4733842"/>
              <a:gd name="connsiteX465" fmla="*/ 1412767 w 3714506"/>
              <a:gd name="connsiteY465" fmla="*/ 4666738 h 4733842"/>
              <a:gd name="connsiteX466" fmla="*/ 1372764 w 3714506"/>
              <a:gd name="connsiteY466" fmla="*/ 4666738 h 4733842"/>
              <a:gd name="connsiteX467" fmla="*/ 1367545 w 3714506"/>
              <a:gd name="connsiteY467" fmla="*/ 4652931 h 4733842"/>
              <a:gd name="connsiteX468" fmla="*/ 1325803 w 3714506"/>
              <a:gd name="connsiteY468" fmla="*/ 4651204 h 4733842"/>
              <a:gd name="connsiteX469" fmla="*/ 1287538 w 3714506"/>
              <a:gd name="connsiteY469" fmla="*/ 4666738 h 4733842"/>
              <a:gd name="connsiteX470" fmla="*/ 1176223 w 3714506"/>
              <a:gd name="connsiteY470" fmla="*/ 4668463 h 4733842"/>
              <a:gd name="connsiteX471" fmla="*/ 1094477 w 3714506"/>
              <a:gd name="connsiteY471" fmla="*/ 4665011 h 4733842"/>
              <a:gd name="connsiteX472" fmla="*/ 1054473 w 3714506"/>
              <a:gd name="connsiteY472" fmla="*/ 4661560 h 4733842"/>
              <a:gd name="connsiteX473" fmla="*/ 1014470 w 3714506"/>
              <a:gd name="connsiteY473" fmla="*/ 4654656 h 4733842"/>
              <a:gd name="connsiteX474" fmla="*/ 1038568 w 3714506"/>
              <a:gd name="connsiteY474" fmla="*/ 4629151 h 4733842"/>
              <a:gd name="connsiteX475" fmla="*/ 1033601 w 3714506"/>
              <a:gd name="connsiteY475" fmla="*/ 4630494 h 4733842"/>
              <a:gd name="connsiteX476" fmla="*/ 943819 w 3714506"/>
              <a:gd name="connsiteY476" fmla="*/ 4613996 h 4733842"/>
              <a:gd name="connsiteX477" fmla="*/ 939679 w 3714506"/>
              <a:gd name="connsiteY477" fmla="*/ 4614962 h 4733842"/>
              <a:gd name="connsiteX478" fmla="*/ 767490 w 3714506"/>
              <a:gd name="connsiteY478" fmla="*/ 4583897 h 4733842"/>
              <a:gd name="connsiteX479" fmla="*/ 699657 w 3714506"/>
              <a:gd name="connsiteY479" fmla="*/ 4570090 h 4733842"/>
              <a:gd name="connsiteX480" fmla="*/ 640521 w 3714506"/>
              <a:gd name="connsiteY480" fmla="*/ 4559735 h 4733842"/>
              <a:gd name="connsiteX481" fmla="*/ 569211 w 3714506"/>
              <a:gd name="connsiteY481" fmla="*/ 4526942 h 4733842"/>
              <a:gd name="connsiteX482" fmla="*/ 480506 w 3714506"/>
              <a:gd name="connsiteY482" fmla="*/ 4494152 h 4733842"/>
              <a:gd name="connsiteX483" fmla="*/ 388324 w 3714506"/>
              <a:gd name="connsiteY483" fmla="*/ 4457908 h 4733842"/>
              <a:gd name="connsiteX484" fmla="*/ 403977 w 3714506"/>
              <a:gd name="connsiteY484" fmla="*/ 4445828 h 4733842"/>
              <a:gd name="connsiteX485" fmla="*/ 468331 w 3714506"/>
              <a:gd name="connsiteY485" fmla="*/ 4457908 h 4733842"/>
              <a:gd name="connsiteX486" fmla="*/ 496160 w 3714506"/>
              <a:gd name="connsiteY486" fmla="*/ 4482070 h 4733842"/>
              <a:gd name="connsiteX487" fmla="*/ 591821 w 3714506"/>
              <a:gd name="connsiteY487" fmla="*/ 4509684 h 4733842"/>
              <a:gd name="connsiteX488" fmla="*/ 781404 w 3714506"/>
              <a:gd name="connsiteY488" fmla="*/ 4558008 h 4733842"/>
              <a:gd name="connsiteX489" fmla="*/ 828365 w 3714506"/>
              <a:gd name="connsiteY489" fmla="*/ 4566638 h 4733842"/>
              <a:gd name="connsiteX490" fmla="*/ 878805 w 3714506"/>
              <a:gd name="connsiteY490" fmla="*/ 4575266 h 4733842"/>
              <a:gd name="connsiteX491" fmla="*/ 934462 w 3714506"/>
              <a:gd name="connsiteY491" fmla="*/ 4587348 h 4733842"/>
              <a:gd name="connsiteX492" fmla="*/ 995797 w 3714506"/>
              <a:gd name="connsiteY492" fmla="*/ 4600508 h 4733842"/>
              <a:gd name="connsiteX493" fmla="*/ 1000554 w 3714506"/>
              <a:gd name="connsiteY493" fmla="*/ 4599429 h 4733842"/>
              <a:gd name="connsiteX494" fmla="*/ 1057951 w 3714506"/>
              <a:gd name="connsiteY494" fmla="*/ 4608059 h 4733842"/>
              <a:gd name="connsiteX495" fmla="*/ 1059690 w 3714506"/>
              <a:gd name="connsiteY495" fmla="*/ 4604607 h 4733842"/>
              <a:gd name="connsiteX496" fmla="*/ 1143176 w 3714506"/>
              <a:gd name="connsiteY496" fmla="*/ 4608059 h 4733842"/>
              <a:gd name="connsiteX497" fmla="*/ 1157090 w 3714506"/>
              <a:gd name="connsiteY497" fmla="*/ 4609784 h 4733842"/>
              <a:gd name="connsiteX498" fmla="*/ 1285798 w 3714506"/>
              <a:gd name="connsiteY498" fmla="*/ 4609784 h 4733842"/>
              <a:gd name="connsiteX499" fmla="*/ 1379720 w 3714506"/>
              <a:gd name="connsiteY499" fmla="*/ 4613235 h 4733842"/>
              <a:gd name="connsiteX500" fmla="*/ 1491035 w 3714506"/>
              <a:gd name="connsiteY500" fmla="*/ 4604607 h 4733842"/>
              <a:gd name="connsiteX501" fmla="*/ 1504949 w 3714506"/>
              <a:gd name="connsiteY501" fmla="*/ 4604607 h 4733842"/>
              <a:gd name="connsiteX502" fmla="*/ 1510168 w 3714506"/>
              <a:gd name="connsiteY502" fmla="*/ 4618414 h 4733842"/>
              <a:gd name="connsiteX503" fmla="*/ 1619742 w 3714506"/>
              <a:gd name="connsiteY503" fmla="*/ 4604607 h 4733842"/>
              <a:gd name="connsiteX504" fmla="*/ 1692793 w 3714506"/>
              <a:gd name="connsiteY504" fmla="*/ 4587348 h 4733842"/>
              <a:gd name="connsiteX505" fmla="*/ 1734536 w 3714506"/>
              <a:gd name="connsiteY505" fmla="*/ 4580445 h 4733842"/>
              <a:gd name="connsiteX506" fmla="*/ 1760626 w 3714506"/>
              <a:gd name="connsiteY506" fmla="*/ 4576993 h 4733842"/>
              <a:gd name="connsiteX507" fmla="*/ 1818022 w 3714506"/>
              <a:gd name="connsiteY507" fmla="*/ 4563186 h 4733842"/>
              <a:gd name="connsiteX508" fmla="*/ 1864983 w 3714506"/>
              <a:gd name="connsiteY508" fmla="*/ 4552831 h 4733842"/>
              <a:gd name="connsiteX509" fmla="*/ 1911944 w 3714506"/>
              <a:gd name="connsiteY509" fmla="*/ 4540749 h 4733842"/>
              <a:gd name="connsiteX510" fmla="*/ 1998083 w 3714506"/>
              <a:gd name="connsiteY510" fmla="*/ 4525957 h 4733842"/>
              <a:gd name="connsiteX511" fmla="*/ 2009346 w 3714506"/>
              <a:gd name="connsiteY511" fmla="*/ 4521766 h 4733842"/>
              <a:gd name="connsiteX512" fmla="*/ 1918903 w 3714506"/>
              <a:gd name="connsiteY512" fmla="*/ 4537297 h 4733842"/>
              <a:gd name="connsiteX513" fmla="*/ 1871941 w 3714506"/>
              <a:gd name="connsiteY513" fmla="*/ 4549379 h 4733842"/>
              <a:gd name="connsiteX514" fmla="*/ 1824981 w 3714506"/>
              <a:gd name="connsiteY514" fmla="*/ 4559735 h 4733842"/>
              <a:gd name="connsiteX515" fmla="*/ 1767583 w 3714506"/>
              <a:gd name="connsiteY515" fmla="*/ 4573541 h 4733842"/>
              <a:gd name="connsiteX516" fmla="*/ 1741495 w 3714506"/>
              <a:gd name="connsiteY516" fmla="*/ 4576993 h 4733842"/>
              <a:gd name="connsiteX517" fmla="*/ 1699751 w 3714506"/>
              <a:gd name="connsiteY517" fmla="*/ 4583897 h 4733842"/>
              <a:gd name="connsiteX518" fmla="*/ 1586697 w 3714506"/>
              <a:gd name="connsiteY518" fmla="*/ 4594252 h 4733842"/>
              <a:gd name="connsiteX519" fmla="*/ 1510168 w 3714506"/>
              <a:gd name="connsiteY519" fmla="*/ 4601155 h 4733842"/>
              <a:gd name="connsiteX520" fmla="*/ 1496253 w 3714506"/>
              <a:gd name="connsiteY520" fmla="*/ 4601155 h 4733842"/>
              <a:gd name="connsiteX521" fmla="*/ 1384939 w 3714506"/>
              <a:gd name="connsiteY521" fmla="*/ 4609784 h 4733842"/>
              <a:gd name="connsiteX522" fmla="*/ 1291017 w 3714506"/>
              <a:gd name="connsiteY522" fmla="*/ 4606332 h 4733842"/>
              <a:gd name="connsiteX523" fmla="*/ 1162309 w 3714506"/>
              <a:gd name="connsiteY523" fmla="*/ 4606332 h 4733842"/>
              <a:gd name="connsiteX524" fmla="*/ 1148395 w 3714506"/>
              <a:gd name="connsiteY524" fmla="*/ 4604607 h 4733842"/>
              <a:gd name="connsiteX525" fmla="*/ 1094477 w 3714506"/>
              <a:gd name="connsiteY525" fmla="*/ 4582170 h 4733842"/>
              <a:gd name="connsiteX526" fmla="*/ 1064909 w 3714506"/>
              <a:gd name="connsiteY526" fmla="*/ 4601155 h 4733842"/>
              <a:gd name="connsiteX527" fmla="*/ 1064833 w 3714506"/>
              <a:gd name="connsiteY527" fmla="*/ 4601304 h 4733842"/>
              <a:gd name="connsiteX528" fmla="*/ 1089259 w 3714506"/>
              <a:gd name="connsiteY528" fmla="*/ 4585622 h 4733842"/>
              <a:gd name="connsiteX529" fmla="*/ 1143177 w 3714506"/>
              <a:gd name="connsiteY529" fmla="*/ 4608057 h 4733842"/>
              <a:gd name="connsiteX530" fmla="*/ 1059691 w 3714506"/>
              <a:gd name="connsiteY530" fmla="*/ 4604605 h 4733842"/>
              <a:gd name="connsiteX531" fmla="*/ 1060349 w 3714506"/>
              <a:gd name="connsiteY531" fmla="*/ 4604183 h 4733842"/>
              <a:gd name="connsiteX532" fmla="*/ 1005773 w 3714506"/>
              <a:gd name="connsiteY532" fmla="*/ 4595977 h 4733842"/>
              <a:gd name="connsiteX533" fmla="*/ 941419 w 3714506"/>
              <a:gd name="connsiteY533" fmla="*/ 4582170 h 4733842"/>
              <a:gd name="connsiteX534" fmla="*/ 885762 w 3714506"/>
              <a:gd name="connsiteY534" fmla="*/ 4570090 h 4733842"/>
              <a:gd name="connsiteX535" fmla="*/ 835322 w 3714506"/>
              <a:gd name="connsiteY535" fmla="*/ 4561460 h 4733842"/>
              <a:gd name="connsiteX536" fmla="*/ 788362 w 3714506"/>
              <a:gd name="connsiteY536" fmla="*/ 4552831 h 4733842"/>
              <a:gd name="connsiteX537" fmla="*/ 598778 w 3714506"/>
              <a:gd name="connsiteY537" fmla="*/ 4504507 h 4733842"/>
              <a:gd name="connsiteX538" fmla="*/ 503117 w 3714506"/>
              <a:gd name="connsiteY538" fmla="*/ 4476893 h 4733842"/>
              <a:gd name="connsiteX539" fmla="*/ 475289 w 3714506"/>
              <a:gd name="connsiteY539" fmla="*/ 4452731 h 4733842"/>
              <a:gd name="connsiteX540" fmla="*/ 410934 w 3714506"/>
              <a:gd name="connsiteY540" fmla="*/ 4440649 h 4733842"/>
              <a:gd name="connsiteX541" fmla="*/ 315274 w 3714506"/>
              <a:gd name="connsiteY541" fmla="*/ 4392325 h 4733842"/>
              <a:gd name="connsiteX542" fmla="*/ 287445 w 3714506"/>
              <a:gd name="connsiteY542" fmla="*/ 4394052 h 4733842"/>
              <a:gd name="connsiteX543" fmla="*/ 188304 w 3714506"/>
              <a:gd name="connsiteY543" fmla="*/ 4344001 h 4733842"/>
              <a:gd name="connsiteX544" fmla="*/ 170911 w 3714506"/>
              <a:gd name="connsiteY544" fmla="*/ 4312935 h 4733842"/>
              <a:gd name="connsiteX545" fmla="*/ 174390 w 3714506"/>
              <a:gd name="connsiteY545" fmla="*/ 4311210 h 4733842"/>
              <a:gd name="connsiteX546" fmla="*/ 235266 w 3714506"/>
              <a:gd name="connsiteY546" fmla="*/ 4344001 h 4733842"/>
              <a:gd name="connsiteX547" fmla="*/ 296141 w 3714506"/>
              <a:gd name="connsiteY547" fmla="*/ 4376793 h 4733842"/>
              <a:gd name="connsiteX548" fmla="*/ 313533 w 3714506"/>
              <a:gd name="connsiteY548" fmla="*/ 4366438 h 4733842"/>
              <a:gd name="connsiteX549" fmla="*/ 242223 w 3714506"/>
              <a:gd name="connsiteY549" fmla="*/ 4319838 h 4733842"/>
              <a:gd name="connsiteX550" fmla="*/ 183087 w 3714506"/>
              <a:gd name="connsiteY550" fmla="*/ 4293951 h 4733842"/>
              <a:gd name="connsiteX551" fmla="*/ 101340 w 3714506"/>
              <a:gd name="connsiteY551" fmla="*/ 4247352 h 4733842"/>
              <a:gd name="connsiteX552" fmla="*/ 31768 w 3714506"/>
              <a:gd name="connsiteY552" fmla="*/ 4202480 h 4733842"/>
              <a:gd name="connsiteX553" fmla="*/ 950 w 3714506"/>
              <a:gd name="connsiteY553" fmla="*/ 4188889 h 4733842"/>
              <a:gd name="connsiteX554" fmla="*/ 0 w 3714506"/>
              <a:gd name="connsiteY554" fmla="*/ 4188725 h 4733842"/>
              <a:gd name="connsiteX555" fmla="*/ 0 w 3714506"/>
              <a:gd name="connsiteY555" fmla="*/ 501377 h 4733842"/>
              <a:gd name="connsiteX556" fmla="*/ 40463 w 3714506"/>
              <a:gd name="connsiteY556" fmla="*/ 467709 h 4733842"/>
              <a:gd name="connsiteX557" fmla="*/ 96121 w 3714506"/>
              <a:gd name="connsiteY557" fmla="*/ 431465 h 4733842"/>
              <a:gd name="connsiteX558" fmla="*/ 153518 w 3714506"/>
              <a:gd name="connsiteY558" fmla="*/ 395222 h 4733842"/>
              <a:gd name="connsiteX559" fmla="*/ 273529 w 3714506"/>
              <a:gd name="connsiteY559" fmla="*/ 339995 h 4733842"/>
              <a:gd name="connsiteX560" fmla="*/ 320491 w 3714506"/>
              <a:gd name="connsiteY560" fmla="*/ 315833 h 4733842"/>
              <a:gd name="connsiteX561" fmla="*/ 393541 w 3714506"/>
              <a:gd name="connsiteY561" fmla="*/ 283040 h 4733842"/>
              <a:gd name="connsiteX562" fmla="*/ 497899 w 3714506"/>
              <a:gd name="connsiteY562" fmla="*/ 241619 h 4733842"/>
              <a:gd name="connsiteX563" fmla="*/ 603995 w 3714506"/>
              <a:gd name="connsiteY563" fmla="*/ 205377 h 4733842"/>
              <a:gd name="connsiteX564" fmla="*/ 648563 w 3714506"/>
              <a:gd name="connsiteY564" fmla="*/ 196691 h 4733842"/>
              <a:gd name="connsiteX565" fmla="*/ 670091 w 3714506"/>
              <a:gd name="connsiteY565" fmla="*/ 189391 h 4733842"/>
              <a:gd name="connsiteX566" fmla="*/ 963125 w 3714506"/>
              <a:gd name="connsiteY566" fmla="*/ 126661 h 4733842"/>
              <a:gd name="connsiteX567" fmla="*/ 957074 w 3714506"/>
              <a:gd name="connsiteY567" fmla="*/ 124909 h 4733842"/>
              <a:gd name="connsiteX568" fmla="*/ 920548 w 3714506"/>
              <a:gd name="connsiteY568" fmla="*/ 129439 h 4733842"/>
              <a:gd name="connsiteX569" fmla="*/ 842279 w 3714506"/>
              <a:gd name="connsiteY569" fmla="*/ 139794 h 4733842"/>
              <a:gd name="connsiteX570" fmla="*/ 765750 w 3714506"/>
              <a:gd name="connsiteY570" fmla="*/ 157053 h 4733842"/>
              <a:gd name="connsiteX571" fmla="*/ 732704 w 3714506"/>
              <a:gd name="connsiteY571" fmla="*/ 167408 h 4733842"/>
              <a:gd name="connsiteX572" fmla="*/ 694440 w 3714506"/>
              <a:gd name="connsiteY572" fmla="*/ 177763 h 4733842"/>
              <a:gd name="connsiteX573" fmla="*/ 610709 w 3714506"/>
              <a:gd name="connsiteY573" fmla="*/ 194085 h 4733842"/>
              <a:gd name="connsiteX574" fmla="*/ 595299 w 3714506"/>
              <a:gd name="connsiteY574" fmla="*/ 200201 h 4733842"/>
              <a:gd name="connsiteX575" fmla="*/ 489203 w 3714506"/>
              <a:gd name="connsiteY575" fmla="*/ 236443 h 4733842"/>
              <a:gd name="connsiteX576" fmla="*/ 384845 w 3714506"/>
              <a:gd name="connsiteY576" fmla="*/ 277864 h 4733842"/>
              <a:gd name="connsiteX577" fmla="*/ 311795 w 3714506"/>
              <a:gd name="connsiteY577" fmla="*/ 310656 h 4733842"/>
              <a:gd name="connsiteX578" fmla="*/ 263095 w 3714506"/>
              <a:gd name="connsiteY578" fmla="*/ 329639 h 4733842"/>
              <a:gd name="connsiteX579" fmla="*/ 143083 w 3714506"/>
              <a:gd name="connsiteY579" fmla="*/ 384867 h 4733842"/>
              <a:gd name="connsiteX580" fmla="*/ 85687 w 3714506"/>
              <a:gd name="connsiteY580" fmla="*/ 421111 h 4733842"/>
              <a:gd name="connsiteX581" fmla="*/ 30029 w 3714506"/>
              <a:gd name="connsiteY581" fmla="*/ 457353 h 4733842"/>
              <a:gd name="connsiteX582" fmla="*/ 0 w 3714506"/>
              <a:gd name="connsiteY582" fmla="*/ 482736 h 4733842"/>
              <a:gd name="connsiteX583" fmla="*/ 0 w 3714506"/>
              <a:gd name="connsiteY583" fmla="*/ 449046 h 4733842"/>
              <a:gd name="connsiteX584" fmla="*/ 7201 w 3714506"/>
              <a:gd name="connsiteY584" fmla="*/ 442900 h 4733842"/>
              <a:gd name="connsiteX585" fmla="*/ 42204 w 3714506"/>
              <a:gd name="connsiteY585" fmla="*/ 417659 h 4733842"/>
              <a:gd name="connsiteX586" fmla="*/ 129168 w 3714506"/>
              <a:gd name="connsiteY586" fmla="*/ 372787 h 4733842"/>
              <a:gd name="connsiteX587" fmla="*/ 184826 w 3714506"/>
              <a:gd name="connsiteY587" fmla="*/ 343446 h 4733842"/>
              <a:gd name="connsiteX588" fmla="*/ 214395 w 3714506"/>
              <a:gd name="connsiteY588" fmla="*/ 327915 h 4733842"/>
              <a:gd name="connsiteX589" fmla="*/ 247440 w 3714506"/>
              <a:gd name="connsiteY589" fmla="*/ 315833 h 4733842"/>
              <a:gd name="connsiteX590" fmla="*/ 357017 w 3714506"/>
              <a:gd name="connsiteY590" fmla="*/ 267508 h 4733842"/>
              <a:gd name="connsiteX591" fmla="*/ 659654 w 3714506"/>
              <a:gd name="connsiteY591" fmla="*/ 151876 h 4733842"/>
              <a:gd name="connsiteX592" fmla="*/ 739661 w 3714506"/>
              <a:gd name="connsiteY592" fmla="*/ 141521 h 4733842"/>
              <a:gd name="connsiteX593" fmla="*/ 797057 w 3714506"/>
              <a:gd name="connsiteY593" fmla="*/ 120811 h 4733842"/>
              <a:gd name="connsiteX594" fmla="*/ 863150 w 3714506"/>
              <a:gd name="connsiteY594" fmla="*/ 103552 h 4733842"/>
              <a:gd name="connsiteX595" fmla="*/ 1002294 w 3714506"/>
              <a:gd name="connsiteY595" fmla="*/ 84567 h 4733842"/>
              <a:gd name="connsiteX596" fmla="*/ 1203183 w 3714506"/>
              <a:gd name="connsiteY596" fmla="*/ 74427 h 4733842"/>
              <a:gd name="connsiteX597" fmla="*/ 1364651 w 3714506"/>
              <a:gd name="connsiteY597" fmla="*/ 79803 h 4733842"/>
              <a:gd name="connsiteX598" fmla="*/ 1199704 w 3714506"/>
              <a:gd name="connsiteY598" fmla="*/ 73780 h 4733842"/>
              <a:gd name="connsiteX599" fmla="*/ 998815 w 3714506"/>
              <a:gd name="connsiteY599" fmla="*/ 84567 h 4733842"/>
              <a:gd name="connsiteX600" fmla="*/ 859672 w 3714506"/>
              <a:gd name="connsiteY600" fmla="*/ 103550 h 4733842"/>
              <a:gd name="connsiteX601" fmla="*/ 793579 w 3714506"/>
              <a:gd name="connsiteY601" fmla="*/ 120809 h 4733842"/>
              <a:gd name="connsiteX602" fmla="*/ 736181 w 3714506"/>
              <a:gd name="connsiteY602" fmla="*/ 141519 h 4733842"/>
              <a:gd name="connsiteX603" fmla="*/ 656173 w 3714506"/>
              <a:gd name="connsiteY603" fmla="*/ 151875 h 4733842"/>
              <a:gd name="connsiteX604" fmla="*/ 353536 w 3714506"/>
              <a:gd name="connsiteY604" fmla="*/ 267508 h 4733842"/>
              <a:gd name="connsiteX605" fmla="*/ 243962 w 3714506"/>
              <a:gd name="connsiteY605" fmla="*/ 315833 h 4733842"/>
              <a:gd name="connsiteX606" fmla="*/ 210914 w 3714506"/>
              <a:gd name="connsiteY606" fmla="*/ 327913 h 4733842"/>
              <a:gd name="connsiteX607" fmla="*/ 181347 w 3714506"/>
              <a:gd name="connsiteY607" fmla="*/ 343446 h 4733842"/>
              <a:gd name="connsiteX608" fmla="*/ 125690 w 3714506"/>
              <a:gd name="connsiteY608" fmla="*/ 372785 h 4733842"/>
              <a:gd name="connsiteX609" fmla="*/ 38725 w 3714506"/>
              <a:gd name="connsiteY609" fmla="*/ 417658 h 4733842"/>
              <a:gd name="connsiteX610" fmla="*/ 3721 w 3714506"/>
              <a:gd name="connsiteY610" fmla="*/ 442252 h 4733842"/>
              <a:gd name="connsiteX611" fmla="*/ 0 w 3714506"/>
              <a:gd name="connsiteY611" fmla="*/ 445506 h 4733842"/>
              <a:gd name="connsiteX612" fmla="*/ 0 w 3714506"/>
              <a:gd name="connsiteY612" fmla="*/ 370763 h 4733842"/>
              <a:gd name="connsiteX613" fmla="*/ 38725 w 3714506"/>
              <a:gd name="connsiteY613" fmla="*/ 350350 h 4733842"/>
              <a:gd name="connsiteX614" fmla="*/ 46093 w 3714506"/>
              <a:gd name="connsiteY614" fmla="*/ 346590 h 4733842"/>
              <a:gd name="connsiteX615" fmla="*/ 65033 w 3714506"/>
              <a:gd name="connsiteY615" fmla="*/ 328130 h 4733842"/>
              <a:gd name="connsiteX616" fmla="*/ 96123 w 3714506"/>
              <a:gd name="connsiteY616" fmla="*/ 305477 h 4733842"/>
              <a:gd name="connsiteX617" fmla="*/ 130257 w 3714506"/>
              <a:gd name="connsiteY617" fmla="*/ 288219 h 4733842"/>
              <a:gd name="connsiteX618" fmla="*/ 154404 w 3714506"/>
              <a:gd name="connsiteY618" fmla="*/ 282703 h 4733842"/>
              <a:gd name="connsiteX619" fmla="*/ 158735 w 3714506"/>
              <a:gd name="connsiteY619" fmla="*/ 279588 h 4733842"/>
              <a:gd name="connsiteX620" fmla="*/ 631823 w 3714506"/>
              <a:gd name="connsiteY620" fmla="*/ 89743 h 4733842"/>
              <a:gd name="connsiteX621" fmla="*/ 649377 w 3714506"/>
              <a:gd name="connsiteY621" fmla="*/ 85956 h 4733842"/>
              <a:gd name="connsiteX622" fmla="*/ 697917 w 3714506"/>
              <a:gd name="connsiteY622" fmla="*/ 69033 h 4733842"/>
              <a:gd name="connsiteX623" fmla="*/ 731399 w 3714506"/>
              <a:gd name="connsiteY623" fmla="*/ 62345 h 4733842"/>
              <a:gd name="connsiteX624" fmla="*/ 748857 w 3714506"/>
              <a:gd name="connsiteY624" fmla="*/ 62198 h 4733842"/>
              <a:gd name="connsiteX625" fmla="*/ 755314 w 3714506"/>
              <a:gd name="connsiteY625" fmla="*/ 60405 h 4733842"/>
              <a:gd name="connsiteX626" fmla="*/ 1151873 w 3714506"/>
              <a:gd name="connsiteY626" fmla="*/ 8629 h 4733842"/>
              <a:gd name="connsiteX627" fmla="*/ 1264492 w 3714506"/>
              <a:gd name="connsiteY627" fmla="*/ 8197 h 4733842"/>
              <a:gd name="connsiteX628" fmla="*/ 1384939 w 3714506"/>
              <a:gd name="connsiteY628" fmla="*/ 10354 h 4733842"/>
              <a:gd name="connsiteX629" fmla="*/ 1387181 w 3714506"/>
              <a:gd name="connsiteY629" fmla="*/ 12022 h 4733842"/>
              <a:gd name="connsiteX630" fmla="*/ 1445815 w 3714506"/>
              <a:gd name="connsiteY630" fmla="*/ 5177 h 4733842"/>
              <a:gd name="connsiteX631" fmla="*/ 1499732 w 3714506"/>
              <a:gd name="connsiteY631" fmla="*/ 13805 h 4733842"/>
              <a:gd name="connsiteX632" fmla="*/ 1553651 w 3714506"/>
              <a:gd name="connsiteY632" fmla="*/ 24161 h 4733842"/>
              <a:gd name="connsiteX633" fmla="*/ 1581469 w 3714506"/>
              <a:gd name="connsiteY633" fmla="*/ 30435 h 4733842"/>
              <a:gd name="connsiteX634" fmla="*/ 1551911 w 3714506"/>
              <a:gd name="connsiteY634" fmla="*/ 22436 h 4733842"/>
              <a:gd name="connsiteX635" fmla="*/ 1497992 w 3714506"/>
              <a:gd name="connsiteY635" fmla="*/ 12080 h 4733842"/>
              <a:gd name="connsiteX636" fmla="*/ 1444075 w 3714506"/>
              <a:gd name="connsiteY636" fmla="*/ 3452 h 4733842"/>
              <a:gd name="connsiteX637" fmla="*/ 1444075 w 3714506"/>
              <a:gd name="connsiteY637" fmla="*/ 0 h 4733842"/>
              <a:gd name="connsiteX638" fmla="*/ 1525821 w 3714506"/>
              <a:gd name="connsiteY638" fmla="*/ 5177 h 4733842"/>
              <a:gd name="connsiteX639" fmla="*/ 1609307 w 3714506"/>
              <a:gd name="connsiteY639" fmla="*/ 13807 h 4733842"/>
              <a:gd name="connsiteX640" fmla="*/ 1664964 w 3714506"/>
              <a:gd name="connsiteY640" fmla="*/ 27614 h 4733842"/>
              <a:gd name="connsiteX641" fmla="*/ 1701490 w 3714506"/>
              <a:gd name="connsiteY641" fmla="*/ 44873 h 4733842"/>
              <a:gd name="connsiteX642" fmla="*/ 1746712 w 3714506"/>
              <a:gd name="connsiteY642" fmla="*/ 36242 h 4733842"/>
              <a:gd name="connsiteX643" fmla="*/ 1814543 w 3714506"/>
              <a:gd name="connsiteY643" fmla="*/ 51776 h 4733842"/>
              <a:gd name="connsiteX644" fmla="*/ 1856286 w 3714506"/>
              <a:gd name="connsiteY644" fmla="*/ 63856 h 4733842"/>
              <a:gd name="connsiteX645" fmla="*/ 1854548 w 3714506"/>
              <a:gd name="connsiteY645" fmla="*/ 65583 h 4733842"/>
              <a:gd name="connsiteX646" fmla="*/ 1852808 w 3714506"/>
              <a:gd name="connsiteY646" fmla="*/ 77663 h 4733842"/>
              <a:gd name="connsiteX647" fmla="*/ 1781497 w 3714506"/>
              <a:gd name="connsiteY647" fmla="*/ 72487 h 4733842"/>
              <a:gd name="connsiteX648" fmla="*/ 1757147 w 3714506"/>
              <a:gd name="connsiteY648" fmla="*/ 65583 h 4733842"/>
              <a:gd name="connsiteX649" fmla="*/ 1732797 w 3714506"/>
              <a:gd name="connsiteY649" fmla="*/ 60405 h 4733842"/>
              <a:gd name="connsiteX650" fmla="*/ 1685835 w 3714506"/>
              <a:gd name="connsiteY650" fmla="*/ 50049 h 4733842"/>
              <a:gd name="connsiteX651" fmla="*/ 1638875 w 3714506"/>
              <a:gd name="connsiteY651" fmla="*/ 39694 h 4733842"/>
              <a:gd name="connsiteX652" fmla="*/ 1590175 w 3714506"/>
              <a:gd name="connsiteY652" fmla="*/ 32791 h 4733842"/>
              <a:gd name="connsiteX653" fmla="*/ 1536258 w 3714506"/>
              <a:gd name="connsiteY653" fmla="*/ 32791 h 4733842"/>
              <a:gd name="connsiteX654" fmla="*/ 1492775 w 3714506"/>
              <a:gd name="connsiteY654" fmla="*/ 32791 h 4733842"/>
              <a:gd name="connsiteX655" fmla="*/ 1424943 w 3714506"/>
              <a:gd name="connsiteY655" fmla="*/ 32791 h 4733842"/>
              <a:gd name="connsiteX656" fmla="*/ 1421757 w 3714506"/>
              <a:gd name="connsiteY656" fmla="*/ 31782 h 4733842"/>
              <a:gd name="connsiteX657" fmla="*/ 1391896 w 3714506"/>
              <a:gd name="connsiteY657" fmla="*/ 46598 h 4733842"/>
              <a:gd name="connsiteX658" fmla="*/ 1402331 w 3714506"/>
              <a:gd name="connsiteY658" fmla="*/ 63856 h 4733842"/>
              <a:gd name="connsiteX659" fmla="*/ 1506689 w 3714506"/>
              <a:gd name="connsiteY659" fmla="*/ 84567 h 4733842"/>
              <a:gd name="connsiteX660" fmla="*/ 1460249 w 3714506"/>
              <a:gd name="connsiteY660" fmla="*/ 85371 h 4733842"/>
              <a:gd name="connsiteX661" fmla="*/ 1461033 w 3714506"/>
              <a:gd name="connsiteY661" fmla="*/ 85431 h 4733842"/>
              <a:gd name="connsiteX662" fmla="*/ 1510168 w 3714506"/>
              <a:gd name="connsiteY662" fmla="*/ 84567 h 4733842"/>
              <a:gd name="connsiteX663" fmla="*/ 1551911 w 3714506"/>
              <a:gd name="connsiteY663" fmla="*/ 89745 h 4733842"/>
              <a:gd name="connsiteX664" fmla="*/ 1631918 w 3714506"/>
              <a:gd name="connsiteY664" fmla="*/ 105277 h 4733842"/>
              <a:gd name="connsiteX665" fmla="*/ 1670183 w 3714506"/>
              <a:gd name="connsiteY665" fmla="*/ 110456 h 4733842"/>
              <a:gd name="connsiteX666" fmla="*/ 1734537 w 3714506"/>
              <a:gd name="connsiteY666" fmla="*/ 124262 h 4733842"/>
              <a:gd name="connsiteX667" fmla="*/ 1800631 w 3714506"/>
              <a:gd name="connsiteY667" fmla="*/ 138069 h 4733842"/>
              <a:gd name="connsiteX668" fmla="*/ 1864983 w 3714506"/>
              <a:gd name="connsiteY668" fmla="*/ 153601 h 4733842"/>
              <a:gd name="connsiteX669" fmla="*/ 1929339 w 3714506"/>
              <a:gd name="connsiteY669" fmla="*/ 172587 h 4733842"/>
              <a:gd name="connsiteX670" fmla="*/ 1960646 w 3714506"/>
              <a:gd name="connsiteY670" fmla="*/ 181215 h 4733842"/>
              <a:gd name="connsiteX671" fmla="*/ 1991953 w 3714506"/>
              <a:gd name="connsiteY671" fmla="*/ 191570 h 4733842"/>
              <a:gd name="connsiteX672" fmla="*/ 1992357 w 3714506"/>
              <a:gd name="connsiteY672" fmla="*/ 191936 h 4733842"/>
              <a:gd name="connsiteX673" fmla="*/ 2014807 w 3714506"/>
              <a:gd name="connsiteY673" fmla="*/ 195778 h 4733842"/>
              <a:gd name="connsiteX674" fmla="*/ 2069214 w 3714506"/>
              <a:gd name="connsiteY674" fmla="*/ 215839 h 4733842"/>
              <a:gd name="connsiteX675" fmla="*/ 2076814 w 3714506"/>
              <a:gd name="connsiteY675" fmla="*/ 227265 h 4733842"/>
              <a:gd name="connsiteX676" fmla="*/ 2078918 w 3714506"/>
              <a:gd name="connsiteY676" fmla="*/ 227814 h 4733842"/>
              <a:gd name="connsiteX677" fmla="*/ 2127618 w 3714506"/>
              <a:gd name="connsiteY677" fmla="*/ 246798 h 4733842"/>
              <a:gd name="connsiteX678" fmla="*/ 2169361 w 3714506"/>
              <a:gd name="connsiteY678" fmla="*/ 264057 h 4733842"/>
              <a:gd name="connsiteX679" fmla="*/ 2211104 w 3714506"/>
              <a:gd name="connsiteY679" fmla="*/ 283042 h 4733842"/>
              <a:gd name="connsiteX680" fmla="*/ 2242411 w 3714506"/>
              <a:gd name="connsiteY680" fmla="*/ 300301 h 4733842"/>
              <a:gd name="connsiteX681" fmla="*/ 2263283 w 3714506"/>
              <a:gd name="connsiteY681" fmla="*/ 310656 h 4733842"/>
              <a:gd name="connsiteX682" fmla="*/ 2285893 w 3714506"/>
              <a:gd name="connsiteY682" fmla="*/ 322736 h 4733842"/>
              <a:gd name="connsiteX683" fmla="*/ 2362422 w 3714506"/>
              <a:gd name="connsiteY683" fmla="*/ 365884 h 4733842"/>
              <a:gd name="connsiteX684" fmla="*/ 2459822 w 3714506"/>
              <a:gd name="connsiteY684" fmla="*/ 428015 h 4733842"/>
              <a:gd name="connsiteX685" fmla="*/ 2510263 w 3714506"/>
              <a:gd name="connsiteY685" fmla="*/ 462532 h 4733842"/>
              <a:gd name="connsiteX686" fmla="*/ 2511723 w 3714506"/>
              <a:gd name="connsiteY686" fmla="*/ 463567 h 4733842"/>
              <a:gd name="connsiteX687" fmla="*/ 2537500 w 3714506"/>
              <a:gd name="connsiteY687" fmla="*/ 479106 h 4733842"/>
              <a:gd name="connsiteX688" fmla="*/ 3519053 w 3714506"/>
              <a:gd name="connsiteY688" fmla="*/ 2310932 h 4733842"/>
              <a:gd name="connsiteX689" fmla="*/ 3518319 w 3714506"/>
              <a:gd name="connsiteY689" fmla="*/ 2325375 h 4733842"/>
              <a:gd name="connsiteX690" fmla="*/ 3538185 w 3714506"/>
              <a:gd name="connsiteY690" fmla="*/ 2328190 h 4733842"/>
              <a:gd name="connsiteX691" fmla="*/ 3557315 w 3714506"/>
              <a:gd name="connsiteY691" fmla="*/ 2341998 h 4733842"/>
              <a:gd name="connsiteX692" fmla="*/ 3566013 w 3714506"/>
              <a:gd name="connsiteY692" fmla="*/ 2388595 h 4733842"/>
              <a:gd name="connsiteX693" fmla="*/ 3599059 w 3714506"/>
              <a:gd name="connsiteY693" fmla="*/ 2443823 h 4733842"/>
              <a:gd name="connsiteX694" fmla="*/ 3612975 w 3714506"/>
              <a:gd name="connsiteY694" fmla="*/ 2445078 h 4733842"/>
              <a:gd name="connsiteX695" fmla="*/ 3612975 w 3714506"/>
              <a:gd name="connsiteY695" fmla="*/ 2431742 h 4733842"/>
              <a:gd name="connsiteX696" fmla="*/ 3627114 w 3714506"/>
              <a:gd name="connsiteY696" fmla="*/ 2392770 h 4733842"/>
              <a:gd name="connsiteX697" fmla="*/ 3626887 w 3714506"/>
              <a:gd name="connsiteY697" fmla="*/ 2385145 h 4733842"/>
              <a:gd name="connsiteX698" fmla="*/ 3640802 w 3714506"/>
              <a:gd name="connsiteY698" fmla="*/ 2338546 h 4733842"/>
              <a:gd name="connsiteX699" fmla="*/ 3659935 w 3714506"/>
              <a:gd name="connsiteY699" fmla="*/ 2338546 h 4733842"/>
              <a:gd name="connsiteX700" fmla="*/ 3689502 w 3714506"/>
              <a:gd name="connsiteY700" fmla="*/ 2319562 h 4733842"/>
              <a:gd name="connsiteX701" fmla="*/ 3692981 w 3714506"/>
              <a:gd name="connsiteY701" fmla="*/ 2395500 h 4733842"/>
              <a:gd name="connsiteX702" fmla="*/ 3684285 w 3714506"/>
              <a:gd name="connsiteY702" fmla="*/ 2431742 h 4733842"/>
              <a:gd name="connsiteX703" fmla="*/ 3673849 w 3714506"/>
              <a:gd name="connsiteY703" fmla="*/ 2466260 h 4733842"/>
              <a:gd name="connsiteX704" fmla="*/ 3668631 w 3714506"/>
              <a:gd name="connsiteY704" fmla="*/ 2523214 h 4733842"/>
              <a:gd name="connsiteX705" fmla="*/ 3666892 w 3714506"/>
              <a:gd name="connsiteY705" fmla="*/ 2552553 h 4733842"/>
              <a:gd name="connsiteX706" fmla="*/ 3663413 w 3714506"/>
              <a:gd name="connsiteY706" fmla="*/ 2581894 h 4733842"/>
              <a:gd name="connsiteX707" fmla="*/ 3655998 w 3714506"/>
              <a:gd name="connsiteY707" fmla="*/ 2586800 h 4733842"/>
              <a:gd name="connsiteX708" fmla="*/ 3656457 w 3714506"/>
              <a:gd name="connsiteY708" fmla="*/ 2588795 h 4733842"/>
              <a:gd name="connsiteX709" fmla="*/ 3663561 w 3714506"/>
              <a:gd name="connsiteY709" fmla="*/ 2584095 h 4733842"/>
              <a:gd name="connsiteX710" fmla="*/ 3666892 w 3714506"/>
              <a:gd name="connsiteY710" fmla="*/ 2556005 h 4733842"/>
              <a:gd name="connsiteX711" fmla="*/ 3668631 w 3714506"/>
              <a:gd name="connsiteY711" fmla="*/ 2526666 h 4733842"/>
              <a:gd name="connsiteX712" fmla="*/ 3673849 w 3714506"/>
              <a:gd name="connsiteY712" fmla="*/ 2469711 h 4733842"/>
              <a:gd name="connsiteX713" fmla="*/ 3684285 w 3714506"/>
              <a:gd name="connsiteY713" fmla="*/ 2435194 h 4733842"/>
              <a:gd name="connsiteX714" fmla="*/ 3692981 w 3714506"/>
              <a:gd name="connsiteY714" fmla="*/ 2398952 h 4733842"/>
              <a:gd name="connsiteX715" fmla="*/ 3706895 w 3714506"/>
              <a:gd name="connsiteY715" fmla="*/ 2409307 h 4733842"/>
              <a:gd name="connsiteX716" fmla="*/ 3705157 w 3714506"/>
              <a:gd name="connsiteY716" fmla="*/ 2435194 h 4733842"/>
              <a:gd name="connsiteX717" fmla="*/ 3701678 w 3714506"/>
              <a:gd name="connsiteY717" fmla="*/ 2461083 h 4733842"/>
              <a:gd name="connsiteX718" fmla="*/ 3699938 w 3714506"/>
              <a:gd name="connsiteY718" fmla="*/ 2509407 h 4733842"/>
              <a:gd name="connsiteX719" fmla="*/ 3696459 w 3714506"/>
              <a:gd name="connsiteY719" fmla="*/ 2566360 h 4733842"/>
              <a:gd name="connsiteX720" fmla="*/ 3687763 w 3714506"/>
              <a:gd name="connsiteY720" fmla="*/ 2626766 h 4733842"/>
              <a:gd name="connsiteX721" fmla="*/ 3677328 w 3714506"/>
              <a:gd name="connsiteY721" fmla="*/ 2690622 h 4733842"/>
              <a:gd name="connsiteX722" fmla="*/ 3665152 w 3714506"/>
              <a:gd name="connsiteY722" fmla="*/ 2752753 h 4733842"/>
              <a:gd name="connsiteX723" fmla="*/ 3642542 w 3714506"/>
              <a:gd name="connsiteY723" fmla="*/ 2883919 h 4733842"/>
              <a:gd name="connsiteX724" fmla="*/ 3621671 w 3714506"/>
              <a:gd name="connsiteY724" fmla="*/ 2896001 h 4733842"/>
              <a:gd name="connsiteX725" fmla="*/ 3595580 w 3714506"/>
              <a:gd name="connsiteY725" fmla="*/ 2971939 h 4733842"/>
              <a:gd name="connsiteX726" fmla="*/ 3588623 w 3714506"/>
              <a:gd name="connsiteY726" fmla="*/ 3044425 h 4733842"/>
              <a:gd name="connsiteX727" fmla="*/ 3585145 w 3714506"/>
              <a:gd name="connsiteY727" fmla="*/ 3054781 h 4733842"/>
              <a:gd name="connsiteX728" fmla="*/ 3555577 w 3714506"/>
              <a:gd name="connsiteY728" fmla="*/ 3134170 h 4733842"/>
              <a:gd name="connsiteX729" fmla="*/ 3546880 w 3714506"/>
              <a:gd name="connsiteY729" fmla="*/ 3141074 h 4733842"/>
              <a:gd name="connsiteX730" fmla="*/ 3510355 w 3714506"/>
              <a:gd name="connsiteY730" fmla="*/ 3225640 h 4733842"/>
              <a:gd name="connsiteX731" fmla="*/ 3548620 w 3714506"/>
              <a:gd name="connsiteY731" fmla="*/ 3141074 h 4733842"/>
              <a:gd name="connsiteX732" fmla="*/ 3557315 w 3714506"/>
              <a:gd name="connsiteY732" fmla="*/ 3134170 h 4733842"/>
              <a:gd name="connsiteX733" fmla="*/ 3501659 w 3714506"/>
              <a:gd name="connsiteY733" fmla="*/ 3291223 h 4733842"/>
              <a:gd name="connsiteX734" fmla="*/ 3472091 w 3714506"/>
              <a:gd name="connsiteY734" fmla="*/ 3306757 h 4733842"/>
              <a:gd name="connsiteX735" fmla="*/ 3465959 w 3714506"/>
              <a:gd name="connsiteY735" fmla="*/ 3318927 h 4733842"/>
              <a:gd name="connsiteX736" fmla="*/ 3466874 w 3714506"/>
              <a:gd name="connsiteY736" fmla="*/ 3320562 h 4733842"/>
              <a:gd name="connsiteX737" fmla="*/ 3473831 w 3714506"/>
              <a:gd name="connsiteY737" fmla="*/ 3306755 h 4733842"/>
              <a:gd name="connsiteX738" fmla="*/ 3503399 w 3714506"/>
              <a:gd name="connsiteY738" fmla="*/ 3291223 h 4733842"/>
              <a:gd name="connsiteX739" fmla="*/ 3482527 w 3714506"/>
              <a:gd name="connsiteY739" fmla="*/ 3349902 h 4733842"/>
              <a:gd name="connsiteX740" fmla="*/ 3444263 w 3714506"/>
              <a:gd name="connsiteY740" fmla="*/ 3418937 h 4733842"/>
              <a:gd name="connsiteX741" fmla="*/ 3425131 w 3714506"/>
              <a:gd name="connsiteY741" fmla="*/ 3453454 h 4733842"/>
              <a:gd name="connsiteX742" fmla="*/ 3404259 w 3714506"/>
              <a:gd name="connsiteY742" fmla="*/ 3487972 h 4733842"/>
              <a:gd name="connsiteX743" fmla="*/ 3388605 w 3714506"/>
              <a:gd name="connsiteY743" fmla="*/ 3513859 h 4733842"/>
              <a:gd name="connsiteX744" fmla="*/ 3365995 w 3714506"/>
              <a:gd name="connsiteY744" fmla="*/ 3563910 h 4733842"/>
              <a:gd name="connsiteX745" fmla="*/ 3341645 w 3714506"/>
              <a:gd name="connsiteY745" fmla="*/ 3612234 h 4733842"/>
              <a:gd name="connsiteX746" fmla="*/ 3303381 w 3714506"/>
              <a:gd name="connsiteY746" fmla="*/ 3664010 h 4733842"/>
              <a:gd name="connsiteX747" fmla="*/ 3265116 w 3714506"/>
              <a:gd name="connsiteY747" fmla="*/ 3712334 h 4733842"/>
              <a:gd name="connsiteX748" fmla="*/ 3266710 w 3714506"/>
              <a:gd name="connsiteY748" fmla="*/ 3709076 h 4733842"/>
              <a:gd name="connsiteX749" fmla="*/ 3223371 w 3714506"/>
              <a:gd name="connsiteY749" fmla="*/ 3767562 h 4733842"/>
              <a:gd name="connsiteX750" fmla="*/ 3129449 w 3714506"/>
              <a:gd name="connsiteY750" fmla="*/ 3869389 h 4733842"/>
              <a:gd name="connsiteX751" fmla="*/ 3110959 w 3714506"/>
              <a:gd name="connsiteY751" fmla="*/ 3897618 h 4733842"/>
              <a:gd name="connsiteX752" fmla="*/ 3129449 w 3714506"/>
              <a:gd name="connsiteY752" fmla="*/ 3871114 h 4733842"/>
              <a:gd name="connsiteX753" fmla="*/ 3223371 w 3714506"/>
              <a:gd name="connsiteY753" fmla="*/ 3769287 h 4733842"/>
              <a:gd name="connsiteX754" fmla="*/ 3152061 w 3714506"/>
              <a:gd name="connsiteY754" fmla="*/ 3876290 h 4733842"/>
              <a:gd name="connsiteX755" fmla="*/ 3115317 w 3714506"/>
              <a:gd name="connsiteY755" fmla="*/ 3914477 h 4733842"/>
              <a:gd name="connsiteX756" fmla="*/ 3085822 w 3714506"/>
              <a:gd name="connsiteY756" fmla="*/ 3935992 h 4733842"/>
              <a:gd name="connsiteX757" fmla="*/ 3084227 w 3714506"/>
              <a:gd name="connsiteY757" fmla="*/ 3938423 h 4733842"/>
              <a:gd name="connsiteX758" fmla="*/ 3065787 w 3714506"/>
              <a:gd name="connsiteY758" fmla="*/ 3952500 h 4733842"/>
              <a:gd name="connsiteX759" fmla="*/ 3065097 w 3714506"/>
              <a:gd name="connsiteY759" fmla="*/ 3957407 h 4733842"/>
              <a:gd name="connsiteX760" fmla="*/ 2983349 w 3714506"/>
              <a:gd name="connsiteY760" fmla="*/ 4040248 h 4733842"/>
              <a:gd name="connsiteX761" fmla="*/ 2896384 w 3714506"/>
              <a:gd name="connsiteY761" fmla="*/ 4119638 h 4733842"/>
              <a:gd name="connsiteX762" fmla="*/ 2892363 w 3714506"/>
              <a:gd name="connsiteY762" fmla="*/ 4122534 h 4733842"/>
              <a:gd name="connsiteX763" fmla="*/ 2863338 w 3714506"/>
              <a:gd name="connsiteY763" fmla="*/ 4159332 h 4733842"/>
              <a:gd name="connsiteX764" fmla="*/ 2793767 w 3714506"/>
              <a:gd name="connsiteY764" fmla="*/ 4211108 h 4733842"/>
              <a:gd name="connsiteX765" fmla="*/ 2728743 w 3714506"/>
              <a:gd name="connsiteY765" fmla="*/ 4259499 h 4733842"/>
              <a:gd name="connsiteX766" fmla="*/ 2728510 w 3714506"/>
              <a:gd name="connsiteY766" fmla="*/ 4259780 h 4733842"/>
              <a:gd name="connsiteX767" fmla="*/ 2793767 w 3714506"/>
              <a:gd name="connsiteY767" fmla="*/ 4212835 h 4733842"/>
              <a:gd name="connsiteX768" fmla="*/ 2863338 w 3714506"/>
              <a:gd name="connsiteY768" fmla="*/ 4161059 h 4733842"/>
              <a:gd name="connsiteX769" fmla="*/ 2805941 w 3714506"/>
              <a:gd name="connsiteY769" fmla="*/ 4218012 h 4733842"/>
              <a:gd name="connsiteX770" fmla="*/ 2759198 w 3714506"/>
              <a:gd name="connsiteY770" fmla="*/ 4248215 h 4733842"/>
              <a:gd name="connsiteX771" fmla="*/ 2726863 w 3714506"/>
              <a:gd name="connsiteY771" fmla="*/ 4261766 h 4733842"/>
              <a:gd name="connsiteX772" fmla="*/ 2725933 w 3714506"/>
              <a:gd name="connsiteY772" fmla="*/ 4262886 h 4733842"/>
              <a:gd name="connsiteX773" fmla="*/ 2691147 w 3714506"/>
              <a:gd name="connsiteY773" fmla="*/ 4285321 h 4733842"/>
              <a:gd name="connsiteX774" fmla="*/ 2678040 w 3714506"/>
              <a:gd name="connsiteY774" fmla="*/ 4291349 h 4733842"/>
              <a:gd name="connsiteX775" fmla="*/ 2645058 w 3714506"/>
              <a:gd name="connsiteY775" fmla="*/ 4317898 h 4733842"/>
              <a:gd name="connsiteX776" fmla="*/ 2612880 w 3714506"/>
              <a:gd name="connsiteY776" fmla="*/ 4340549 h 4733842"/>
              <a:gd name="connsiteX777" fmla="*/ 2564180 w 3714506"/>
              <a:gd name="connsiteY777" fmla="*/ 4371614 h 4733842"/>
              <a:gd name="connsiteX778" fmla="*/ 2548527 w 3714506"/>
              <a:gd name="connsiteY778" fmla="*/ 4373341 h 4733842"/>
              <a:gd name="connsiteX779" fmla="*/ 2531129 w 3714506"/>
              <a:gd name="connsiteY779" fmla="*/ 4381015 h 4733842"/>
              <a:gd name="connsiteX780" fmla="*/ 2528424 w 3714506"/>
              <a:gd name="connsiteY780" fmla="*/ 4383053 h 4733842"/>
              <a:gd name="connsiteX781" fmla="*/ 2550265 w 3714506"/>
              <a:gd name="connsiteY781" fmla="*/ 4375066 h 4733842"/>
              <a:gd name="connsiteX782" fmla="*/ 2565920 w 3714506"/>
              <a:gd name="connsiteY782" fmla="*/ 4373341 h 4733842"/>
              <a:gd name="connsiteX783" fmla="*/ 2503305 w 3714506"/>
              <a:gd name="connsiteY783" fmla="*/ 4419939 h 4733842"/>
              <a:gd name="connsiteX784" fmla="*/ 2463301 w 3714506"/>
              <a:gd name="connsiteY784" fmla="*/ 4440651 h 4733842"/>
              <a:gd name="connsiteX785" fmla="*/ 2423298 w 3714506"/>
              <a:gd name="connsiteY785" fmla="*/ 4459634 h 4733842"/>
              <a:gd name="connsiteX786" fmla="*/ 2395042 w 3714506"/>
              <a:gd name="connsiteY786" fmla="*/ 4463840 h 4733842"/>
              <a:gd name="connsiteX787" fmla="*/ 2390250 w 3714506"/>
              <a:gd name="connsiteY787" fmla="*/ 4466538 h 4733842"/>
              <a:gd name="connsiteX788" fmla="*/ 2258064 w 3714506"/>
              <a:gd name="connsiteY788" fmla="*/ 4523491 h 4733842"/>
              <a:gd name="connsiteX789" fmla="*/ 2251324 w 3714506"/>
              <a:gd name="connsiteY789" fmla="*/ 4525011 h 4733842"/>
              <a:gd name="connsiteX790" fmla="*/ 2211104 w 3714506"/>
              <a:gd name="connsiteY790" fmla="*/ 4551104 h 4733842"/>
              <a:gd name="connsiteX791" fmla="*/ 2233714 w 3714506"/>
              <a:gd name="connsiteY791" fmla="*/ 4558008 h 4733842"/>
              <a:gd name="connsiteX792" fmla="*/ 2150228 w 3714506"/>
              <a:gd name="connsiteY792" fmla="*/ 4594252 h 4733842"/>
              <a:gd name="connsiteX793" fmla="*/ 2157185 w 3714506"/>
              <a:gd name="connsiteY793" fmla="*/ 4570090 h 4733842"/>
              <a:gd name="connsiteX794" fmla="*/ 2129356 w 3714506"/>
              <a:gd name="connsiteY794" fmla="*/ 4580445 h 4733842"/>
              <a:gd name="connsiteX795" fmla="*/ 2103268 w 3714506"/>
              <a:gd name="connsiteY795" fmla="*/ 4589073 h 4733842"/>
              <a:gd name="connsiteX796" fmla="*/ 2049349 w 3714506"/>
              <a:gd name="connsiteY796" fmla="*/ 4606332 h 4733842"/>
              <a:gd name="connsiteX797" fmla="*/ 2042145 w 3714506"/>
              <a:gd name="connsiteY797" fmla="*/ 4597753 h 4733842"/>
              <a:gd name="connsiteX798" fmla="*/ 2016301 w 3714506"/>
              <a:gd name="connsiteY798" fmla="*/ 4602880 h 4733842"/>
              <a:gd name="connsiteX799" fmla="*/ 1984994 w 3714506"/>
              <a:gd name="connsiteY799" fmla="*/ 4609784 h 4733842"/>
              <a:gd name="connsiteX800" fmla="*/ 1920641 w 3714506"/>
              <a:gd name="connsiteY800" fmla="*/ 4625317 h 4733842"/>
              <a:gd name="connsiteX801" fmla="*/ 1918519 w 3714506"/>
              <a:gd name="connsiteY801" fmla="*/ 4626296 h 4733842"/>
              <a:gd name="connsiteX802" fmla="*/ 1979777 w 3714506"/>
              <a:gd name="connsiteY802" fmla="*/ 4611509 h 4733842"/>
              <a:gd name="connsiteX803" fmla="*/ 2011084 w 3714506"/>
              <a:gd name="connsiteY803" fmla="*/ 4604605 h 4733842"/>
              <a:gd name="connsiteX804" fmla="*/ 2037173 w 3714506"/>
              <a:gd name="connsiteY804" fmla="*/ 4599429 h 4733842"/>
              <a:gd name="connsiteX805" fmla="*/ 2047609 w 3714506"/>
              <a:gd name="connsiteY805" fmla="*/ 4608057 h 4733842"/>
              <a:gd name="connsiteX806" fmla="*/ 2101527 w 3714506"/>
              <a:gd name="connsiteY806" fmla="*/ 4590798 h 4733842"/>
              <a:gd name="connsiteX807" fmla="*/ 2127616 w 3714506"/>
              <a:gd name="connsiteY807" fmla="*/ 4582170 h 4733842"/>
              <a:gd name="connsiteX808" fmla="*/ 2155445 w 3714506"/>
              <a:gd name="connsiteY808" fmla="*/ 4571815 h 4733842"/>
              <a:gd name="connsiteX809" fmla="*/ 2148487 w 3714506"/>
              <a:gd name="connsiteY809" fmla="*/ 4595977 h 4733842"/>
              <a:gd name="connsiteX810" fmla="*/ 2075437 w 3714506"/>
              <a:gd name="connsiteY810" fmla="*/ 4630494 h 4733842"/>
              <a:gd name="connsiteX811" fmla="*/ 2071857 w 3714506"/>
              <a:gd name="connsiteY811" fmla="*/ 4629499 h 4733842"/>
              <a:gd name="connsiteX812" fmla="*/ 2021520 w 3714506"/>
              <a:gd name="connsiteY812" fmla="*/ 4649478 h 4733842"/>
              <a:gd name="connsiteX813" fmla="*/ 1979777 w 3714506"/>
              <a:gd name="connsiteY813" fmla="*/ 4661560 h 4733842"/>
              <a:gd name="connsiteX814" fmla="*/ 1917163 w 3714506"/>
              <a:gd name="connsiteY814" fmla="*/ 4677092 h 4733842"/>
              <a:gd name="connsiteX815" fmla="*/ 1891291 w 3714506"/>
              <a:gd name="connsiteY815" fmla="*/ 4674935 h 4733842"/>
              <a:gd name="connsiteX816" fmla="*/ 1837179 w 3714506"/>
              <a:gd name="connsiteY816" fmla="*/ 4685383 h 4733842"/>
              <a:gd name="connsiteX817" fmla="*/ 1835415 w 3714506"/>
              <a:gd name="connsiteY817" fmla="*/ 4689174 h 4733842"/>
              <a:gd name="connsiteX818" fmla="*/ 1691054 w 3714506"/>
              <a:gd name="connsiteY818" fmla="*/ 4716787 h 4733842"/>
              <a:gd name="connsiteX819" fmla="*/ 1658007 w 3714506"/>
              <a:gd name="connsiteY819" fmla="*/ 4708157 h 4733842"/>
              <a:gd name="connsiteX820" fmla="*/ 1630178 w 3714506"/>
              <a:gd name="connsiteY820" fmla="*/ 4708157 h 4733842"/>
              <a:gd name="connsiteX821" fmla="*/ 1581478 w 3714506"/>
              <a:gd name="connsiteY821" fmla="*/ 4723691 h 4733842"/>
              <a:gd name="connsiteX822" fmla="*/ 1537996 w 3714506"/>
              <a:gd name="connsiteY822" fmla="*/ 4727143 h 4733842"/>
              <a:gd name="connsiteX823" fmla="*/ 1494513 w 3714506"/>
              <a:gd name="connsiteY823" fmla="*/ 4728867 h 4733842"/>
              <a:gd name="connsiteX824" fmla="*/ 1489789 w 3714506"/>
              <a:gd name="connsiteY824" fmla="*/ 4726860 h 473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</a:cxnLst>
            <a:rect l="l" t="t" r="r" b="b"/>
            <a:pathLst>
              <a:path w="3714506" h="4733842">
                <a:moveTo>
                  <a:pt x="1666704" y="108729"/>
                </a:moveTo>
                <a:cubicBezTo>
                  <a:pt x="1656268" y="107004"/>
                  <a:pt x="1645833" y="105277"/>
                  <a:pt x="1628440" y="103552"/>
                </a:cubicBezTo>
                <a:cubicBezTo>
                  <a:pt x="1611047" y="101825"/>
                  <a:pt x="1586697" y="96649"/>
                  <a:pt x="1548432" y="88018"/>
                </a:cubicBezTo>
                <a:cubicBezTo>
                  <a:pt x="1556259" y="87156"/>
                  <a:pt x="1567129" y="87156"/>
                  <a:pt x="1579087" y="87803"/>
                </a:cubicBezTo>
                <a:cubicBezTo>
                  <a:pt x="1591044" y="88450"/>
                  <a:pt x="1604089" y="89745"/>
                  <a:pt x="1616264" y="91470"/>
                </a:cubicBezTo>
                <a:cubicBezTo>
                  <a:pt x="1640614" y="94922"/>
                  <a:pt x="1661485" y="101825"/>
                  <a:pt x="1666704" y="108729"/>
                </a:cubicBezTo>
                <a:close/>
                <a:moveTo>
                  <a:pt x="1939772" y="113905"/>
                </a:moveTo>
                <a:cubicBezTo>
                  <a:pt x="1898029" y="108729"/>
                  <a:pt x="1859765" y="100099"/>
                  <a:pt x="1831936" y="94922"/>
                </a:cubicBezTo>
                <a:cubicBezTo>
                  <a:pt x="1804107" y="88018"/>
                  <a:pt x="1784976" y="81115"/>
                  <a:pt x="1781497" y="74212"/>
                </a:cubicBezTo>
                <a:cubicBezTo>
                  <a:pt x="1805847" y="75936"/>
                  <a:pt x="1828457" y="77663"/>
                  <a:pt x="1852808" y="79388"/>
                </a:cubicBezTo>
                <a:cubicBezTo>
                  <a:pt x="1882377" y="88018"/>
                  <a:pt x="1910205" y="101825"/>
                  <a:pt x="1939772" y="113905"/>
                </a:cubicBezTo>
                <a:close/>
                <a:moveTo>
                  <a:pt x="2171099" y="200199"/>
                </a:moveTo>
                <a:cubicBezTo>
                  <a:pt x="2077177" y="170860"/>
                  <a:pt x="2014563" y="151875"/>
                  <a:pt x="2004127" y="136343"/>
                </a:cubicBezTo>
                <a:cubicBezTo>
                  <a:pt x="2019780" y="136343"/>
                  <a:pt x="2045870" y="141519"/>
                  <a:pt x="2073699" y="151875"/>
                </a:cubicBezTo>
                <a:cubicBezTo>
                  <a:pt x="2103266" y="163956"/>
                  <a:pt x="2136313" y="181215"/>
                  <a:pt x="2171099" y="200199"/>
                </a:cubicBezTo>
                <a:close/>
                <a:moveTo>
                  <a:pt x="2419817" y="333091"/>
                </a:moveTo>
                <a:cubicBezTo>
                  <a:pt x="2386772" y="315833"/>
                  <a:pt x="2357203" y="303752"/>
                  <a:pt x="2334593" y="291670"/>
                </a:cubicBezTo>
                <a:cubicBezTo>
                  <a:pt x="2311981" y="279590"/>
                  <a:pt x="2298067" y="269235"/>
                  <a:pt x="2292850" y="262332"/>
                </a:cubicBezTo>
                <a:cubicBezTo>
                  <a:pt x="2332853" y="277864"/>
                  <a:pt x="2360681" y="289945"/>
                  <a:pt x="2381553" y="302026"/>
                </a:cubicBezTo>
                <a:cubicBezTo>
                  <a:pt x="2402425" y="312381"/>
                  <a:pt x="2414601" y="322736"/>
                  <a:pt x="2419817" y="333091"/>
                </a:cubicBezTo>
                <a:close/>
                <a:moveTo>
                  <a:pt x="3550361" y="2573263"/>
                </a:moveTo>
                <a:lnTo>
                  <a:pt x="3555753" y="2572966"/>
                </a:lnTo>
                <a:lnTo>
                  <a:pt x="3552099" y="2561181"/>
                </a:lnTo>
                <a:cubicBezTo>
                  <a:pt x="3553837" y="2550826"/>
                  <a:pt x="3553837" y="2542198"/>
                  <a:pt x="3555577" y="2533567"/>
                </a:cubicBezTo>
                <a:cubicBezTo>
                  <a:pt x="3559056" y="2509405"/>
                  <a:pt x="3560794" y="2481792"/>
                  <a:pt x="3564273" y="2454178"/>
                </a:cubicBezTo>
                <a:lnTo>
                  <a:pt x="3552877" y="2480909"/>
                </a:lnTo>
                <a:lnTo>
                  <a:pt x="3548620" y="2519762"/>
                </a:lnTo>
                <a:lnTo>
                  <a:pt x="3543133" y="2501612"/>
                </a:lnTo>
                <a:lnTo>
                  <a:pt x="3541126" y="2504174"/>
                </a:lnTo>
                <a:lnTo>
                  <a:pt x="3546881" y="2523214"/>
                </a:lnTo>
                <a:cubicBezTo>
                  <a:pt x="3545141" y="2531843"/>
                  <a:pt x="3545141" y="2540473"/>
                  <a:pt x="3543403" y="2550828"/>
                </a:cubicBezTo>
                <a:cubicBezTo>
                  <a:pt x="3546881" y="2556005"/>
                  <a:pt x="3548620" y="2564635"/>
                  <a:pt x="3550361" y="2573263"/>
                </a:cubicBezTo>
                <a:close/>
                <a:moveTo>
                  <a:pt x="3603158" y="2629388"/>
                </a:moveTo>
                <a:lnTo>
                  <a:pt x="3623411" y="2545651"/>
                </a:lnTo>
                <a:lnTo>
                  <a:pt x="3623409" y="2545649"/>
                </a:lnTo>
                <a:lnTo>
                  <a:pt x="3603157" y="2629388"/>
                </a:lnTo>
                <a:close/>
                <a:moveTo>
                  <a:pt x="3607756" y="2701470"/>
                </a:moveTo>
                <a:lnTo>
                  <a:pt x="3628627" y="2642298"/>
                </a:lnTo>
                <a:cubicBezTo>
                  <a:pt x="3630368" y="2606054"/>
                  <a:pt x="3628627" y="2590522"/>
                  <a:pt x="3632106" y="2550826"/>
                </a:cubicBezTo>
                <a:lnTo>
                  <a:pt x="3640215" y="2533394"/>
                </a:lnTo>
                <a:lnTo>
                  <a:pt x="3639063" y="2528391"/>
                </a:lnTo>
                <a:cubicBezTo>
                  <a:pt x="3635585" y="2535294"/>
                  <a:pt x="3632106" y="2540473"/>
                  <a:pt x="3628627" y="2550828"/>
                </a:cubicBezTo>
                <a:lnTo>
                  <a:pt x="3626237" y="2597857"/>
                </a:lnTo>
                <a:cubicBezTo>
                  <a:pt x="3626020" y="2611232"/>
                  <a:pt x="3626020" y="2624177"/>
                  <a:pt x="3625149" y="2642298"/>
                </a:cubicBezTo>
                <a:lnTo>
                  <a:pt x="3607756" y="2695404"/>
                </a:lnTo>
                <a:close/>
                <a:moveTo>
                  <a:pt x="3621671" y="2804529"/>
                </a:moveTo>
                <a:cubicBezTo>
                  <a:pt x="3625149" y="2801077"/>
                  <a:pt x="3628627" y="2797626"/>
                  <a:pt x="3632106" y="2797626"/>
                </a:cubicBezTo>
                <a:lnTo>
                  <a:pt x="3632369" y="2796301"/>
                </a:lnTo>
                <a:lnTo>
                  <a:pt x="3625149" y="2801077"/>
                </a:lnTo>
                <a:cubicBezTo>
                  <a:pt x="3618192" y="2797626"/>
                  <a:pt x="3612975" y="2790722"/>
                  <a:pt x="3607756" y="2785544"/>
                </a:cubicBezTo>
                <a:lnTo>
                  <a:pt x="3601573" y="2778182"/>
                </a:lnTo>
                <a:lnTo>
                  <a:pt x="3600949" y="2781235"/>
                </a:lnTo>
                <a:lnTo>
                  <a:pt x="3606016" y="2787271"/>
                </a:lnTo>
                <a:cubicBezTo>
                  <a:pt x="3611235" y="2792449"/>
                  <a:pt x="3616451" y="2799353"/>
                  <a:pt x="3621671" y="2804529"/>
                </a:cubicBezTo>
                <a:close/>
                <a:moveTo>
                  <a:pt x="3588625" y="3053054"/>
                </a:moveTo>
                <a:cubicBezTo>
                  <a:pt x="3588625" y="3051327"/>
                  <a:pt x="3590363" y="3044423"/>
                  <a:pt x="3592103" y="3042699"/>
                </a:cubicBezTo>
                <a:cubicBezTo>
                  <a:pt x="3593841" y="3015085"/>
                  <a:pt x="3586885" y="3009908"/>
                  <a:pt x="3599061" y="2970212"/>
                </a:cubicBezTo>
                <a:cubicBezTo>
                  <a:pt x="3607756" y="2946050"/>
                  <a:pt x="3618192" y="2920163"/>
                  <a:pt x="3625149" y="2894274"/>
                </a:cubicBezTo>
                <a:lnTo>
                  <a:pt x="3646021" y="2882194"/>
                </a:lnTo>
                <a:lnTo>
                  <a:pt x="3646021" y="2882192"/>
                </a:lnTo>
                <a:cubicBezTo>
                  <a:pt x="3661675" y="2813158"/>
                  <a:pt x="3656457" y="2797626"/>
                  <a:pt x="3668633" y="2751026"/>
                </a:cubicBezTo>
                <a:cubicBezTo>
                  <a:pt x="3672111" y="2730316"/>
                  <a:pt x="3677328" y="2709606"/>
                  <a:pt x="3680807" y="2688895"/>
                </a:cubicBezTo>
                <a:cubicBezTo>
                  <a:pt x="3684285" y="2668185"/>
                  <a:pt x="3687763" y="2645750"/>
                  <a:pt x="3691242" y="2625039"/>
                </a:cubicBezTo>
                <a:cubicBezTo>
                  <a:pt x="3694721" y="2604329"/>
                  <a:pt x="3696461" y="2583618"/>
                  <a:pt x="3699939" y="2564633"/>
                </a:cubicBezTo>
                <a:cubicBezTo>
                  <a:pt x="3701678" y="2545649"/>
                  <a:pt x="3703418" y="2526664"/>
                  <a:pt x="3703418" y="2507680"/>
                </a:cubicBezTo>
                <a:cubicBezTo>
                  <a:pt x="3701678" y="2493874"/>
                  <a:pt x="3703418" y="2476615"/>
                  <a:pt x="3705157" y="2459356"/>
                </a:cubicBezTo>
                <a:cubicBezTo>
                  <a:pt x="3706897" y="2450726"/>
                  <a:pt x="3706897" y="2442098"/>
                  <a:pt x="3708635" y="2433467"/>
                </a:cubicBezTo>
                <a:cubicBezTo>
                  <a:pt x="3708635" y="2424839"/>
                  <a:pt x="3710375" y="2416209"/>
                  <a:pt x="3710375" y="2407580"/>
                </a:cubicBezTo>
                <a:cubicBezTo>
                  <a:pt x="3712113" y="2409305"/>
                  <a:pt x="3712113" y="2409305"/>
                  <a:pt x="3713854" y="2409305"/>
                </a:cubicBezTo>
                <a:cubicBezTo>
                  <a:pt x="3713854" y="2438646"/>
                  <a:pt x="3712113" y="2462808"/>
                  <a:pt x="3712113" y="2481792"/>
                </a:cubicBezTo>
                <a:cubicBezTo>
                  <a:pt x="3712113" y="2500777"/>
                  <a:pt x="3713854" y="2516309"/>
                  <a:pt x="3713854" y="2531843"/>
                </a:cubicBezTo>
                <a:cubicBezTo>
                  <a:pt x="3715593" y="2561181"/>
                  <a:pt x="3713854" y="2583618"/>
                  <a:pt x="3708635" y="2623313"/>
                </a:cubicBezTo>
                <a:cubicBezTo>
                  <a:pt x="3710375" y="2633668"/>
                  <a:pt x="3706897" y="2650926"/>
                  <a:pt x="3703418" y="2675088"/>
                </a:cubicBezTo>
                <a:cubicBezTo>
                  <a:pt x="3698199" y="2697525"/>
                  <a:pt x="3692983" y="2725139"/>
                  <a:pt x="3687763" y="2751026"/>
                </a:cubicBezTo>
                <a:cubicBezTo>
                  <a:pt x="3686025" y="2771737"/>
                  <a:pt x="3686025" y="2794174"/>
                  <a:pt x="3682547" y="2814884"/>
                </a:cubicBezTo>
                <a:cubicBezTo>
                  <a:pt x="3670371" y="2852853"/>
                  <a:pt x="3668633" y="2883919"/>
                  <a:pt x="3656457" y="2932243"/>
                </a:cubicBezTo>
                <a:cubicBezTo>
                  <a:pt x="3647761" y="2966761"/>
                  <a:pt x="3640803" y="3001278"/>
                  <a:pt x="3632106" y="3034068"/>
                </a:cubicBezTo>
                <a:cubicBezTo>
                  <a:pt x="3611235" y="3054778"/>
                  <a:pt x="3612975" y="3023713"/>
                  <a:pt x="3588625" y="3053054"/>
                </a:cubicBezTo>
                <a:close/>
                <a:moveTo>
                  <a:pt x="3328693" y="3275736"/>
                </a:moveTo>
                <a:lnTo>
                  <a:pt x="3371212" y="3201478"/>
                </a:lnTo>
                <a:lnTo>
                  <a:pt x="3371687" y="3200237"/>
                </a:lnTo>
                <a:lnTo>
                  <a:pt x="3329469" y="3273964"/>
                </a:lnTo>
                <a:close/>
                <a:moveTo>
                  <a:pt x="3345123" y="3608782"/>
                </a:moveTo>
                <a:lnTo>
                  <a:pt x="3369473" y="3560458"/>
                </a:lnTo>
                <a:cubicBezTo>
                  <a:pt x="3374691" y="3544926"/>
                  <a:pt x="3383388" y="3529392"/>
                  <a:pt x="3390345" y="3512134"/>
                </a:cubicBezTo>
                <a:cubicBezTo>
                  <a:pt x="3397303" y="3501779"/>
                  <a:pt x="3400781" y="3494875"/>
                  <a:pt x="3405998" y="3486247"/>
                </a:cubicBezTo>
                <a:cubicBezTo>
                  <a:pt x="3412955" y="3474165"/>
                  <a:pt x="3419913" y="3463810"/>
                  <a:pt x="3426869" y="3451729"/>
                </a:cubicBezTo>
                <a:cubicBezTo>
                  <a:pt x="3433827" y="3439647"/>
                  <a:pt x="3439045" y="3429292"/>
                  <a:pt x="3446003" y="3417212"/>
                </a:cubicBezTo>
                <a:cubicBezTo>
                  <a:pt x="3458177" y="3394775"/>
                  <a:pt x="3472091" y="3372340"/>
                  <a:pt x="3484267" y="3348177"/>
                </a:cubicBezTo>
                <a:cubicBezTo>
                  <a:pt x="3479049" y="3370613"/>
                  <a:pt x="3472091" y="3391323"/>
                  <a:pt x="3461655" y="3415485"/>
                </a:cubicBezTo>
                <a:cubicBezTo>
                  <a:pt x="3451219" y="3437922"/>
                  <a:pt x="3439045" y="3462085"/>
                  <a:pt x="3421653" y="3487972"/>
                </a:cubicBezTo>
                <a:cubicBezTo>
                  <a:pt x="3407738" y="3515585"/>
                  <a:pt x="3393824" y="3541474"/>
                  <a:pt x="3381648" y="3562185"/>
                </a:cubicBezTo>
                <a:cubicBezTo>
                  <a:pt x="3367733" y="3582895"/>
                  <a:pt x="3355559" y="3598427"/>
                  <a:pt x="3345123" y="3608782"/>
                </a:cubicBezTo>
                <a:close/>
                <a:moveTo>
                  <a:pt x="3302633" y="3633687"/>
                </a:moveTo>
                <a:lnTo>
                  <a:pt x="3322512" y="3588072"/>
                </a:lnTo>
                <a:lnTo>
                  <a:pt x="3321630" y="3588447"/>
                </a:lnTo>
                <a:close/>
                <a:moveTo>
                  <a:pt x="3063986" y="3722084"/>
                </a:moveTo>
                <a:lnTo>
                  <a:pt x="3068575" y="3719237"/>
                </a:lnTo>
                <a:cubicBezTo>
                  <a:pt x="3082489" y="3700254"/>
                  <a:pt x="3096403" y="3681268"/>
                  <a:pt x="3110318" y="3662285"/>
                </a:cubicBezTo>
                <a:cubicBezTo>
                  <a:pt x="3125973" y="3638123"/>
                  <a:pt x="3141625" y="3615686"/>
                  <a:pt x="3157280" y="3591523"/>
                </a:cubicBezTo>
                <a:cubicBezTo>
                  <a:pt x="3176411" y="3569088"/>
                  <a:pt x="3193804" y="3544926"/>
                  <a:pt x="3211197" y="3520764"/>
                </a:cubicBezTo>
                <a:cubicBezTo>
                  <a:pt x="3218155" y="3508682"/>
                  <a:pt x="3226851" y="3496602"/>
                  <a:pt x="3233809" y="3482795"/>
                </a:cubicBezTo>
                <a:cubicBezTo>
                  <a:pt x="3240766" y="3468988"/>
                  <a:pt x="3249461" y="3455181"/>
                  <a:pt x="3256419" y="3441374"/>
                </a:cubicBezTo>
                <a:lnTo>
                  <a:pt x="3262861" y="3431181"/>
                </a:lnTo>
                <a:lnTo>
                  <a:pt x="3297276" y="3381853"/>
                </a:lnTo>
                <a:lnTo>
                  <a:pt x="3303381" y="3374065"/>
                </a:lnTo>
                <a:lnTo>
                  <a:pt x="3304251" y="3371856"/>
                </a:lnTo>
                <a:lnTo>
                  <a:pt x="3297276" y="3381853"/>
                </a:lnTo>
                <a:lnTo>
                  <a:pt x="3280552" y="3403189"/>
                </a:lnTo>
                <a:lnTo>
                  <a:pt x="3262861" y="3431181"/>
                </a:lnTo>
                <a:lnTo>
                  <a:pt x="3258159" y="3437921"/>
                </a:lnTo>
                <a:cubicBezTo>
                  <a:pt x="3249461" y="3451728"/>
                  <a:pt x="3242505" y="3465534"/>
                  <a:pt x="3235547" y="3479341"/>
                </a:cubicBezTo>
                <a:cubicBezTo>
                  <a:pt x="3226851" y="3493148"/>
                  <a:pt x="3219895" y="3505230"/>
                  <a:pt x="3212937" y="3517310"/>
                </a:cubicBezTo>
                <a:cubicBezTo>
                  <a:pt x="3195545" y="3541473"/>
                  <a:pt x="3178151" y="3565635"/>
                  <a:pt x="3159019" y="3588072"/>
                </a:cubicBezTo>
                <a:cubicBezTo>
                  <a:pt x="3143365" y="3612234"/>
                  <a:pt x="3129451" y="3634669"/>
                  <a:pt x="3112058" y="3658831"/>
                </a:cubicBezTo>
                <a:cubicBezTo>
                  <a:pt x="3098144" y="3677817"/>
                  <a:pt x="3084229" y="3696800"/>
                  <a:pt x="3070315" y="3715786"/>
                </a:cubicBezTo>
                <a:lnTo>
                  <a:pt x="3066835" y="3717897"/>
                </a:lnTo>
                <a:close/>
                <a:moveTo>
                  <a:pt x="2812898" y="4016086"/>
                </a:moveTo>
                <a:lnTo>
                  <a:pt x="2814890" y="4015631"/>
                </a:lnTo>
                <a:lnTo>
                  <a:pt x="2845945" y="3981569"/>
                </a:lnTo>
                <a:cubicBezTo>
                  <a:pt x="2852903" y="3972940"/>
                  <a:pt x="2859860" y="3964310"/>
                  <a:pt x="2873774" y="3950503"/>
                </a:cubicBezTo>
                <a:cubicBezTo>
                  <a:pt x="2875949" y="3944895"/>
                  <a:pt x="2876276" y="3941875"/>
                  <a:pt x="2875080" y="3940904"/>
                </a:cubicBezTo>
                <a:lnTo>
                  <a:pt x="2874925" y="3940958"/>
                </a:lnTo>
                <a:lnTo>
                  <a:pt x="2873774" y="3948778"/>
                </a:lnTo>
                <a:cubicBezTo>
                  <a:pt x="2859860" y="3962585"/>
                  <a:pt x="2854641" y="3971214"/>
                  <a:pt x="2845945" y="3979844"/>
                </a:cubicBezTo>
                <a:cubicBezTo>
                  <a:pt x="2838988" y="3988472"/>
                  <a:pt x="2830291" y="3998828"/>
                  <a:pt x="2812898" y="4016086"/>
                </a:cubicBezTo>
                <a:close/>
                <a:moveTo>
                  <a:pt x="2739847" y="4036797"/>
                </a:moveTo>
                <a:lnTo>
                  <a:pt x="2746889" y="4032325"/>
                </a:lnTo>
                <a:lnTo>
                  <a:pt x="2751932" y="4027885"/>
                </a:lnTo>
                <a:lnTo>
                  <a:pt x="2741663" y="4034925"/>
                </a:lnTo>
                <a:close/>
                <a:moveTo>
                  <a:pt x="2716524" y="4054939"/>
                </a:moveTo>
                <a:lnTo>
                  <a:pt x="2717237" y="4054055"/>
                </a:lnTo>
                <a:lnTo>
                  <a:pt x="2714356" y="4053648"/>
                </a:lnTo>
                <a:lnTo>
                  <a:pt x="2713759" y="4054055"/>
                </a:lnTo>
                <a:lnTo>
                  <a:pt x="2713759" y="4054548"/>
                </a:lnTo>
                <a:close/>
                <a:moveTo>
                  <a:pt x="2721268" y="4118442"/>
                </a:moveTo>
                <a:lnTo>
                  <a:pt x="2727673" y="4117913"/>
                </a:lnTo>
                <a:lnTo>
                  <a:pt x="2772895" y="4085121"/>
                </a:lnTo>
                <a:lnTo>
                  <a:pt x="2816378" y="4050603"/>
                </a:lnTo>
                <a:cubicBezTo>
                  <a:pt x="2833771" y="4038523"/>
                  <a:pt x="2852903" y="4026441"/>
                  <a:pt x="2870295" y="4012634"/>
                </a:cubicBezTo>
                <a:cubicBezTo>
                  <a:pt x="2884210" y="3998828"/>
                  <a:pt x="2899865" y="3983296"/>
                  <a:pt x="2920736" y="3960859"/>
                </a:cubicBezTo>
                <a:cubicBezTo>
                  <a:pt x="2920736" y="3959134"/>
                  <a:pt x="2920736" y="3957407"/>
                  <a:pt x="2918996" y="3953955"/>
                </a:cubicBezTo>
                <a:cubicBezTo>
                  <a:pt x="2936389" y="3936696"/>
                  <a:pt x="2952043" y="3919438"/>
                  <a:pt x="2967696" y="3900454"/>
                </a:cubicBezTo>
                <a:cubicBezTo>
                  <a:pt x="2976393" y="3893551"/>
                  <a:pt x="2986829" y="3884920"/>
                  <a:pt x="2997265" y="3876292"/>
                </a:cubicBezTo>
                <a:cubicBezTo>
                  <a:pt x="3002482" y="3869389"/>
                  <a:pt x="3009439" y="3860758"/>
                  <a:pt x="3016396" y="3852130"/>
                </a:cubicBezTo>
                <a:cubicBezTo>
                  <a:pt x="3021615" y="3843500"/>
                  <a:pt x="3028572" y="3834871"/>
                  <a:pt x="3033789" y="3827968"/>
                </a:cubicBezTo>
                <a:cubicBezTo>
                  <a:pt x="3051182" y="3808982"/>
                  <a:pt x="3066837" y="3788272"/>
                  <a:pt x="3084229" y="3769288"/>
                </a:cubicBezTo>
                <a:cubicBezTo>
                  <a:pt x="3099883" y="3750303"/>
                  <a:pt x="3115537" y="3729593"/>
                  <a:pt x="3131189" y="3708882"/>
                </a:cubicBezTo>
                <a:cubicBezTo>
                  <a:pt x="3150323" y="3676092"/>
                  <a:pt x="3176411" y="3638123"/>
                  <a:pt x="3202501" y="3601879"/>
                </a:cubicBezTo>
                <a:cubicBezTo>
                  <a:pt x="3228590" y="3563910"/>
                  <a:pt x="3252940" y="3525941"/>
                  <a:pt x="3266855" y="3493150"/>
                </a:cubicBezTo>
                <a:cubicBezTo>
                  <a:pt x="3284247" y="3463810"/>
                  <a:pt x="3305119" y="3443099"/>
                  <a:pt x="3317295" y="3412034"/>
                </a:cubicBezTo>
                <a:cubicBezTo>
                  <a:pt x="3332947" y="3386147"/>
                  <a:pt x="3348602" y="3355081"/>
                  <a:pt x="3364255" y="3329192"/>
                </a:cubicBezTo>
                <a:cubicBezTo>
                  <a:pt x="3371212" y="3318837"/>
                  <a:pt x="3376431" y="3308482"/>
                  <a:pt x="3381648" y="3298127"/>
                </a:cubicBezTo>
                <a:cubicBezTo>
                  <a:pt x="3386867" y="3287771"/>
                  <a:pt x="3390345" y="3277416"/>
                  <a:pt x="3395562" y="3268788"/>
                </a:cubicBezTo>
                <a:cubicBezTo>
                  <a:pt x="3404259" y="3249802"/>
                  <a:pt x="3411217" y="3230819"/>
                  <a:pt x="3418174" y="3213560"/>
                </a:cubicBezTo>
                <a:cubicBezTo>
                  <a:pt x="3432089" y="3177316"/>
                  <a:pt x="3444263" y="3142799"/>
                  <a:pt x="3466874" y="3108281"/>
                </a:cubicBezTo>
                <a:cubicBezTo>
                  <a:pt x="3482527" y="3080668"/>
                  <a:pt x="3479049" y="3059957"/>
                  <a:pt x="3486005" y="3037522"/>
                </a:cubicBezTo>
                <a:cubicBezTo>
                  <a:pt x="3505139" y="2990922"/>
                  <a:pt x="3517313" y="2944325"/>
                  <a:pt x="3532967" y="2896001"/>
                </a:cubicBezTo>
                <a:cubicBezTo>
                  <a:pt x="3526010" y="2882194"/>
                  <a:pt x="3550361" y="2826966"/>
                  <a:pt x="3553839" y="2785545"/>
                </a:cubicBezTo>
                <a:cubicBezTo>
                  <a:pt x="3564275" y="2742398"/>
                  <a:pt x="3572970" y="2697525"/>
                  <a:pt x="3581667" y="2652653"/>
                </a:cubicBezTo>
                <a:lnTo>
                  <a:pt x="3587942" y="2629310"/>
                </a:lnTo>
                <a:lnTo>
                  <a:pt x="3583406" y="2628491"/>
                </a:lnTo>
                <a:cubicBezTo>
                  <a:pt x="3585145" y="2614684"/>
                  <a:pt x="3585145" y="2602604"/>
                  <a:pt x="3585145" y="2585345"/>
                </a:cubicBezTo>
                <a:lnTo>
                  <a:pt x="3586070" y="2582129"/>
                </a:lnTo>
                <a:lnTo>
                  <a:pt x="3584856" y="2582196"/>
                </a:lnTo>
                <a:lnTo>
                  <a:pt x="3582655" y="2582317"/>
                </a:lnTo>
                <a:lnTo>
                  <a:pt x="3583406" y="2590522"/>
                </a:lnTo>
                <a:cubicBezTo>
                  <a:pt x="3583406" y="2606056"/>
                  <a:pt x="3583406" y="2618136"/>
                  <a:pt x="3581667" y="2633669"/>
                </a:cubicBezTo>
                <a:cubicBezTo>
                  <a:pt x="3579927" y="2642298"/>
                  <a:pt x="3578189" y="2649201"/>
                  <a:pt x="3574711" y="2659556"/>
                </a:cubicBezTo>
                <a:cubicBezTo>
                  <a:pt x="3560796" y="2681994"/>
                  <a:pt x="3546881" y="2704429"/>
                  <a:pt x="3532967" y="2725139"/>
                </a:cubicBezTo>
                <a:cubicBezTo>
                  <a:pt x="3529489" y="2745850"/>
                  <a:pt x="3527749" y="2763108"/>
                  <a:pt x="3522531" y="2782094"/>
                </a:cubicBezTo>
                <a:lnTo>
                  <a:pt x="3512096" y="2801077"/>
                </a:lnTo>
                <a:cubicBezTo>
                  <a:pt x="3506877" y="2828691"/>
                  <a:pt x="3501660" y="2854580"/>
                  <a:pt x="3494703" y="2883919"/>
                </a:cubicBezTo>
                <a:cubicBezTo>
                  <a:pt x="3487745" y="2906356"/>
                  <a:pt x="3482527" y="2927066"/>
                  <a:pt x="3475570" y="2949502"/>
                </a:cubicBezTo>
                <a:cubicBezTo>
                  <a:pt x="3468613" y="2971939"/>
                  <a:pt x="3463395" y="2992649"/>
                  <a:pt x="3454698" y="3013360"/>
                </a:cubicBezTo>
                <a:cubicBezTo>
                  <a:pt x="3451219" y="3030618"/>
                  <a:pt x="3447741" y="3046150"/>
                  <a:pt x="3442524" y="3063409"/>
                </a:cubicBezTo>
                <a:cubicBezTo>
                  <a:pt x="3439045" y="3080668"/>
                  <a:pt x="3435567" y="3097926"/>
                  <a:pt x="3428609" y="3115185"/>
                </a:cubicBezTo>
                <a:lnTo>
                  <a:pt x="3439707" y="3098058"/>
                </a:lnTo>
                <a:lnTo>
                  <a:pt x="3449481" y="3061682"/>
                </a:lnTo>
                <a:cubicBezTo>
                  <a:pt x="3451219" y="3042699"/>
                  <a:pt x="3454698" y="3027165"/>
                  <a:pt x="3458177" y="3009906"/>
                </a:cubicBezTo>
                <a:cubicBezTo>
                  <a:pt x="3465134" y="2989196"/>
                  <a:pt x="3472091" y="2966761"/>
                  <a:pt x="3479049" y="2946050"/>
                </a:cubicBezTo>
                <a:cubicBezTo>
                  <a:pt x="3486005" y="2923613"/>
                  <a:pt x="3491225" y="2902902"/>
                  <a:pt x="3498181" y="2880467"/>
                </a:cubicBezTo>
                <a:cubicBezTo>
                  <a:pt x="3505139" y="2852853"/>
                  <a:pt x="3508617" y="2826964"/>
                  <a:pt x="3515575" y="2797626"/>
                </a:cubicBezTo>
                <a:lnTo>
                  <a:pt x="3526010" y="2778640"/>
                </a:lnTo>
                <a:cubicBezTo>
                  <a:pt x="3531227" y="2759657"/>
                  <a:pt x="3532967" y="2742398"/>
                  <a:pt x="3536446" y="2721688"/>
                </a:cubicBezTo>
                <a:cubicBezTo>
                  <a:pt x="3550361" y="2699251"/>
                  <a:pt x="3564275" y="2678540"/>
                  <a:pt x="3578189" y="2656105"/>
                </a:cubicBezTo>
                <a:cubicBezTo>
                  <a:pt x="3569491" y="2700977"/>
                  <a:pt x="3560796" y="2744123"/>
                  <a:pt x="3550361" y="2788995"/>
                </a:cubicBezTo>
                <a:cubicBezTo>
                  <a:pt x="3546881" y="2830416"/>
                  <a:pt x="3522531" y="2887371"/>
                  <a:pt x="3529489" y="2899451"/>
                </a:cubicBezTo>
                <a:cubicBezTo>
                  <a:pt x="3513834" y="2947775"/>
                  <a:pt x="3499920" y="2994374"/>
                  <a:pt x="3482527" y="3040972"/>
                </a:cubicBezTo>
                <a:lnTo>
                  <a:pt x="3473238" y="3055311"/>
                </a:lnTo>
                <a:lnTo>
                  <a:pt x="3469267" y="3076784"/>
                </a:lnTo>
                <a:cubicBezTo>
                  <a:pt x="3467309" y="3088004"/>
                  <a:pt x="3464265" y="3099653"/>
                  <a:pt x="3456439" y="3113460"/>
                </a:cubicBezTo>
                <a:cubicBezTo>
                  <a:pt x="3432089" y="3147977"/>
                  <a:pt x="3419913" y="3182494"/>
                  <a:pt x="3407738" y="3218737"/>
                </a:cubicBezTo>
                <a:cubicBezTo>
                  <a:pt x="3400781" y="3235995"/>
                  <a:pt x="3393824" y="3254981"/>
                  <a:pt x="3385127" y="3273964"/>
                </a:cubicBezTo>
                <a:cubicBezTo>
                  <a:pt x="3381648" y="3284320"/>
                  <a:pt x="3376431" y="3292950"/>
                  <a:pt x="3371212" y="3303305"/>
                </a:cubicBezTo>
                <a:cubicBezTo>
                  <a:pt x="3365995" y="3313660"/>
                  <a:pt x="3360777" y="3324015"/>
                  <a:pt x="3353819" y="3334371"/>
                </a:cubicBezTo>
                <a:cubicBezTo>
                  <a:pt x="3338167" y="3361984"/>
                  <a:pt x="3322512" y="3391323"/>
                  <a:pt x="3306859" y="3417212"/>
                </a:cubicBezTo>
                <a:cubicBezTo>
                  <a:pt x="3294683" y="3448278"/>
                  <a:pt x="3273811" y="3468988"/>
                  <a:pt x="3256419" y="3498327"/>
                </a:cubicBezTo>
                <a:cubicBezTo>
                  <a:pt x="3242505" y="3531119"/>
                  <a:pt x="3218155" y="3570813"/>
                  <a:pt x="3192066" y="3607057"/>
                </a:cubicBezTo>
                <a:cubicBezTo>
                  <a:pt x="3165975" y="3643299"/>
                  <a:pt x="3139887" y="3681268"/>
                  <a:pt x="3120754" y="3714061"/>
                </a:cubicBezTo>
                <a:cubicBezTo>
                  <a:pt x="3105101" y="3734771"/>
                  <a:pt x="3089447" y="3755482"/>
                  <a:pt x="3073794" y="3774465"/>
                </a:cubicBezTo>
                <a:cubicBezTo>
                  <a:pt x="3056401" y="3793451"/>
                  <a:pt x="3040746" y="3812434"/>
                  <a:pt x="3023353" y="3833145"/>
                </a:cubicBezTo>
                <a:cubicBezTo>
                  <a:pt x="3018137" y="3841775"/>
                  <a:pt x="3011179" y="3848678"/>
                  <a:pt x="3005961" y="3857307"/>
                </a:cubicBezTo>
                <a:cubicBezTo>
                  <a:pt x="2999003" y="3865937"/>
                  <a:pt x="2993786" y="3872840"/>
                  <a:pt x="2986829" y="3881469"/>
                </a:cubicBezTo>
                <a:cubicBezTo>
                  <a:pt x="2976393" y="3890099"/>
                  <a:pt x="2965957" y="3898727"/>
                  <a:pt x="2957260" y="3905631"/>
                </a:cubicBezTo>
                <a:lnTo>
                  <a:pt x="2908901" y="3958760"/>
                </a:lnTo>
                <a:lnTo>
                  <a:pt x="2910298" y="3964310"/>
                </a:lnTo>
                <a:cubicBezTo>
                  <a:pt x="2889427" y="3986747"/>
                  <a:pt x="2875513" y="4002279"/>
                  <a:pt x="2859860" y="4016086"/>
                </a:cubicBezTo>
                <a:cubicBezTo>
                  <a:pt x="2842467" y="4028168"/>
                  <a:pt x="2823334" y="4040248"/>
                  <a:pt x="2805941" y="4054055"/>
                </a:cubicBezTo>
                <a:lnTo>
                  <a:pt x="2762459" y="4088573"/>
                </a:lnTo>
                <a:close/>
                <a:moveTo>
                  <a:pt x="168525" y="4243406"/>
                </a:moveTo>
                <a:lnTo>
                  <a:pt x="169171" y="4240449"/>
                </a:lnTo>
                <a:lnTo>
                  <a:pt x="162634" y="4235859"/>
                </a:lnTo>
                <a:lnTo>
                  <a:pt x="162650" y="4236350"/>
                </a:lnTo>
                <a:close/>
                <a:moveTo>
                  <a:pt x="97861" y="4373341"/>
                </a:moveTo>
                <a:cubicBezTo>
                  <a:pt x="76989" y="4362986"/>
                  <a:pt x="57856" y="4354356"/>
                  <a:pt x="42204" y="4344001"/>
                </a:cubicBezTo>
                <a:cubicBezTo>
                  <a:pt x="26549" y="4335372"/>
                  <a:pt x="12635" y="4326742"/>
                  <a:pt x="461" y="4318114"/>
                </a:cubicBezTo>
                <a:lnTo>
                  <a:pt x="0" y="4317767"/>
                </a:lnTo>
                <a:lnTo>
                  <a:pt x="0" y="4301498"/>
                </a:lnTo>
                <a:lnTo>
                  <a:pt x="24158" y="4314877"/>
                </a:lnTo>
                <a:cubicBezTo>
                  <a:pt x="42638" y="4325879"/>
                  <a:pt x="57857" y="4336234"/>
                  <a:pt x="73511" y="4345727"/>
                </a:cubicBezTo>
                <a:cubicBezTo>
                  <a:pt x="80468" y="4354356"/>
                  <a:pt x="103078" y="4371614"/>
                  <a:pt x="97861" y="4373341"/>
                </a:cubicBezTo>
                <a:close/>
                <a:moveTo>
                  <a:pt x="391803" y="4452731"/>
                </a:moveTo>
                <a:cubicBezTo>
                  <a:pt x="355277" y="4435472"/>
                  <a:pt x="317012" y="4416487"/>
                  <a:pt x="280488" y="4399228"/>
                </a:cubicBezTo>
                <a:cubicBezTo>
                  <a:pt x="290923" y="4399228"/>
                  <a:pt x="297881" y="4399228"/>
                  <a:pt x="308317" y="4397503"/>
                </a:cubicBezTo>
                <a:cubicBezTo>
                  <a:pt x="341362" y="4414762"/>
                  <a:pt x="369191" y="4430294"/>
                  <a:pt x="403977" y="4445828"/>
                </a:cubicBezTo>
                <a:cubicBezTo>
                  <a:pt x="400498" y="4447552"/>
                  <a:pt x="397020" y="4449279"/>
                  <a:pt x="391803" y="4452731"/>
                </a:cubicBezTo>
                <a:close/>
                <a:moveTo>
                  <a:pt x="1794910" y="4461513"/>
                </a:moveTo>
                <a:lnTo>
                  <a:pt x="1924119" y="4437197"/>
                </a:lnTo>
                <a:cubicBezTo>
                  <a:pt x="1932815" y="4435471"/>
                  <a:pt x="1939772" y="4433746"/>
                  <a:pt x="1948470" y="4432019"/>
                </a:cubicBezTo>
                <a:cubicBezTo>
                  <a:pt x="1967601" y="4416487"/>
                  <a:pt x="2005865" y="4407857"/>
                  <a:pt x="2026737" y="4404405"/>
                </a:cubicBezTo>
                <a:cubicBezTo>
                  <a:pt x="2044130" y="4399228"/>
                  <a:pt x="2061523" y="4394050"/>
                  <a:pt x="2075437" y="4388873"/>
                </a:cubicBezTo>
                <a:cubicBezTo>
                  <a:pt x="2096309" y="4369888"/>
                  <a:pt x="2136313" y="4359532"/>
                  <a:pt x="2153707" y="4349177"/>
                </a:cubicBezTo>
                <a:cubicBezTo>
                  <a:pt x="2183273" y="4338822"/>
                  <a:pt x="2212843" y="4328467"/>
                  <a:pt x="2242409" y="4318112"/>
                </a:cubicBezTo>
                <a:lnTo>
                  <a:pt x="2299241" y="4295997"/>
                </a:lnTo>
                <a:lnTo>
                  <a:pt x="2324157" y="4281869"/>
                </a:lnTo>
                <a:lnTo>
                  <a:pt x="2346765" y="4274968"/>
                </a:lnTo>
                <a:lnTo>
                  <a:pt x="2378075" y="4257707"/>
                </a:lnTo>
                <a:lnTo>
                  <a:pt x="2386301" y="4252034"/>
                </a:lnTo>
                <a:lnTo>
                  <a:pt x="2407643" y="4231820"/>
                </a:lnTo>
                <a:cubicBezTo>
                  <a:pt x="2421558" y="4223190"/>
                  <a:pt x="2438951" y="4212835"/>
                  <a:pt x="2454603" y="4204206"/>
                </a:cubicBezTo>
                <a:lnTo>
                  <a:pt x="2508029" y="4178220"/>
                </a:lnTo>
                <a:lnTo>
                  <a:pt x="2527654" y="4166236"/>
                </a:lnTo>
                <a:cubicBezTo>
                  <a:pt x="2550265" y="4152429"/>
                  <a:pt x="2572875" y="4136897"/>
                  <a:pt x="2595487" y="4121363"/>
                </a:cubicBezTo>
                <a:cubicBezTo>
                  <a:pt x="2600704" y="4111008"/>
                  <a:pt x="2612880" y="4102379"/>
                  <a:pt x="2625054" y="4093749"/>
                </a:cubicBezTo>
                <a:cubicBezTo>
                  <a:pt x="2637230" y="4085121"/>
                  <a:pt x="2649404" y="4076491"/>
                  <a:pt x="2658102" y="4073039"/>
                </a:cubicBezTo>
                <a:cubicBezTo>
                  <a:pt x="2685930" y="4052328"/>
                  <a:pt x="2715497" y="4031618"/>
                  <a:pt x="2743326" y="4009183"/>
                </a:cubicBezTo>
                <a:cubicBezTo>
                  <a:pt x="2753762" y="3985021"/>
                  <a:pt x="2786809" y="3964310"/>
                  <a:pt x="2804202" y="3952228"/>
                </a:cubicBezTo>
                <a:cubicBezTo>
                  <a:pt x="2826812" y="3933245"/>
                  <a:pt x="2849424" y="3914259"/>
                  <a:pt x="2872034" y="3895276"/>
                </a:cubicBezTo>
                <a:cubicBezTo>
                  <a:pt x="2945084" y="3822789"/>
                  <a:pt x="3026832" y="3734769"/>
                  <a:pt x="3077271" y="3665735"/>
                </a:cubicBezTo>
                <a:lnTo>
                  <a:pt x="3105515" y="3618090"/>
                </a:lnTo>
                <a:lnTo>
                  <a:pt x="3106839" y="3613959"/>
                </a:lnTo>
                <a:cubicBezTo>
                  <a:pt x="3120754" y="3593248"/>
                  <a:pt x="3138147" y="3569086"/>
                  <a:pt x="3152061" y="3544924"/>
                </a:cubicBezTo>
                <a:cubicBezTo>
                  <a:pt x="3157280" y="3538021"/>
                  <a:pt x="3160759" y="3531117"/>
                  <a:pt x="3165975" y="3524214"/>
                </a:cubicBezTo>
                <a:lnTo>
                  <a:pt x="3184477" y="3498751"/>
                </a:lnTo>
                <a:lnTo>
                  <a:pt x="3190325" y="3487972"/>
                </a:lnTo>
                <a:cubicBezTo>
                  <a:pt x="3205979" y="3465534"/>
                  <a:pt x="3218155" y="3443099"/>
                  <a:pt x="3226850" y="3425840"/>
                </a:cubicBezTo>
                <a:cubicBezTo>
                  <a:pt x="3254679" y="3377516"/>
                  <a:pt x="3275550" y="3329192"/>
                  <a:pt x="3298162" y="3279141"/>
                </a:cubicBezTo>
                <a:cubicBezTo>
                  <a:pt x="3319033" y="3229092"/>
                  <a:pt x="3341643" y="3179041"/>
                  <a:pt x="3367733" y="3122088"/>
                </a:cubicBezTo>
                <a:cubicBezTo>
                  <a:pt x="3370343" y="3106556"/>
                  <a:pt x="3380779" y="3080236"/>
                  <a:pt x="3388171" y="3058230"/>
                </a:cubicBezTo>
                <a:lnTo>
                  <a:pt x="3394841" y="3033251"/>
                </a:lnTo>
                <a:lnTo>
                  <a:pt x="3344099" y="3170817"/>
                </a:lnTo>
                <a:cubicBezTo>
                  <a:pt x="3312416" y="3245149"/>
                  <a:pt x="3276746" y="3317402"/>
                  <a:pt x="3237361" y="3387313"/>
                </a:cubicBezTo>
                <a:lnTo>
                  <a:pt x="3221733" y="3411831"/>
                </a:lnTo>
                <a:lnTo>
                  <a:pt x="3221633" y="3412034"/>
                </a:lnTo>
                <a:cubicBezTo>
                  <a:pt x="3214675" y="3429292"/>
                  <a:pt x="3200761" y="3451729"/>
                  <a:pt x="3185107" y="3474165"/>
                </a:cubicBezTo>
                <a:cubicBezTo>
                  <a:pt x="3169454" y="3496602"/>
                  <a:pt x="3155539" y="3520764"/>
                  <a:pt x="3148583" y="3541474"/>
                </a:cubicBezTo>
                <a:cubicBezTo>
                  <a:pt x="3136407" y="3557006"/>
                  <a:pt x="3120754" y="3574265"/>
                  <a:pt x="3106839" y="3593250"/>
                </a:cubicBezTo>
                <a:cubicBezTo>
                  <a:pt x="3092925" y="3612234"/>
                  <a:pt x="3080749" y="3632944"/>
                  <a:pt x="3072053" y="3651930"/>
                </a:cubicBezTo>
                <a:cubicBezTo>
                  <a:pt x="3021613" y="3720964"/>
                  <a:pt x="2939867" y="3808982"/>
                  <a:pt x="2866817" y="3881469"/>
                </a:cubicBezTo>
                <a:cubicBezTo>
                  <a:pt x="2844205" y="3900454"/>
                  <a:pt x="2821595" y="3919438"/>
                  <a:pt x="2798983" y="3938423"/>
                </a:cubicBezTo>
                <a:lnTo>
                  <a:pt x="2792475" y="3943334"/>
                </a:lnTo>
                <a:lnTo>
                  <a:pt x="2789669" y="3946153"/>
                </a:lnTo>
                <a:lnTo>
                  <a:pt x="2761303" y="3969097"/>
                </a:lnTo>
                <a:lnTo>
                  <a:pt x="2738109" y="3995376"/>
                </a:lnTo>
                <a:cubicBezTo>
                  <a:pt x="2710281" y="4017813"/>
                  <a:pt x="2682452" y="4038523"/>
                  <a:pt x="2652883" y="4059234"/>
                </a:cubicBezTo>
                <a:lnTo>
                  <a:pt x="2639529" y="4067605"/>
                </a:lnTo>
                <a:lnTo>
                  <a:pt x="2603257" y="4096945"/>
                </a:lnTo>
                <a:lnTo>
                  <a:pt x="2598020" y="4100321"/>
                </a:lnTo>
                <a:lnTo>
                  <a:pt x="2590268" y="4107558"/>
                </a:lnTo>
                <a:cubicBezTo>
                  <a:pt x="2567658" y="4123090"/>
                  <a:pt x="2545047" y="4138623"/>
                  <a:pt x="2522437" y="4152430"/>
                </a:cubicBezTo>
                <a:cubicBezTo>
                  <a:pt x="2499825" y="4166237"/>
                  <a:pt x="2477215" y="4180044"/>
                  <a:pt x="2454603" y="4193851"/>
                </a:cubicBezTo>
                <a:lnTo>
                  <a:pt x="2446839" y="4197756"/>
                </a:lnTo>
                <a:lnTo>
                  <a:pt x="2400911" y="4227358"/>
                </a:lnTo>
                <a:lnTo>
                  <a:pt x="2386673" y="4234484"/>
                </a:lnTo>
                <a:lnTo>
                  <a:pt x="2372857" y="4243900"/>
                </a:lnTo>
                <a:cubicBezTo>
                  <a:pt x="2358943" y="4252531"/>
                  <a:pt x="2343289" y="4261159"/>
                  <a:pt x="2325895" y="4269789"/>
                </a:cubicBezTo>
                <a:lnTo>
                  <a:pt x="2282018" y="4286865"/>
                </a:lnTo>
                <a:lnTo>
                  <a:pt x="2184225" y="4335811"/>
                </a:lnTo>
                <a:cubicBezTo>
                  <a:pt x="2109781" y="4368125"/>
                  <a:pt x="2033216" y="4396518"/>
                  <a:pt x="1954789" y="4420721"/>
                </a:cubicBezTo>
                <a:close/>
                <a:moveTo>
                  <a:pt x="1652790" y="4494150"/>
                </a:moveTo>
                <a:cubicBezTo>
                  <a:pt x="1671923" y="4493287"/>
                  <a:pt x="1686272" y="4489836"/>
                  <a:pt x="1697359" y="4485953"/>
                </a:cubicBezTo>
                <a:lnTo>
                  <a:pt x="1712077" y="4479604"/>
                </a:lnTo>
                <a:lnTo>
                  <a:pt x="1621817" y="4493273"/>
                </a:lnTo>
                <a:close/>
                <a:moveTo>
                  <a:pt x="1397113" y="4525215"/>
                </a:moveTo>
                <a:cubicBezTo>
                  <a:pt x="1400591" y="4523491"/>
                  <a:pt x="1405810" y="4523491"/>
                  <a:pt x="1412767" y="4521764"/>
                </a:cubicBezTo>
                <a:cubicBezTo>
                  <a:pt x="1449291" y="4516587"/>
                  <a:pt x="1484077" y="4513135"/>
                  <a:pt x="1520603" y="4509684"/>
                </a:cubicBezTo>
                <a:cubicBezTo>
                  <a:pt x="1524517" y="4508821"/>
                  <a:pt x="1530931" y="4507634"/>
                  <a:pt x="1538349" y="4506259"/>
                </a:cubicBezTo>
                <a:lnTo>
                  <a:pt x="1546957" y="4504610"/>
                </a:lnTo>
                <a:lnTo>
                  <a:pt x="1520383" y="4508634"/>
                </a:lnTo>
                <a:lnTo>
                  <a:pt x="1336600" y="4517843"/>
                </a:lnTo>
                <a:close/>
                <a:moveTo>
                  <a:pt x="1758467" y="4550419"/>
                </a:moveTo>
                <a:lnTo>
                  <a:pt x="1901727" y="4518745"/>
                </a:lnTo>
                <a:lnTo>
                  <a:pt x="2041561" y="4475612"/>
                </a:lnTo>
                <a:close/>
                <a:moveTo>
                  <a:pt x="1881829" y="4568805"/>
                </a:moveTo>
                <a:lnTo>
                  <a:pt x="1884117" y="4568363"/>
                </a:lnTo>
                <a:lnTo>
                  <a:pt x="1886291" y="4567555"/>
                </a:lnTo>
                <a:close/>
                <a:moveTo>
                  <a:pt x="1501472" y="4594252"/>
                </a:moveTo>
                <a:lnTo>
                  <a:pt x="1574838" y="4576051"/>
                </a:lnTo>
                <a:lnTo>
                  <a:pt x="1576261" y="4571815"/>
                </a:lnTo>
                <a:cubicBezTo>
                  <a:pt x="1590175" y="4563186"/>
                  <a:pt x="1624961" y="4554556"/>
                  <a:pt x="1713666" y="4549379"/>
                </a:cubicBezTo>
                <a:cubicBezTo>
                  <a:pt x="1750190" y="4542476"/>
                  <a:pt x="1781497" y="4533846"/>
                  <a:pt x="1811067" y="4525217"/>
                </a:cubicBezTo>
                <a:cubicBezTo>
                  <a:pt x="1838895" y="4516587"/>
                  <a:pt x="1864983" y="4511410"/>
                  <a:pt x="1889334" y="4502780"/>
                </a:cubicBezTo>
                <a:cubicBezTo>
                  <a:pt x="1913684" y="4495877"/>
                  <a:pt x="1936295" y="4488973"/>
                  <a:pt x="1960646" y="4480345"/>
                </a:cubicBezTo>
                <a:cubicBezTo>
                  <a:pt x="1984996" y="4473441"/>
                  <a:pt x="2009346" y="4464811"/>
                  <a:pt x="2038913" y="4456183"/>
                </a:cubicBezTo>
                <a:cubicBezTo>
                  <a:pt x="2059785" y="4452731"/>
                  <a:pt x="2080656" y="4451004"/>
                  <a:pt x="2099789" y="4445828"/>
                </a:cubicBezTo>
                <a:lnTo>
                  <a:pt x="2058579" y="4470363"/>
                </a:lnTo>
                <a:lnTo>
                  <a:pt x="2059785" y="4469990"/>
                </a:lnTo>
                <a:cubicBezTo>
                  <a:pt x="2073699" y="4461359"/>
                  <a:pt x="2091092" y="4451004"/>
                  <a:pt x="2103268" y="4444101"/>
                </a:cubicBezTo>
                <a:cubicBezTo>
                  <a:pt x="2111963" y="4440649"/>
                  <a:pt x="2118921" y="4438924"/>
                  <a:pt x="2127618" y="4435472"/>
                </a:cubicBezTo>
                <a:lnTo>
                  <a:pt x="2129239" y="4435027"/>
                </a:lnTo>
                <a:lnTo>
                  <a:pt x="2139792" y="4423390"/>
                </a:lnTo>
                <a:cubicBezTo>
                  <a:pt x="2158925" y="4416487"/>
                  <a:pt x="2178057" y="4409583"/>
                  <a:pt x="2197190" y="4402680"/>
                </a:cubicBezTo>
                <a:cubicBezTo>
                  <a:pt x="2216321" y="4394052"/>
                  <a:pt x="2235454" y="4387148"/>
                  <a:pt x="2252847" y="4380245"/>
                </a:cubicBezTo>
                <a:cubicBezTo>
                  <a:pt x="2254585" y="4373341"/>
                  <a:pt x="2271979" y="4366438"/>
                  <a:pt x="2291111" y="4357808"/>
                </a:cubicBezTo>
                <a:cubicBezTo>
                  <a:pt x="2310243" y="4349179"/>
                  <a:pt x="2331115" y="4340549"/>
                  <a:pt x="2341550" y="4331920"/>
                </a:cubicBezTo>
                <a:cubicBezTo>
                  <a:pt x="2355465" y="4326742"/>
                  <a:pt x="2369379" y="4321565"/>
                  <a:pt x="2383293" y="4314662"/>
                </a:cubicBezTo>
                <a:lnTo>
                  <a:pt x="2411918" y="4302313"/>
                </a:lnTo>
                <a:lnTo>
                  <a:pt x="2426777" y="4292225"/>
                </a:lnTo>
                <a:cubicBezTo>
                  <a:pt x="2451127" y="4276693"/>
                  <a:pt x="2477215" y="4262886"/>
                  <a:pt x="2499827" y="4249079"/>
                </a:cubicBezTo>
                <a:cubicBezTo>
                  <a:pt x="2527655" y="4238724"/>
                  <a:pt x="2564180" y="4218013"/>
                  <a:pt x="2602444" y="4193851"/>
                </a:cubicBezTo>
                <a:lnTo>
                  <a:pt x="2702682" y="4122568"/>
                </a:lnTo>
                <a:lnTo>
                  <a:pt x="2696366" y="4123090"/>
                </a:lnTo>
                <a:cubicBezTo>
                  <a:pt x="2666797" y="4147252"/>
                  <a:pt x="2628533" y="4173141"/>
                  <a:pt x="2592009" y="4197303"/>
                </a:cubicBezTo>
                <a:cubicBezTo>
                  <a:pt x="2555483" y="4221465"/>
                  <a:pt x="2517218" y="4240449"/>
                  <a:pt x="2489389" y="4252531"/>
                </a:cubicBezTo>
                <a:cubicBezTo>
                  <a:pt x="2466779" y="4266338"/>
                  <a:pt x="2442429" y="4280145"/>
                  <a:pt x="2416339" y="4295676"/>
                </a:cubicBezTo>
                <a:cubicBezTo>
                  <a:pt x="2402425" y="4300855"/>
                  <a:pt x="2390250" y="4307758"/>
                  <a:pt x="2376336" y="4312935"/>
                </a:cubicBezTo>
                <a:cubicBezTo>
                  <a:pt x="2362422" y="4318114"/>
                  <a:pt x="2348507" y="4323290"/>
                  <a:pt x="2334593" y="4330194"/>
                </a:cubicBezTo>
                <a:cubicBezTo>
                  <a:pt x="2324157" y="4338824"/>
                  <a:pt x="2303286" y="4347452"/>
                  <a:pt x="2284153" y="4356083"/>
                </a:cubicBezTo>
                <a:cubicBezTo>
                  <a:pt x="2265021" y="4364711"/>
                  <a:pt x="2247628" y="4371614"/>
                  <a:pt x="2245888" y="4378518"/>
                </a:cubicBezTo>
                <a:cubicBezTo>
                  <a:pt x="2228495" y="4385421"/>
                  <a:pt x="2209364" y="4394052"/>
                  <a:pt x="2190231" y="4400955"/>
                </a:cubicBezTo>
                <a:cubicBezTo>
                  <a:pt x="2171099" y="4409583"/>
                  <a:pt x="2151966" y="4414762"/>
                  <a:pt x="2132835" y="4421665"/>
                </a:cubicBezTo>
                <a:cubicBezTo>
                  <a:pt x="2129356" y="4425117"/>
                  <a:pt x="2122399" y="4432021"/>
                  <a:pt x="2117180" y="4437197"/>
                </a:cubicBezTo>
                <a:cubicBezTo>
                  <a:pt x="2108485" y="4440649"/>
                  <a:pt x="2101527" y="4442376"/>
                  <a:pt x="2092830" y="4445828"/>
                </a:cubicBezTo>
                <a:cubicBezTo>
                  <a:pt x="2071959" y="4451004"/>
                  <a:pt x="2051087" y="4452731"/>
                  <a:pt x="2031956" y="4456183"/>
                </a:cubicBezTo>
                <a:cubicBezTo>
                  <a:pt x="2004127" y="4464811"/>
                  <a:pt x="1978037" y="4473441"/>
                  <a:pt x="1953687" y="4480345"/>
                </a:cubicBezTo>
                <a:cubicBezTo>
                  <a:pt x="1929337" y="4487248"/>
                  <a:pt x="1904987" y="4494152"/>
                  <a:pt x="1882377" y="4502780"/>
                </a:cubicBezTo>
                <a:cubicBezTo>
                  <a:pt x="1858027" y="4511410"/>
                  <a:pt x="1831936" y="4516587"/>
                  <a:pt x="1804107" y="4525217"/>
                </a:cubicBezTo>
                <a:cubicBezTo>
                  <a:pt x="1776279" y="4533846"/>
                  <a:pt x="1744971" y="4542476"/>
                  <a:pt x="1706707" y="4549379"/>
                </a:cubicBezTo>
                <a:cubicBezTo>
                  <a:pt x="1616264" y="4554556"/>
                  <a:pt x="1583218" y="4564911"/>
                  <a:pt x="1569304" y="4571815"/>
                </a:cubicBezTo>
                <a:cubicBezTo>
                  <a:pt x="1567563" y="4573541"/>
                  <a:pt x="1567563" y="4575266"/>
                  <a:pt x="1565825" y="4576993"/>
                </a:cubicBezTo>
                <a:lnTo>
                  <a:pt x="1499761" y="4593382"/>
                </a:lnTo>
                <a:close/>
                <a:moveTo>
                  <a:pt x="642259" y="4613235"/>
                </a:moveTo>
                <a:cubicBezTo>
                  <a:pt x="633563" y="4611509"/>
                  <a:pt x="623128" y="4609784"/>
                  <a:pt x="614430" y="4608057"/>
                </a:cubicBezTo>
                <a:cubicBezTo>
                  <a:pt x="581385" y="4597702"/>
                  <a:pt x="548337" y="4583895"/>
                  <a:pt x="515291" y="4571815"/>
                </a:cubicBezTo>
                <a:lnTo>
                  <a:pt x="466591" y="4552829"/>
                </a:lnTo>
                <a:cubicBezTo>
                  <a:pt x="450937" y="4545926"/>
                  <a:pt x="433544" y="4539022"/>
                  <a:pt x="417891" y="4532119"/>
                </a:cubicBezTo>
                <a:cubicBezTo>
                  <a:pt x="395279" y="4525215"/>
                  <a:pt x="374408" y="4516587"/>
                  <a:pt x="353536" y="4509684"/>
                </a:cubicBezTo>
                <a:cubicBezTo>
                  <a:pt x="334405" y="4501053"/>
                  <a:pt x="315272" y="4494150"/>
                  <a:pt x="297879" y="4485521"/>
                </a:cubicBezTo>
                <a:cubicBezTo>
                  <a:pt x="280486" y="4478618"/>
                  <a:pt x="266572" y="4469988"/>
                  <a:pt x="254397" y="4463084"/>
                </a:cubicBezTo>
                <a:cubicBezTo>
                  <a:pt x="242221" y="4454456"/>
                  <a:pt x="233526" y="4447552"/>
                  <a:pt x="226569" y="4440649"/>
                </a:cubicBezTo>
                <a:cubicBezTo>
                  <a:pt x="318750" y="4473440"/>
                  <a:pt x="377886" y="4502780"/>
                  <a:pt x="426587" y="4525215"/>
                </a:cubicBezTo>
                <a:cubicBezTo>
                  <a:pt x="449198" y="4533846"/>
                  <a:pt x="473549" y="4540749"/>
                  <a:pt x="497899" y="4547653"/>
                </a:cubicBezTo>
                <a:cubicBezTo>
                  <a:pt x="517030" y="4554556"/>
                  <a:pt x="534423" y="4559733"/>
                  <a:pt x="551816" y="4566636"/>
                </a:cubicBezTo>
                <a:cubicBezTo>
                  <a:pt x="569209" y="4573540"/>
                  <a:pt x="586602" y="4578718"/>
                  <a:pt x="605735" y="4583895"/>
                </a:cubicBezTo>
                <a:cubicBezTo>
                  <a:pt x="623128" y="4590798"/>
                  <a:pt x="638781" y="4597702"/>
                  <a:pt x="652695" y="4604605"/>
                </a:cubicBezTo>
                <a:cubicBezTo>
                  <a:pt x="649216" y="4606332"/>
                  <a:pt x="645738" y="4609784"/>
                  <a:pt x="642259" y="4613235"/>
                </a:cubicBezTo>
                <a:close/>
                <a:moveTo>
                  <a:pt x="1513646" y="4616687"/>
                </a:moveTo>
                <a:cubicBezTo>
                  <a:pt x="1513646" y="4611509"/>
                  <a:pt x="1510168" y="4608057"/>
                  <a:pt x="1508429" y="4602880"/>
                </a:cubicBezTo>
                <a:cubicBezTo>
                  <a:pt x="1532779" y="4602880"/>
                  <a:pt x="1555389" y="4599429"/>
                  <a:pt x="1584958" y="4595977"/>
                </a:cubicBezTo>
                <a:cubicBezTo>
                  <a:pt x="1612787" y="4592525"/>
                  <a:pt x="1647573" y="4590798"/>
                  <a:pt x="1696273" y="4585622"/>
                </a:cubicBezTo>
                <a:cubicBezTo>
                  <a:pt x="1668444" y="4592525"/>
                  <a:pt x="1649311" y="4599429"/>
                  <a:pt x="1623223" y="4602880"/>
                </a:cubicBezTo>
                <a:cubicBezTo>
                  <a:pt x="1597132" y="4606332"/>
                  <a:pt x="1565825" y="4611509"/>
                  <a:pt x="1513646" y="4616687"/>
                </a:cubicBezTo>
                <a:close/>
                <a:moveTo>
                  <a:pt x="1365805" y="4704707"/>
                </a:moveTo>
                <a:cubicBezTo>
                  <a:pt x="1350153" y="4704707"/>
                  <a:pt x="1339717" y="4704707"/>
                  <a:pt x="1324062" y="4704707"/>
                </a:cubicBezTo>
                <a:cubicBezTo>
                  <a:pt x="1306669" y="4702980"/>
                  <a:pt x="1287538" y="4702980"/>
                  <a:pt x="1270145" y="4701255"/>
                </a:cubicBezTo>
                <a:cubicBezTo>
                  <a:pt x="1230141" y="4699529"/>
                  <a:pt x="1191876" y="4699529"/>
                  <a:pt x="1153611" y="4697804"/>
                </a:cubicBezTo>
                <a:cubicBezTo>
                  <a:pt x="1125783" y="4696077"/>
                  <a:pt x="1096216" y="4694352"/>
                  <a:pt x="1066647" y="4690900"/>
                </a:cubicBezTo>
                <a:cubicBezTo>
                  <a:pt x="1042297" y="4689174"/>
                  <a:pt x="1016208" y="4683997"/>
                  <a:pt x="990118" y="4680545"/>
                </a:cubicBezTo>
                <a:cubicBezTo>
                  <a:pt x="964029" y="4677093"/>
                  <a:pt x="939679" y="4673642"/>
                  <a:pt x="913589" y="4668463"/>
                </a:cubicBezTo>
                <a:cubicBezTo>
                  <a:pt x="875325" y="4661560"/>
                  <a:pt x="833581" y="4658108"/>
                  <a:pt x="797057" y="4651204"/>
                </a:cubicBezTo>
                <a:cubicBezTo>
                  <a:pt x="760531" y="4642576"/>
                  <a:pt x="727485" y="4633946"/>
                  <a:pt x="706614" y="4621866"/>
                </a:cubicBezTo>
                <a:lnTo>
                  <a:pt x="707660" y="4621112"/>
                </a:lnTo>
                <a:lnTo>
                  <a:pt x="654435" y="4604607"/>
                </a:lnTo>
                <a:cubicBezTo>
                  <a:pt x="640521" y="4597702"/>
                  <a:pt x="624866" y="4590800"/>
                  <a:pt x="607473" y="4583897"/>
                </a:cubicBezTo>
                <a:cubicBezTo>
                  <a:pt x="588342" y="4578718"/>
                  <a:pt x="570949" y="4573541"/>
                  <a:pt x="553556" y="4566638"/>
                </a:cubicBezTo>
                <a:cubicBezTo>
                  <a:pt x="534423" y="4559735"/>
                  <a:pt x="517030" y="4554556"/>
                  <a:pt x="497899" y="4547653"/>
                </a:cubicBezTo>
                <a:cubicBezTo>
                  <a:pt x="499639" y="4540749"/>
                  <a:pt x="507031" y="4539024"/>
                  <a:pt x="523118" y="4541612"/>
                </a:cubicBezTo>
                <a:cubicBezTo>
                  <a:pt x="539207" y="4544201"/>
                  <a:pt x="563992" y="4551104"/>
                  <a:pt x="600516" y="4561460"/>
                </a:cubicBezTo>
                <a:cubicBezTo>
                  <a:pt x="610952" y="4563184"/>
                  <a:pt x="623128" y="4563184"/>
                  <a:pt x="633563" y="4563184"/>
                </a:cubicBezTo>
                <a:cubicBezTo>
                  <a:pt x="664871" y="4578718"/>
                  <a:pt x="694438" y="4594252"/>
                  <a:pt x="725745" y="4608059"/>
                </a:cubicBezTo>
                <a:cubicBezTo>
                  <a:pt x="737921" y="4609784"/>
                  <a:pt x="753574" y="4613235"/>
                  <a:pt x="767488" y="4616687"/>
                </a:cubicBezTo>
                <a:lnTo>
                  <a:pt x="770099" y="4617551"/>
                </a:lnTo>
                <a:lnTo>
                  <a:pt x="779664" y="4608059"/>
                </a:lnTo>
                <a:cubicBezTo>
                  <a:pt x="791838" y="4611511"/>
                  <a:pt x="804014" y="4614962"/>
                  <a:pt x="816189" y="4618414"/>
                </a:cubicBezTo>
                <a:cubicBezTo>
                  <a:pt x="828365" y="4621866"/>
                  <a:pt x="840539" y="4623591"/>
                  <a:pt x="852715" y="4627042"/>
                </a:cubicBezTo>
                <a:lnTo>
                  <a:pt x="924684" y="4643651"/>
                </a:lnTo>
                <a:lnTo>
                  <a:pt x="925765" y="4642576"/>
                </a:lnTo>
                <a:cubicBezTo>
                  <a:pt x="951853" y="4646028"/>
                  <a:pt x="981422" y="4651204"/>
                  <a:pt x="1009251" y="4656383"/>
                </a:cubicBezTo>
                <a:cubicBezTo>
                  <a:pt x="1021425" y="4658108"/>
                  <a:pt x="1035339" y="4659835"/>
                  <a:pt x="1049254" y="4663286"/>
                </a:cubicBezTo>
                <a:cubicBezTo>
                  <a:pt x="1063168" y="4665011"/>
                  <a:pt x="1077083" y="4666738"/>
                  <a:pt x="1089259" y="4666738"/>
                </a:cubicBezTo>
                <a:cubicBezTo>
                  <a:pt x="1113609" y="4666738"/>
                  <a:pt x="1139697" y="4668463"/>
                  <a:pt x="1171005" y="4670190"/>
                </a:cubicBezTo>
                <a:cubicBezTo>
                  <a:pt x="1202312" y="4670190"/>
                  <a:pt x="1238838" y="4671915"/>
                  <a:pt x="1282319" y="4668463"/>
                </a:cubicBezTo>
                <a:lnTo>
                  <a:pt x="1287151" y="4668463"/>
                </a:lnTo>
                <a:lnTo>
                  <a:pt x="1297974" y="4662422"/>
                </a:lnTo>
                <a:cubicBezTo>
                  <a:pt x="1305365" y="4659835"/>
                  <a:pt x="1314497" y="4657245"/>
                  <a:pt x="1322324" y="4654656"/>
                </a:cubicBezTo>
                <a:cubicBezTo>
                  <a:pt x="1331021" y="4654656"/>
                  <a:pt x="1339717" y="4654225"/>
                  <a:pt x="1347109" y="4654225"/>
                </a:cubicBezTo>
                <a:cubicBezTo>
                  <a:pt x="1354501" y="4654225"/>
                  <a:pt x="1360589" y="4654656"/>
                  <a:pt x="1364067" y="4656381"/>
                </a:cubicBezTo>
                <a:lnTo>
                  <a:pt x="1368632" y="4668463"/>
                </a:lnTo>
                <a:lnTo>
                  <a:pt x="1407549" y="4668463"/>
                </a:lnTo>
                <a:cubicBezTo>
                  <a:pt x="1404070" y="4673642"/>
                  <a:pt x="1398853" y="4680545"/>
                  <a:pt x="1395374" y="4685722"/>
                </a:cubicBezTo>
                <a:cubicBezTo>
                  <a:pt x="1393634" y="4687449"/>
                  <a:pt x="1391896" y="4689174"/>
                  <a:pt x="1388417" y="4694352"/>
                </a:cubicBezTo>
                <a:cubicBezTo>
                  <a:pt x="1383198" y="4697804"/>
                  <a:pt x="1374503" y="4701255"/>
                  <a:pt x="1365805" y="4704707"/>
                </a:cubicBezTo>
                <a:close/>
                <a:moveTo>
                  <a:pt x="1487171" y="4720815"/>
                </a:moveTo>
                <a:lnTo>
                  <a:pt x="1508411" y="4708168"/>
                </a:lnTo>
                <a:lnTo>
                  <a:pt x="1485817" y="4720239"/>
                </a:lnTo>
                <a:close/>
                <a:moveTo>
                  <a:pt x="1450163" y="4733830"/>
                </a:moveTo>
                <a:cubicBezTo>
                  <a:pt x="1435813" y="4734046"/>
                  <a:pt x="1421465" y="4731457"/>
                  <a:pt x="1402331" y="4725416"/>
                </a:cubicBezTo>
                <a:cubicBezTo>
                  <a:pt x="1402331" y="4725416"/>
                  <a:pt x="1404072" y="4723691"/>
                  <a:pt x="1404072" y="4723691"/>
                </a:cubicBezTo>
                <a:cubicBezTo>
                  <a:pt x="1407550" y="4720239"/>
                  <a:pt x="1409289" y="4716787"/>
                  <a:pt x="1412767" y="4711609"/>
                </a:cubicBezTo>
                <a:cubicBezTo>
                  <a:pt x="1398853" y="4709884"/>
                  <a:pt x="1384939" y="4708157"/>
                  <a:pt x="1372764" y="4706432"/>
                </a:cubicBezTo>
                <a:cubicBezTo>
                  <a:pt x="1377981" y="4702980"/>
                  <a:pt x="1386679" y="4699529"/>
                  <a:pt x="1391896" y="4696077"/>
                </a:cubicBezTo>
                <a:cubicBezTo>
                  <a:pt x="1411029" y="4696077"/>
                  <a:pt x="1430160" y="4696077"/>
                  <a:pt x="1449293" y="4694350"/>
                </a:cubicBezTo>
                <a:cubicBezTo>
                  <a:pt x="1468425" y="4692625"/>
                  <a:pt x="1485817" y="4692625"/>
                  <a:pt x="1504951" y="4692625"/>
                </a:cubicBezTo>
                <a:lnTo>
                  <a:pt x="1584957" y="4694350"/>
                </a:lnTo>
                <a:lnTo>
                  <a:pt x="1640614" y="4689174"/>
                </a:lnTo>
                <a:cubicBezTo>
                  <a:pt x="1677140" y="4682270"/>
                  <a:pt x="1711926" y="4673640"/>
                  <a:pt x="1744971" y="4666736"/>
                </a:cubicBezTo>
                <a:cubicBezTo>
                  <a:pt x="1774540" y="4658108"/>
                  <a:pt x="1795412" y="4654656"/>
                  <a:pt x="1814543" y="4651204"/>
                </a:cubicBezTo>
                <a:cubicBezTo>
                  <a:pt x="1833676" y="4649478"/>
                  <a:pt x="1851069" y="4649478"/>
                  <a:pt x="1866722" y="4649478"/>
                </a:cubicBezTo>
                <a:lnTo>
                  <a:pt x="1870352" y="4647805"/>
                </a:lnTo>
                <a:lnTo>
                  <a:pt x="1819762" y="4649480"/>
                </a:lnTo>
                <a:cubicBezTo>
                  <a:pt x="1800629" y="4651204"/>
                  <a:pt x="1778019" y="4656383"/>
                  <a:pt x="1750190" y="4665011"/>
                </a:cubicBezTo>
                <a:cubicBezTo>
                  <a:pt x="1717143" y="4671915"/>
                  <a:pt x="1682357" y="4680545"/>
                  <a:pt x="1645833" y="4687449"/>
                </a:cubicBezTo>
                <a:cubicBezTo>
                  <a:pt x="1628440" y="4689174"/>
                  <a:pt x="1611047" y="4690900"/>
                  <a:pt x="1590175" y="4692625"/>
                </a:cubicBezTo>
                <a:cubicBezTo>
                  <a:pt x="1565825" y="4692625"/>
                  <a:pt x="1537996" y="4692625"/>
                  <a:pt x="1510168" y="4690900"/>
                </a:cubicBezTo>
                <a:cubicBezTo>
                  <a:pt x="1492775" y="4690900"/>
                  <a:pt x="1473641" y="4692625"/>
                  <a:pt x="1454510" y="4692625"/>
                </a:cubicBezTo>
                <a:cubicBezTo>
                  <a:pt x="1435377" y="4694352"/>
                  <a:pt x="1416246" y="4694352"/>
                  <a:pt x="1397113" y="4694352"/>
                </a:cubicBezTo>
                <a:cubicBezTo>
                  <a:pt x="1395374" y="4690900"/>
                  <a:pt x="1397113" y="4689174"/>
                  <a:pt x="1398853" y="4687449"/>
                </a:cubicBezTo>
                <a:cubicBezTo>
                  <a:pt x="1402331" y="4682270"/>
                  <a:pt x="1407549" y="4677093"/>
                  <a:pt x="1411027" y="4670190"/>
                </a:cubicBezTo>
                <a:cubicBezTo>
                  <a:pt x="1581478" y="4663286"/>
                  <a:pt x="1774540" y="4630494"/>
                  <a:pt x="1946729" y="4582170"/>
                </a:cubicBezTo>
                <a:cubicBezTo>
                  <a:pt x="2073699" y="4545928"/>
                  <a:pt x="2193709" y="4502780"/>
                  <a:pt x="2310243" y="4445828"/>
                </a:cubicBezTo>
                <a:cubicBezTo>
                  <a:pt x="2338071" y="4430294"/>
                  <a:pt x="2371117" y="4413035"/>
                  <a:pt x="2405903" y="4395777"/>
                </a:cubicBezTo>
                <a:cubicBezTo>
                  <a:pt x="2423296" y="4387148"/>
                  <a:pt x="2442429" y="4378518"/>
                  <a:pt x="2459822" y="4368163"/>
                </a:cubicBezTo>
                <a:cubicBezTo>
                  <a:pt x="2477215" y="4357808"/>
                  <a:pt x="2496347" y="4349179"/>
                  <a:pt x="2515479" y="4338824"/>
                </a:cubicBezTo>
                <a:cubicBezTo>
                  <a:pt x="2552004" y="4318114"/>
                  <a:pt x="2586790" y="4297403"/>
                  <a:pt x="2619837" y="4276693"/>
                </a:cubicBezTo>
                <a:cubicBezTo>
                  <a:pt x="2652883" y="4254256"/>
                  <a:pt x="2680711" y="4233545"/>
                  <a:pt x="2703323" y="4212835"/>
                </a:cubicBezTo>
                <a:cubicBezTo>
                  <a:pt x="2755502" y="4174866"/>
                  <a:pt x="2807681" y="4136897"/>
                  <a:pt x="2859860" y="4092024"/>
                </a:cubicBezTo>
                <a:cubicBezTo>
                  <a:pt x="2873774" y="4079944"/>
                  <a:pt x="2889427" y="4069589"/>
                  <a:pt x="2903341" y="4057507"/>
                </a:cubicBezTo>
                <a:cubicBezTo>
                  <a:pt x="2917255" y="4045427"/>
                  <a:pt x="2931170" y="4033345"/>
                  <a:pt x="2945084" y="4021265"/>
                </a:cubicBezTo>
                <a:cubicBezTo>
                  <a:pt x="2967696" y="4002279"/>
                  <a:pt x="2986827" y="3985021"/>
                  <a:pt x="3007699" y="3964310"/>
                </a:cubicBezTo>
                <a:cubicBezTo>
                  <a:pt x="3016396" y="3948778"/>
                  <a:pt x="3026832" y="3934971"/>
                  <a:pt x="3033789" y="3921165"/>
                </a:cubicBezTo>
                <a:lnTo>
                  <a:pt x="3071265" y="3887077"/>
                </a:lnTo>
                <a:lnTo>
                  <a:pt x="3071566" y="3884935"/>
                </a:lnTo>
                <a:lnTo>
                  <a:pt x="3035529" y="3917713"/>
                </a:lnTo>
                <a:cubicBezTo>
                  <a:pt x="3028572" y="3931520"/>
                  <a:pt x="3018137" y="3945327"/>
                  <a:pt x="3009439" y="3960859"/>
                </a:cubicBezTo>
                <a:cubicBezTo>
                  <a:pt x="2988567" y="3981569"/>
                  <a:pt x="2969436" y="3998828"/>
                  <a:pt x="2946825" y="4017813"/>
                </a:cubicBezTo>
                <a:cubicBezTo>
                  <a:pt x="2932910" y="4029893"/>
                  <a:pt x="2918996" y="4041975"/>
                  <a:pt x="2905081" y="4054055"/>
                </a:cubicBezTo>
                <a:cubicBezTo>
                  <a:pt x="2891167" y="4066137"/>
                  <a:pt x="2877253" y="4076492"/>
                  <a:pt x="2861600" y="4088573"/>
                </a:cubicBezTo>
                <a:cubicBezTo>
                  <a:pt x="2809421" y="4131720"/>
                  <a:pt x="2758981" y="4171414"/>
                  <a:pt x="2705063" y="4209383"/>
                </a:cubicBezTo>
                <a:cubicBezTo>
                  <a:pt x="2682452" y="4230094"/>
                  <a:pt x="2652885" y="4252531"/>
                  <a:pt x="2621577" y="4273241"/>
                </a:cubicBezTo>
                <a:cubicBezTo>
                  <a:pt x="2588530" y="4293951"/>
                  <a:pt x="2553744" y="4316387"/>
                  <a:pt x="2517220" y="4335372"/>
                </a:cubicBezTo>
                <a:cubicBezTo>
                  <a:pt x="2498087" y="4345727"/>
                  <a:pt x="2480694" y="4354356"/>
                  <a:pt x="2461562" y="4364711"/>
                </a:cubicBezTo>
                <a:cubicBezTo>
                  <a:pt x="2444169" y="4375066"/>
                  <a:pt x="2425036" y="4383696"/>
                  <a:pt x="2407643" y="4392325"/>
                </a:cubicBezTo>
                <a:cubicBezTo>
                  <a:pt x="2372857" y="4409583"/>
                  <a:pt x="2339812" y="4426842"/>
                  <a:pt x="2311983" y="4442376"/>
                </a:cubicBezTo>
                <a:cubicBezTo>
                  <a:pt x="2195449" y="4497603"/>
                  <a:pt x="2075439" y="4540749"/>
                  <a:pt x="1948470" y="4578718"/>
                </a:cubicBezTo>
                <a:cubicBezTo>
                  <a:pt x="1776281" y="4627042"/>
                  <a:pt x="1583218" y="4659835"/>
                  <a:pt x="1412767" y="4666738"/>
                </a:cubicBezTo>
                <a:cubicBezTo>
                  <a:pt x="1398853" y="4666738"/>
                  <a:pt x="1383200" y="4666738"/>
                  <a:pt x="1372764" y="4666738"/>
                </a:cubicBezTo>
                <a:cubicBezTo>
                  <a:pt x="1371024" y="4661560"/>
                  <a:pt x="1367545" y="4658108"/>
                  <a:pt x="1367545" y="4652931"/>
                </a:cubicBezTo>
                <a:cubicBezTo>
                  <a:pt x="1360589" y="4649480"/>
                  <a:pt x="1343195" y="4651204"/>
                  <a:pt x="1325803" y="4651204"/>
                </a:cubicBezTo>
                <a:cubicBezTo>
                  <a:pt x="1310150" y="4656383"/>
                  <a:pt x="1289278" y="4661560"/>
                  <a:pt x="1287538" y="4666738"/>
                </a:cubicBezTo>
                <a:cubicBezTo>
                  <a:pt x="1244057" y="4668463"/>
                  <a:pt x="1209271" y="4668463"/>
                  <a:pt x="1176223" y="4668463"/>
                </a:cubicBezTo>
                <a:cubicBezTo>
                  <a:pt x="1144916" y="4666738"/>
                  <a:pt x="1118827" y="4665011"/>
                  <a:pt x="1094477" y="4665011"/>
                </a:cubicBezTo>
                <a:cubicBezTo>
                  <a:pt x="1080563" y="4663286"/>
                  <a:pt x="1068387" y="4661560"/>
                  <a:pt x="1054473" y="4661560"/>
                </a:cubicBezTo>
                <a:cubicBezTo>
                  <a:pt x="1040558" y="4659835"/>
                  <a:pt x="1026644" y="4658108"/>
                  <a:pt x="1014470" y="4654656"/>
                </a:cubicBezTo>
                <a:lnTo>
                  <a:pt x="1038568" y="4629151"/>
                </a:lnTo>
                <a:lnTo>
                  <a:pt x="1033601" y="4630494"/>
                </a:lnTo>
                <a:lnTo>
                  <a:pt x="943819" y="4613996"/>
                </a:lnTo>
                <a:lnTo>
                  <a:pt x="939679" y="4614962"/>
                </a:lnTo>
                <a:cubicBezTo>
                  <a:pt x="871848" y="4604607"/>
                  <a:pt x="816190" y="4594252"/>
                  <a:pt x="767490" y="4583897"/>
                </a:cubicBezTo>
                <a:cubicBezTo>
                  <a:pt x="743140" y="4578718"/>
                  <a:pt x="720528" y="4573541"/>
                  <a:pt x="699657" y="4570090"/>
                </a:cubicBezTo>
                <a:cubicBezTo>
                  <a:pt x="678785" y="4564911"/>
                  <a:pt x="659654" y="4561460"/>
                  <a:pt x="640521" y="4559735"/>
                </a:cubicBezTo>
                <a:cubicBezTo>
                  <a:pt x="617911" y="4549379"/>
                  <a:pt x="593561" y="4539024"/>
                  <a:pt x="569211" y="4526942"/>
                </a:cubicBezTo>
                <a:cubicBezTo>
                  <a:pt x="544861" y="4518314"/>
                  <a:pt x="518770" y="4507959"/>
                  <a:pt x="480506" y="4494152"/>
                </a:cubicBezTo>
                <a:cubicBezTo>
                  <a:pt x="449198" y="4482070"/>
                  <a:pt x="417891" y="4469990"/>
                  <a:pt x="388324" y="4457908"/>
                </a:cubicBezTo>
                <a:cubicBezTo>
                  <a:pt x="397020" y="4449279"/>
                  <a:pt x="400498" y="4447552"/>
                  <a:pt x="403977" y="4445828"/>
                </a:cubicBezTo>
                <a:cubicBezTo>
                  <a:pt x="426589" y="4451004"/>
                  <a:pt x="447460" y="4454456"/>
                  <a:pt x="468331" y="4457908"/>
                </a:cubicBezTo>
                <a:cubicBezTo>
                  <a:pt x="478767" y="4466538"/>
                  <a:pt x="487463" y="4473441"/>
                  <a:pt x="496160" y="4482070"/>
                </a:cubicBezTo>
                <a:cubicBezTo>
                  <a:pt x="520510" y="4487248"/>
                  <a:pt x="546599" y="4497603"/>
                  <a:pt x="591821" y="4509684"/>
                </a:cubicBezTo>
                <a:cubicBezTo>
                  <a:pt x="661392" y="4535572"/>
                  <a:pt x="718790" y="4547653"/>
                  <a:pt x="781404" y="4558008"/>
                </a:cubicBezTo>
                <a:cubicBezTo>
                  <a:pt x="797057" y="4561460"/>
                  <a:pt x="812712" y="4563186"/>
                  <a:pt x="828365" y="4566638"/>
                </a:cubicBezTo>
                <a:cubicBezTo>
                  <a:pt x="844019" y="4568363"/>
                  <a:pt x="861412" y="4571815"/>
                  <a:pt x="878805" y="4575266"/>
                </a:cubicBezTo>
                <a:cubicBezTo>
                  <a:pt x="896198" y="4578718"/>
                  <a:pt x="915329" y="4582170"/>
                  <a:pt x="934462" y="4587348"/>
                </a:cubicBezTo>
                <a:lnTo>
                  <a:pt x="995797" y="4600508"/>
                </a:lnTo>
                <a:lnTo>
                  <a:pt x="1000554" y="4599429"/>
                </a:lnTo>
                <a:cubicBezTo>
                  <a:pt x="1019687" y="4602880"/>
                  <a:pt x="1037080" y="4604607"/>
                  <a:pt x="1057951" y="4608059"/>
                </a:cubicBezTo>
                <a:cubicBezTo>
                  <a:pt x="1059690" y="4606332"/>
                  <a:pt x="1059690" y="4606332"/>
                  <a:pt x="1059690" y="4604607"/>
                </a:cubicBezTo>
                <a:cubicBezTo>
                  <a:pt x="1087518" y="4606332"/>
                  <a:pt x="1117087" y="4606332"/>
                  <a:pt x="1143176" y="4608059"/>
                </a:cubicBezTo>
                <a:cubicBezTo>
                  <a:pt x="1148395" y="4608059"/>
                  <a:pt x="1155352" y="4609784"/>
                  <a:pt x="1157090" y="4609784"/>
                </a:cubicBezTo>
                <a:cubicBezTo>
                  <a:pt x="1202312" y="4611511"/>
                  <a:pt x="1244055" y="4609784"/>
                  <a:pt x="1285798" y="4609784"/>
                </a:cubicBezTo>
                <a:cubicBezTo>
                  <a:pt x="1318845" y="4611511"/>
                  <a:pt x="1350153" y="4611511"/>
                  <a:pt x="1379720" y="4613235"/>
                </a:cubicBezTo>
                <a:cubicBezTo>
                  <a:pt x="1417984" y="4611511"/>
                  <a:pt x="1456249" y="4606332"/>
                  <a:pt x="1491035" y="4604607"/>
                </a:cubicBezTo>
                <a:cubicBezTo>
                  <a:pt x="1496253" y="4604607"/>
                  <a:pt x="1503211" y="4604607"/>
                  <a:pt x="1504949" y="4604607"/>
                </a:cubicBezTo>
                <a:cubicBezTo>
                  <a:pt x="1506689" y="4609784"/>
                  <a:pt x="1510168" y="4613235"/>
                  <a:pt x="1510168" y="4618414"/>
                </a:cubicBezTo>
                <a:cubicBezTo>
                  <a:pt x="1562347" y="4614962"/>
                  <a:pt x="1593654" y="4609784"/>
                  <a:pt x="1619742" y="4604607"/>
                </a:cubicBezTo>
                <a:cubicBezTo>
                  <a:pt x="1645833" y="4601155"/>
                  <a:pt x="1664964" y="4595977"/>
                  <a:pt x="1692793" y="4587348"/>
                </a:cubicBezTo>
                <a:cubicBezTo>
                  <a:pt x="1706707" y="4585622"/>
                  <a:pt x="1720621" y="4583897"/>
                  <a:pt x="1734536" y="4580445"/>
                </a:cubicBezTo>
                <a:cubicBezTo>
                  <a:pt x="1743233" y="4578718"/>
                  <a:pt x="1751929" y="4578718"/>
                  <a:pt x="1760626" y="4576993"/>
                </a:cubicBezTo>
                <a:cubicBezTo>
                  <a:pt x="1781497" y="4571815"/>
                  <a:pt x="1798891" y="4568363"/>
                  <a:pt x="1818022" y="4563186"/>
                </a:cubicBezTo>
                <a:cubicBezTo>
                  <a:pt x="1833676" y="4559735"/>
                  <a:pt x="1849329" y="4556283"/>
                  <a:pt x="1864983" y="4552831"/>
                </a:cubicBezTo>
                <a:cubicBezTo>
                  <a:pt x="1880636" y="4549379"/>
                  <a:pt x="1896291" y="4544201"/>
                  <a:pt x="1911944" y="4540749"/>
                </a:cubicBezTo>
                <a:lnTo>
                  <a:pt x="1998083" y="4525957"/>
                </a:lnTo>
                <a:lnTo>
                  <a:pt x="2009346" y="4521766"/>
                </a:lnTo>
                <a:cubicBezTo>
                  <a:pt x="1979777" y="4526942"/>
                  <a:pt x="1948470" y="4532121"/>
                  <a:pt x="1918903" y="4537297"/>
                </a:cubicBezTo>
                <a:cubicBezTo>
                  <a:pt x="1903248" y="4540749"/>
                  <a:pt x="1887595" y="4545928"/>
                  <a:pt x="1871941" y="4549379"/>
                </a:cubicBezTo>
                <a:cubicBezTo>
                  <a:pt x="1856288" y="4552831"/>
                  <a:pt x="1840633" y="4556283"/>
                  <a:pt x="1824981" y="4559735"/>
                </a:cubicBezTo>
                <a:cubicBezTo>
                  <a:pt x="1804109" y="4564911"/>
                  <a:pt x="1788455" y="4568363"/>
                  <a:pt x="1767583" y="4573541"/>
                </a:cubicBezTo>
                <a:cubicBezTo>
                  <a:pt x="1758887" y="4575266"/>
                  <a:pt x="1750190" y="4575266"/>
                  <a:pt x="1741495" y="4576993"/>
                </a:cubicBezTo>
                <a:cubicBezTo>
                  <a:pt x="1727580" y="4578718"/>
                  <a:pt x="1713666" y="4580445"/>
                  <a:pt x="1699751" y="4583897"/>
                </a:cubicBezTo>
                <a:cubicBezTo>
                  <a:pt x="1651051" y="4589073"/>
                  <a:pt x="1616265" y="4590800"/>
                  <a:pt x="1586697" y="4594252"/>
                </a:cubicBezTo>
                <a:cubicBezTo>
                  <a:pt x="1558868" y="4597704"/>
                  <a:pt x="1536258" y="4601155"/>
                  <a:pt x="1510168" y="4601155"/>
                </a:cubicBezTo>
                <a:cubicBezTo>
                  <a:pt x="1506689" y="4601155"/>
                  <a:pt x="1501472" y="4601155"/>
                  <a:pt x="1496253" y="4601155"/>
                </a:cubicBezTo>
                <a:cubicBezTo>
                  <a:pt x="1461467" y="4604607"/>
                  <a:pt x="1423203" y="4609784"/>
                  <a:pt x="1384939" y="4609784"/>
                </a:cubicBezTo>
                <a:cubicBezTo>
                  <a:pt x="1355371" y="4608059"/>
                  <a:pt x="1324064" y="4608059"/>
                  <a:pt x="1291017" y="4606332"/>
                </a:cubicBezTo>
                <a:cubicBezTo>
                  <a:pt x="1249273" y="4606332"/>
                  <a:pt x="1207531" y="4608059"/>
                  <a:pt x="1162309" y="4606332"/>
                </a:cubicBezTo>
                <a:cubicBezTo>
                  <a:pt x="1158830" y="4606332"/>
                  <a:pt x="1153613" y="4604607"/>
                  <a:pt x="1148395" y="4604607"/>
                </a:cubicBezTo>
                <a:cubicBezTo>
                  <a:pt x="1129263" y="4597704"/>
                  <a:pt x="1115349" y="4590800"/>
                  <a:pt x="1094477" y="4582170"/>
                </a:cubicBezTo>
                <a:cubicBezTo>
                  <a:pt x="1085780" y="4589073"/>
                  <a:pt x="1073606" y="4594252"/>
                  <a:pt x="1064909" y="4601155"/>
                </a:cubicBezTo>
                <a:lnTo>
                  <a:pt x="1064833" y="4601304"/>
                </a:lnTo>
                <a:lnTo>
                  <a:pt x="1089259" y="4585622"/>
                </a:lnTo>
                <a:cubicBezTo>
                  <a:pt x="1110130" y="4594250"/>
                  <a:pt x="1125785" y="4601154"/>
                  <a:pt x="1143177" y="4608057"/>
                </a:cubicBezTo>
                <a:cubicBezTo>
                  <a:pt x="1115349" y="4608057"/>
                  <a:pt x="1085780" y="4606332"/>
                  <a:pt x="1059691" y="4604605"/>
                </a:cubicBezTo>
                <a:lnTo>
                  <a:pt x="1060349" y="4604183"/>
                </a:lnTo>
                <a:lnTo>
                  <a:pt x="1005773" y="4595977"/>
                </a:lnTo>
                <a:cubicBezTo>
                  <a:pt x="983163" y="4590800"/>
                  <a:pt x="962291" y="4587348"/>
                  <a:pt x="941419" y="4582170"/>
                </a:cubicBezTo>
                <a:cubicBezTo>
                  <a:pt x="922286" y="4576993"/>
                  <a:pt x="903155" y="4573541"/>
                  <a:pt x="885762" y="4570090"/>
                </a:cubicBezTo>
                <a:cubicBezTo>
                  <a:pt x="868369" y="4566638"/>
                  <a:pt x="850976" y="4564911"/>
                  <a:pt x="835322" y="4561460"/>
                </a:cubicBezTo>
                <a:cubicBezTo>
                  <a:pt x="819669" y="4558008"/>
                  <a:pt x="804014" y="4556283"/>
                  <a:pt x="788362" y="4552831"/>
                </a:cubicBezTo>
                <a:cubicBezTo>
                  <a:pt x="725747" y="4542476"/>
                  <a:pt x="668349" y="4530394"/>
                  <a:pt x="598778" y="4504507"/>
                </a:cubicBezTo>
                <a:cubicBezTo>
                  <a:pt x="553556" y="4494152"/>
                  <a:pt x="527467" y="4483797"/>
                  <a:pt x="503117" y="4476893"/>
                </a:cubicBezTo>
                <a:cubicBezTo>
                  <a:pt x="492682" y="4469990"/>
                  <a:pt x="483984" y="4461359"/>
                  <a:pt x="475289" y="4452731"/>
                </a:cubicBezTo>
                <a:cubicBezTo>
                  <a:pt x="454417" y="4449279"/>
                  <a:pt x="433546" y="4445828"/>
                  <a:pt x="410934" y="4440649"/>
                </a:cubicBezTo>
                <a:cubicBezTo>
                  <a:pt x="377888" y="4425117"/>
                  <a:pt x="348319" y="4409583"/>
                  <a:pt x="315274" y="4392325"/>
                </a:cubicBezTo>
                <a:cubicBezTo>
                  <a:pt x="304838" y="4392325"/>
                  <a:pt x="297881" y="4394052"/>
                  <a:pt x="287445" y="4394052"/>
                </a:cubicBezTo>
                <a:cubicBezTo>
                  <a:pt x="252659" y="4376793"/>
                  <a:pt x="221352" y="4361259"/>
                  <a:pt x="188304" y="4344001"/>
                </a:cubicBezTo>
                <a:cubicBezTo>
                  <a:pt x="183087" y="4333645"/>
                  <a:pt x="176130" y="4323290"/>
                  <a:pt x="170911" y="4312935"/>
                </a:cubicBezTo>
                <a:cubicBezTo>
                  <a:pt x="170911" y="4312935"/>
                  <a:pt x="172652" y="4312935"/>
                  <a:pt x="174390" y="4311210"/>
                </a:cubicBezTo>
                <a:cubicBezTo>
                  <a:pt x="193523" y="4323290"/>
                  <a:pt x="214395" y="4333645"/>
                  <a:pt x="235266" y="4344001"/>
                </a:cubicBezTo>
                <a:cubicBezTo>
                  <a:pt x="256138" y="4354356"/>
                  <a:pt x="275269" y="4364711"/>
                  <a:pt x="296141" y="4376793"/>
                </a:cubicBezTo>
                <a:cubicBezTo>
                  <a:pt x="303098" y="4373341"/>
                  <a:pt x="308317" y="4369889"/>
                  <a:pt x="313533" y="4366438"/>
                </a:cubicBezTo>
                <a:cubicBezTo>
                  <a:pt x="280488" y="4350904"/>
                  <a:pt x="259616" y="4333645"/>
                  <a:pt x="242223" y="4319838"/>
                </a:cubicBezTo>
                <a:cubicBezTo>
                  <a:pt x="224830" y="4306032"/>
                  <a:pt x="207437" y="4297403"/>
                  <a:pt x="183087" y="4293951"/>
                </a:cubicBezTo>
                <a:cubicBezTo>
                  <a:pt x="134387" y="4259434"/>
                  <a:pt x="118733" y="4259434"/>
                  <a:pt x="101340" y="4247352"/>
                </a:cubicBezTo>
                <a:cubicBezTo>
                  <a:pt x="76989" y="4231820"/>
                  <a:pt x="54380" y="4218013"/>
                  <a:pt x="31768" y="4202480"/>
                </a:cubicBezTo>
                <a:cubicBezTo>
                  <a:pt x="17854" y="4194713"/>
                  <a:pt x="8396" y="4190938"/>
                  <a:pt x="950" y="4188889"/>
                </a:cubicBezTo>
                <a:lnTo>
                  <a:pt x="0" y="4188725"/>
                </a:lnTo>
                <a:lnTo>
                  <a:pt x="0" y="501377"/>
                </a:lnTo>
                <a:lnTo>
                  <a:pt x="40463" y="467709"/>
                </a:lnTo>
                <a:cubicBezTo>
                  <a:pt x="59597" y="455627"/>
                  <a:pt x="76989" y="443547"/>
                  <a:pt x="96121" y="431465"/>
                </a:cubicBezTo>
                <a:cubicBezTo>
                  <a:pt x="115254" y="419384"/>
                  <a:pt x="132647" y="407302"/>
                  <a:pt x="153518" y="395222"/>
                </a:cubicBezTo>
                <a:cubicBezTo>
                  <a:pt x="193521" y="376237"/>
                  <a:pt x="233526" y="355527"/>
                  <a:pt x="273529" y="339995"/>
                </a:cubicBezTo>
                <a:cubicBezTo>
                  <a:pt x="289183" y="333091"/>
                  <a:pt x="306576" y="324461"/>
                  <a:pt x="320491" y="315833"/>
                </a:cubicBezTo>
                <a:cubicBezTo>
                  <a:pt x="343101" y="305477"/>
                  <a:pt x="369191" y="295122"/>
                  <a:pt x="393541" y="283040"/>
                </a:cubicBezTo>
                <a:cubicBezTo>
                  <a:pt x="428327" y="267508"/>
                  <a:pt x="463113" y="255426"/>
                  <a:pt x="497899" y="241619"/>
                </a:cubicBezTo>
                <a:cubicBezTo>
                  <a:pt x="532685" y="227813"/>
                  <a:pt x="569209" y="217457"/>
                  <a:pt x="603995" y="205377"/>
                </a:cubicBezTo>
                <a:lnTo>
                  <a:pt x="648563" y="196691"/>
                </a:lnTo>
                <a:lnTo>
                  <a:pt x="670091" y="189391"/>
                </a:lnTo>
                <a:lnTo>
                  <a:pt x="963125" y="126661"/>
                </a:lnTo>
                <a:lnTo>
                  <a:pt x="957074" y="124909"/>
                </a:lnTo>
                <a:cubicBezTo>
                  <a:pt x="950117" y="124262"/>
                  <a:pt x="939681" y="125125"/>
                  <a:pt x="920548" y="129439"/>
                </a:cubicBezTo>
                <a:cubicBezTo>
                  <a:pt x="896198" y="132891"/>
                  <a:pt x="868369" y="136343"/>
                  <a:pt x="842279" y="139794"/>
                </a:cubicBezTo>
                <a:cubicBezTo>
                  <a:pt x="817929" y="144973"/>
                  <a:pt x="790100" y="151876"/>
                  <a:pt x="765750" y="157053"/>
                </a:cubicBezTo>
                <a:cubicBezTo>
                  <a:pt x="755314" y="160505"/>
                  <a:pt x="744878" y="163956"/>
                  <a:pt x="732704" y="167408"/>
                </a:cubicBezTo>
                <a:cubicBezTo>
                  <a:pt x="720528" y="170860"/>
                  <a:pt x="708354" y="174312"/>
                  <a:pt x="694440" y="177763"/>
                </a:cubicBezTo>
                <a:lnTo>
                  <a:pt x="610709" y="194085"/>
                </a:lnTo>
                <a:lnTo>
                  <a:pt x="595299" y="200201"/>
                </a:lnTo>
                <a:cubicBezTo>
                  <a:pt x="560513" y="212281"/>
                  <a:pt x="523989" y="222636"/>
                  <a:pt x="489203" y="236443"/>
                </a:cubicBezTo>
                <a:cubicBezTo>
                  <a:pt x="454417" y="250250"/>
                  <a:pt x="419631" y="262332"/>
                  <a:pt x="384845" y="277864"/>
                </a:cubicBezTo>
                <a:cubicBezTo>
                  <a:pt x="358755" y="289945"/>
                  <a:pt x="334405" y="300301"/>
                  <a:pt x="311795" y="310656"/>
                </a:cubicBezTo>
                <a:cubicBezTo>
                  <a:pt x="296141" y="314108"/>
                  <a:pt x="278748" y="322736"/>
                  <a:pt x="263095" y="329639"/>
                </a:cubicBezTo>
                <a:cubicBezTo>
                  <a:pt x="221352" y="345173"/>
                  <a:pt x="183087" y="365884"/>
                  <a:pt x="143083" y="384867"/>
                </a:cubicBezTo>
                <a:cubicBezTo>
                  <a:pt x="123951" y="395222"/>
                  <a:pt x="104818" y="409029"/>
                  <a:pt x="85687" y="421111"/>
                </a:cubicBezTo>
                <a:cubicBezTo>
                  <a:pt x="66554" y="433191"/>
                  <a:pt x="47422" y="445273"/>
                  <a:pt x="30029" y="457353"/>
                </a:cubicBezTo>
                <a:lnTo>
                  <a:pt x="0" y="482736"/>
                </a:lnTo>
                <a:lnTo>
                  <a:pt x="0" y="449046"/>
                </a:lnTo>
                <a:lnTo>
                  <a:pt x="7201" y="442900"/>
                </a:lnTo>
                <a:cubicBezTo>
                  <a:pt x="17419" y="434055"/>
                  <a:pt x="28289" y="425425"/>
                  <a:pt x="42204" y="417659"/>
                </a:cubicBezTo>
                <a:cubicBezTo>
                  <a:pt x="66554" y="409029"/>
                  <a:pt x="94382" y="391771"/>
                  <a:pt x="129168" y="372787"/>
                </a:cubicBezTo>
                <a:cubicBezTo>
                  <a:pt x="146561" y="364157"/>
                  <a:pt x="165694" y="353802"/>
                  <a:pt x="184826" y="343446"/>
                </a:cubicBezTo>
                <a:cubicBezTo>
                  <a:pt x="195261" y="338270"/>
                  <a:pt x="203959" y="333091"/>
                  <a:pt x="214395" y="327915"/>
                </a:cubicBezTo>
                <a:cubicBezTo>
                  <a:pt x="224830" y="322736"/>
                  <a:pt x="235266" y="319284"/>
                  <a:pt x="247440" y="315833"/>
                </a:cubicBezTo>
                <a:cubicBezTo>
                  <a:pt x="282226" y="298574"/>
                  <a:pt x="320491" y="281315"/>
                  <a:pt x="357017" y="267508"/>
                </a:cubicBezTo>
                <a:cubicBezTo>
                  <a:pt x="450939" y="224363"/>
                  <a:pt x="553556" y="184667"/>
                  <a:pt x="659654" y="151876"/>
                </a:cubicBezTo>
                <a:cubicBezTo>
                  <a:pt x="687483" y="148425"/>
                  <a:pt x="711833" y="144973"/>
                  <a:pt x="739661" y="141521"/>
                </a:cubicBezTo>
                <a:cubicBezTo>
                  <a:pt x="757054" y="134618"/>
                  <a:pt x="776186" y="127714"/>
                  <a:pt x="797057" y="120811"/>
                </a:cubicBezTo>
                <a:cubicBezTo>
                  <a:pt x="817929" y="113907"/>
                  <a:pt x="840540" y="107004"/>
                  <a:pt x="863150" y="103552"/>
                </a:cubicBezTo>
                <a:cubicBezTo>
                  <a:pt x="910112" y="94922"/>
                  <a:pt x="958812" y="86293"/>
                  <a:pt x="1002294" y="84567"/>
                </a:cubicBezTo>
                <a:cubicBezTo>
                  <a:pt x="1069258" y="78526"/>
                  <a:pt x="1136221" y="75074"/>
                  <a:pt x="1203183" y="74427"/>
                </a:cubicBezTo>
                <a:lnTo>
                  <a:pt x="1364651" y="79803"/>
                </a:lnTo>
                <a:lnTo>
                  <a:pt x="1199704" y="73780"/>
                </a:lnTo>
                <a:cubicBezTo>
                  <a:pt x="1132742" y="74212"/>
                  <a:pt x="1065777" y="77663"/>
                  <a:pt x="998815" y="84567"/>
                </a:cubicBezTo>
                <a:cubicBezTo>
                  <a:pt x="953594" y="86292"/>
                  <a:pt x="906632" y="94922"/>
                  <a:pt x="859672" y="103550"/>
                </a:cubicBezTo>
                <a:cubicBezTo>
                  <a:pt x="837060" y="107002"/>
                  <a:pt x="814450" y="113905"/>
                  <a:pt x="793579" y="120809"/>
                </a:cubicBezTo>
                <a:cubicBezTo>
                  <a:pt x="772707" y="127712"/>
                  <a:pt x="753574" y="134616"/>
                  <a:pt x="736181" y="141519"/>
                </a:cubicBezTo>
                <a:cubicBezTo>
                  <a:pt x="708352" y="144971"/>
                  <a:pt x="684002" y="148423"/>
                  <a:pt x="656173" y="151875"/>
                </a:cubicBezTo>
                <a:cubicBezTo>
                  <a:pt x="550077" y="184667"/>
                  <a:pt x="449198" y="224361"/>
                  <a:pt x="353536" y="267508"/>
                </a:cubicBezTo>
                <a:cubicBezTo>
                  <a:pt x="317012" y="281315"/>
                  <a:pt x="278748" y="300299"/>
                  <a:pt x="243962" y="315833"/>
                </a:cubicBezTo>
                <a:cubicBezTo>
                  <a:pt x="233526" y="319284"/>
                  <a:pt x="221350" y="324461"/>
                  <a:pt x="210914" y="327913"/>
                </a:cubicBezTo>
                <a:cubicBezTo>
                  <a:pt x="200479" y="333091"/>
                  <a:pt x="190043" y="338268"/>
                  <a:pt x="181347" y="343446"/>
                </a:cubicBezTo>
                <a:cubicBezTo>
                  <a:pt x="162214" y="353802"/>
                  <a:pt x="143083" y="364157"/>
                  <a:pt x="125690" y="372785"/>
                </a:cubicBezTo>
                <a:cubicBezTo>
                  <a:pt x="90904" y="391771"/>
                  <a:pt x="63075" y="409029"/>
                  <a:pt x="38725" y="417658"/>
                </a:cubicBezTo>
                <a:cubicBezTo>
                  <a:pt x="24810" y="425425"/>
                  <a:pt x="13940" y="433623"/>
                  <a:pt x="3721" y="442252"/>
                </a:cubicBezTo>
                <a:lnTo>
                  <a:pt x="0" y="445506"/>
                </a:lnTo>
                <a:lnTo>
                  <a:pt x="0" y="370763"/>
                </a:lnTo>
                <a:lnTo>
                  <a:pt x="38725" y="350350"/>
                </a:lnTo>
                <a:lnTo>
                  <a:pt x="46093" y="346590"/>
                </a:lnTo>
                <a:lnTo>
                  <a:pt x="65033" y="328130"/>
                </a:lnTo>
                <a:cubicBezTo>
                  <a:pt x="75686" y="320147"/>
                  <a:pt x="87427" y="312381"/>
                  <a:pt x="96123" y="305477"/>
                </a:cubicBezTo>
                <a:cubicBezTo>
                  <a:pt x="110037" y="295122"/>
                  <a:pt x="120473" y="290808"/>
                  <a:pt x="130257" y="288219"/>
                </a:cubicBezTo>
                <a:lnTo>
                  <a:pt x="154404" y="282703"/>
                </a:lnTo>
                <a:lnTo>
                  <a:pt x="158735" y="279588"/>
                </a:lnTo>
                <a:cubicBezTo>
                  <a:pt x="308315" y="198474"/>
                  <a:pt x="468330" y="134616"/>
                  <a:pt x="631823" y="89743"/>
                </a:cubicBezTo>
                <a:lnTo>
                  <a:pt x="649377" y="85956"/>
                </a:lnTo>
                <a:lnTo>
                  <a:pt x="697917" y="69033"/>
                </a:lnTo>
                <a:cubicBezTo>
                  <a:pt x="709223" y="65581"/>
                  <a:pt x="720963" y="63423"/>
                  <a:pt x="731399" y="62345"/>
                </a:cubicBezTo>
                <a:lnTo>
                  <a:pt x="748857" y="62198"/>
                </a:lnTo>
                <a:lnTo>
                  <a:pt x="755314" y="60405"/>
                </a:lnTo>
                <a:cubicBezTo>
                  <a:pt x="884022" y="31064"/>
                  <a:pt x="1016208" y="13805"/>
                  <a:pt x="1151873" y="8629"/>
                </a:cubicBezTo>
                <a:cubicBezTo>
                  <a:pt x="1185790" y="9491"/>
                  <a:pt x="1224489" y="8629"/>
                  <a:pt x="1264492" y="8197"/>
                </a:cubicBezTo>
                <a:cubicBezTo>
                  <a:pt x="1304497" y="7764"/>
                  <a:pt x="1345805" y="7764"/>
                  <a:pt x="1384939" y="10354"/>
                </a:cubicBezTo>
                <a:lnTo>
                  <a:pt x="1387181" y="12022"/>
                </a:lnTo>
                <a:lnTo>
                  <a:pt x="1445815" y="5177"/>
                </a:lnTo>
                <a:cubicBezTo>
                  <a:pt x="1464946" y="8629"/>
                  <a:pt x="1482339" y="10354"/>
                  <a:pt x="1499732" y="13805"/>
                </a:cubicBezTo>
                <a:cubicBezTo>
                  <a:pt x="1517125" y="17257"/>
                  <a:pt x="1534518" y="18984"/>
                  <a:pt x="1553651" y="24161"/>
                </a:cubicBezTo>
                <a:lnTo>
                  <a:pt x="1581469" y="30435"/>
                </a:lnTo>
                <a:lnTo>
                  <a:pt x="1551911" y="22436"/>
                </a:lnTo>
                <a:cubicBezTo>
                  <a:pt x="1534518" y="18984"/>
                  <a:pt x="1515385" y="15532"/>
                  <a:pt x="1497992" y="12080"/>
                </a:cubicBezTo>
                <a:cubicBezTo>
                  <a:pt x="1480599" y="8629"/>
                  <a:pt x="1463206" y="6904"/>
                  <a:pt x="1444075" y="3452"/>
                </a:cubicBezTo>
                <a:cubicBezTo>
                  <a:pt x="1444075" y="3452"/>
                  <a:pt x="1444075" y="1725"/>
                  <a:pt x="1444075" y="0"/>
                </a:cubicBezTo>
                <a:cubicBezTo>
                  <a:pt x="1470163" y="1725"/>
                  <a:pt x="1499732" y="3452"/>
                  <a:pt x="1525821" y="5177"/>
                </a:cubicBezTo>
                <a:cubicBezTo>
                  <a:pt x="1555389" y="6904"/>
                  <a:pt x="1583218" y="10355"/>
                  <a:pt x="1609307" y="13807"/>
                </a:cubicBezTo>
                <a:cubicBezTo>
                  <a:pt x="1637135" y="15532"/>
                  <a:pt x="1652790" y="20711"/>
                  <a:pt x="1664964" y="27614"/>
                </a:cubicBezTo>
                <a:cubicBezTo>
                  <a:pt x="1677140" y="34518"/>
                  <a:pt x="1685835" y="41421"/>
                  <a:pt x="1701490" y="44873"/>
                </a:cubicBezTo>
                <a:cubicBezTo>
                  <a:pt x="1725840" y="44873"/>
                  <a:pt x="1715404" y="31066"/>
                  <a:pt x="1746712" y="36242"/>
                </a:cubicBezTo>
                <a:cubicBezTo>
                  <a:pt x="1769321" y="39694"/>
                  <a:pt x="1791933" y="46598"/>
                  <a:pt x="1814543" y="51776"/>
                </a:cubicBezTo>
                <a:cubicBezTo>
                  <a:pt x="1828457" y="55228"/>
                  <a:pt x="1842372" y="60405"/>
                  <a:pt x="1856286" y="63856"/>
                </a:cubicBezTo>
                <a:cubicBezTo>
                  <a:pt x="1856286" y="63856"/>
                  <a:pt x="1856286" y="65583"/>
                  <a:pt x="1854548" y="65583"/>
                </a:cubicBezTo>
                <a:cubicBezTo>
                  <a:pt x="1856286" y="70760"/>
                  <a:pt x="1854548" y="74212"/>
                  <a:pt x="1852808" y="77663"/>
                </a:cubicBezTo>
                <a:cubicBezTo>
                  <a:pt x="1828457" y="75938"/>
                  <a:pt x="1805847" y="74212"/>
                  <a:pt x="1781497" y="72487"/>
                </a:cubicBezTo>
                <a:cubicBezTo>
                  <a:pt x="1772800" y="70760"/>
                  <a:pt x="1765843" y="69035"/>
                  <a:pt x="1757147" y="65583"/>
                </a:cubicBezTo>
                <a:cubicBezTo>
                  <a:pt x="1748450" y="63856"/>
                  <a:pt x="1741493" y="62131"/>
                  <a:pt x="1732797" y="60405"/>
                </a:cubicBezTo>
                <a:cubicBezTo>
                  <a:pt x="1717143" y="56953"/>
                  <a:pt x="1701490" y="53501"/>
                  <a:pt x="1685835" y="50049"/>
                </a:cubicBezTo>
                <a:cubicBezTo>
                  <a:pt x="1670183" y="46598"/>
                  <a:pt x="1654528" y="43146"/>
                  <a:pt x="1638875" y="39694"/>
                </a:cubicBezTo>
                <a:cubicBezTo>
                  <a:pt x="1623221" y="37969"/>
                  <a:pt x="1607568" y="34518"/>
                  <a:pt x="1590175" y="32791"/>
                </a:cubicBezTo>
                <a:lnTo>
                  <a:pt x="1536258" y="32791"/>
                </a:lnTo>
                <a:cubicBezTo>
                  <a:pt x="1520603" y="32791"/>
                  <a:pt x="1504951" y="32791"/>
                  <a:pt x="1492775" y="32791"/>
                </a:cubicBezTo>
                <a:cubicBezTo>
                  <a:pt x="1466686" y="32791"/>
                  <a:pt x="1445815" y="32791"/>
                  <a:pt x="1424943" y="32791"/>
                </a:cubicBezTo>
                <a:lnTo>
                  <a:pt x="1421757" y="31782"/>
                </a:lnTo>
                <a:lnTo>
                  <a:pt x="1391896" y="46598"/>
                </a:lnTo>
                <a:cubicBezTo>
                  <a:pt x="1376241" y="51774"/>
                  <a:pt x="1421463" y="55226"/>
                  <a:pt x="1402331" y="63856"/>
                </a:cubicBezTo>
                <a:cubicBezTo>
                  <a:pt x="1438856" y="70760"/>
                  <a:pt x="1475382" y="77663"/>
                  <a:pt x="1506689" y="84567"/>
                </a:cubicBezTo>
                <a:lnTo>
                  <a:pt x="1460249" y="85371"/>
                </a:lnTo>
                <a:lnTo>
                  <a:pt x="1461033" y="85431"/>
                </a:lnTo>
                <a:cubicBezTo>
                  <a:pt x="1479731" y="86725"/>
                  <a:pt x="1497124" y="87156"/>
                  <a:pt x="1510168" y="84567"/>
                </a:cubicBezTo>
                <a:cubicBezTo>
                  <a:pt x="1524082" y="86293"/>
                  <a:pt x="1537996" y="88018"/>
                  <a:pt x="1551911" y="89745"/>
                </a:cubicBezTo>
                <a:cubicBezTo>
                  <a:pt x="1590175" y="98374"/>
                  <a:pt x="1614525" y="101825"/>
                  <a:pt x="1631918" y="105277"/>
                </a:cubicBezTo>
                <a:cubicBezTo>
                  <a:pt x="1649311" y="108729"/>
                  <a:pt x="1659747" y="108729"/>
                  <a:pt x="1670183" y="110456"/>
                </a:cubicBezTo>
                <a:cubicBezTo>
                  <a:pt x="1691054" y="115632"/>
                  <a:pt x="1713666" y="120811"/>
                  <a:pt x="1734537" y="124262"/>
                </a:cubicBezTo>
                <a:cubicBezTo>
                  <a:pt x="1757147" y="127714"/>
                  <a:pt x="1778019" y="134618"/>
                  <a:pt x="1800631" y="138069"/>
                </a:cubicBezTo>
                <a:cubicBezTo>
                  <a:pt x="1821502" y="143246"/>
                  <a:pt x="1844112" y="148425"/>
                  <a:pt x="1864983" y="153601"/>
                </a:cubicBezTo>
                <a:lnTo>
                  <a:pt x="1929339" y="172587"/>
                </a:lnTo>
                <a:lnTo>
                  <a:pt x="1960646" y="181215"/>
                </a:lnTo>
                <a:lnTo>
                  <a:pt x="1991953" y="191570"/>
                </a:lnTo>
                <a:lnTo>
                  <a:pt x="1992357" y="191936"/>
                </a:lnTo>
                <a:lnTo>
                  <a:pt x="2014807" y="195778"/>
                </a:lnTo>
                <a:cubicBezTo>
                  <a:pt x="2034211" y="200307"/>
                  <a:pt x="2057203" y="207858"/>
                  <a:pt x="2069214" y="215839"/>
                </a:cubicBezTo>
                <a:lnTo>
                  <a:pt x="2076814" y="227265"/>
                </a:lnTo>
                <a:lnTo>
                  <a:pt x="2078918" y="227814"/>
                </a:lnTo>
                <a:cubicBezTo>
                  <a:pt x="2094571" y="234718"/>
                  <a:pt x="2111963" y="241621"/>
                  <a:pt x="2127618" y="246798"/>
                </a:cubicBezTo>
                <a:cubicBezTo>
                  <a:pt x="2141532" y="251976"/>
                  <a:pt x="2155447" y="257153"/>
                  <a:pt x="2169361" y="264057"/>
                </a:cubicBezTo>
                <a:cubicBezTo>
                  <a:pt x="2183275" y="270960"/>
                  <a:pt x="2197190" y="276139"/>
                  <a:pt x="2211104" y="283042"/>
                </a:cubicBezTo>
                <a:cubicBezTo>
                  <a:pt x="2218061" y="288219"/>
                  <a:pt x="2228497" y="293397"/>
                  <a:pt x="2242411" y="300301"/>
                </a:cubicBezTo>
                <a:cubicBezTo>
                  <a:pt x="2249369" y="303752"/>
                  <a:pt x="2256326" y="307204"/>
                  <a:pt x="2263283" y="310656"/>
                </a:cubicBezTo>
                <a:cubicBezTo>
                  <a:pt x="2270240" y="314108"/>
                  <a:pt x="2278935" y="317559"/>
                  <a:pt x="2285893" y="322736"/>
                </a:cubicBezTo>
                <a:cubicBezTo>
                  <a:pt x="2317200" y="338270"/>
                  <a:pt x="2348507" y="353802"/>
                  <a:pt x="2362422" y="365884"/>
                </a:cubicBezTo>
                <a:cubicBezTo>
                  <a:pt x="2393729" y="386594"/>
                  <a:pt x="2426777" y="405578"/>
                  <a:pt x="2459822" y="428015"/>
                </a:cubicBezTo>
                <a:cubicBezTo>
                  <a:pt x="2475477" y="438370"/>
                  <a:pt x="2492869" y="450450"/>
                  <a:pt x="2510263" y="462532"/>
                </a:cubicBezTo>
                <a:lnTo>
                  <a:pt x="2511723" y="463567"/>
                </a:lnTo>
                <a:lnTo>
                  <a:pt x="2537500" y="479106"/>
                </a:lnTo>
                <a:cubicBezTo>
                  <a:pt x="3129699" y="876098"/>
                  <a:pt x="3519053" y="1548397"/>
                  <a:pt x="3519053" y="2310932"/>
                </a:cubicBezTo>
                <a:lnTo>
                  <a:pt x="3518319" y="2325375"/>
                </a:lnTo>
                <a:lnTo>
                  <a:pt x="3538185" y="2328190"/>
                </a:lnTo>
                <a:cubicBezTo>
                  <a:pt x="3545141" y="2333367"/>
                  <a:pt x="3550359" y="2336819"/>
                  <a:pt x="3557315" y="2341998"/>
                </a:cubicBezTo>
                <a:cubicBezTo>
                  <a:pt x="3559056" y="2360981"/>
                  <a:pt x="3562535" y="2366159"/>
                  <a:pt x="3566013" y="2388595"/>
                </a:cubicBezTo>
                <a:cubicBezTo>
                  <a:pt x="3576449" y="2409305"/>
                  <a:pt x="3588623" y="2426564"/>
                  <a:pt x="3599059" y="2443823"/>
                </a:cubicBezTo>
                <a:lnTo>
                  <a:pt x="3612975" y="2445078"/>
                </a:lnTo>
                <a:lnTo>
                  <a:pt x="3612975" y="2431742"/>
                </a:lnTo>
                <a:lnTo>
                  <a:pt x="3627114" y="2392770"/>
                </a:lnTo>
                <a:lnTo>
                  <a:pt x="3626887" y="2385145"/>
                </a:lnTo>
                <a:cubicBezTo>
                  <a:pt x="3632106" y="2333369"/>
                  <a:pt x="3635585" y="2335094"/>
                  <a:pt x="3640802" y="2338546"/>
                </a:cubicBezTo>
                <a:cubicBezTo>
                  <a:pt x="3647759" y="2336821"/>
                  <a:pt x="3654716" y="2336821"/>
                  <a:pt x="3659935" y="2338546"/>
                </a:cubicBezTo>
                <a:cubicBezTo>
                  <a:pt x="3670371" y="2331642"/>
                  <a:pt x="3679066" y="2323014"/>
                  <a:pt x="3689502" y="2319562"/>
                </a:cubicBezTo>
                <a:cubicBezTo>
                  <a:pt x="3691242" y="2345449"/>
                  <a:pt x="3691242" y="2367886"/>
                  <a:pt x="3692981" y="2395500"/>
                </a:cubicBezTo>
                <a:cubicBezTo>
                  <a:pt x="3689502" y="2407580"/>
                  <a:pt x="3687763" y="2419662"/>
                  <a:pt x="3684285" y="2431742"/>
                </a:cubicBezTo>
                <a:cubicBezTo>
                  <a:pt x="3680807" y="2443824"/>
                  <a:pt x="3677328" y="2455905"/>
                  <a:pt x="3673849" y="2466260"/>
                </a:cubicBezTo>
                <a:cubicBezTo>
                  <a:pt x="3672109" y="2485245"/>
                  <a:pt x="3670371" y="2504229"/>
                  <a:pt x="3668631" y="2523214"/>
                </a:cubicBezTo>
                <a:lnTo>
                  <a:pt x="3666892" y="2552553"/>
                </a:lnTo>
                <a:cubicBezTo>
                  <a:pt x="3665152" y="2562908"/>
                  <a:pt x="3665152" y="2571538"/>
                  <a:pt x="3663413" y="2581894"/>
                </a:cubicBezTo>
                <a:lnTo>
                  <a:pt x="3655998" y="2586800"/>
                </a:lnTo>
                <a:lnTo>
                  <a:pt x="3656457" y="2588795"/>
                </a:lnTo>
                <a:lnTo>
                  <a:pt x="3663561" y="2584095"/>
                </a:lnTo>
                <a:lnTo>
                  <a:pt x="3666892" y="2556005"/>
                </a:lnTo>
                <a:lnTo>
                  <a:pt x="3668631" y="2526666"/>
                </a:lnTo>
                <a:cubicBezTo>
                  <a:pt x="3670371" y="2507680"/>
                  <a:pt x="3672109" y="2488697"/>
                  <a:pt x="3673849" y="2469711"/>
                </a:cubicBezTo>
                <a:cubicBezTo>
                  <a:pt x="3677328" y="2459356"/>
                  <a:pt x="3680807" y="2447276"/>
                  <a:pt x="3684285" y="2435194"/>
                </a:cubicBezTo>
                <a:cubicBezTo>
                  <a:pt x="3687763" y="2423114"/>
                  <a:pt x="3691242" y="2411032"/>
                  <a:pt x="3692981" y="2398952"/>
                </a:cubicBezTo>
                <a:cubicBezTo>
                  <a:pt x="3698199" y="2402404"/>
                  <a:pt x="3701678" y="2405855"/>
                  <a:pt x="3706895" y="2409307"/>
                </a:cubicBezTo>
                <a:cubicBezTo>
                  <a:pt x="3706895" y="2417936"/>
                  <a:pt x="3706895" y="2426566"/>
                  <a:pt x="3705157" y="2435194"/>
                </a:cubicBezTo>
                <a:cubicBezTo>
                  <a:pt x="3703417" y="2443824"/>
                  <a:pt x="3703417" y="2452453"/>
                  <a:pt x="3701678" y="2461083"/>
                </a:cubicBezTo>
                <a:cubicBezTo>
                  <a:pt x="3699938" y="2478342"/>
                  <a:pt x="3698199" y="2493874"/>
                  <a:pt x="3699938" y="2509407"/>
                </a:cubicBezTo>
                <a:cubicBezTo>
                  <a:pt x="3698199" y="2526666"/>
                  <a:pt x="3698199" y="2545649"/>
                  <a:pt x="3696459" y="2566360"/>
                </a:cubicBezTo>
                <a:cubicBezTo>
                  <a:pt x="3692981" y="2585345"/>
                  <a:pt x="3691242" y="2606056"/>
                  <a:pt x="3687763" y="2626766"/>
                </a:cubicBezTo>
                <a:cubicBezTo>
                  <a:pt x="3684285" y="2647476"/>
                  <a:pt x="3682545" y="2668187"/>
                  <a:pt x="3677328" y="2690622"/>
                </a:cubicBezTo>
                <a:cubicBezTo>
                  <a:pt x="3673849" y="2711333"/>
                  <a:pt x="3668631" y="2732043"/>
                  <a:pt x="3665152" y="2752753"/>
                </a:cubicBezTo>
                <a:cubicBezTo>
                  <a:pt x="3652977" y="2799353"/>
                  <a:pt x="3656457" y="2814884"/>
                  <a:pt x="3642542" y="2883919"/>
                </a:cubicBezTo>
                <a:cubicBezTo>
                  <a:pt x="3635585" y="2887371"/>
                  <a:pt x="3628627" y="2890822"/>
                  <a:pt x="3621671" y="2896001"/>
                </a:cubicBezTo>
                <a:cubicBezTo>
                  <a:pt x="3614713" y="2920163"/>
                  <a:pt x="3604277" y="2947777"/>
                  <a:pt x="3595580" y="2971939"/>
                </a:cubicBezTo>
                <a:cubicBezTo>
                  <a:pt x="3583406" y="3011633"/>
                  <a:pt x="3592101" y="3016811"/>
                  <a:pt x="3588623" y="3044425"/>
                </a:cubicBezTo>
                <a:cubicBezTo>
                  <a:pt x="3586885" y="3047877"/>
                  <a:pt x="3585145" y="3053054"/>
                  <a:pt x="3585145" y="3054781"/>
                </a:cubicBezTo>
                <a:cubicBezTo>
                  <a:pt x="3574709" y="3082394"/>
                  <a:pt x="3564273" y="3110008"/>
                  <a:pt x="3555577" y="3134170"/>
                </a:cubicBezTo>
                <a:cubicBezTo>
                  <a:pt x="3552099" y="3137622"/>
                  <a:pt x="3550359" y="3139347"/>
                  <a:pt x="3546880" y="3141074"/>
                </a:cubicBezTo>
                <a:cubicBezTo>
                  <a:pt x="3534705" y="3168688"/>
                  <a:pt x="3522530" y="3198026"/>
                  <a:pt x="3510355" y="3225640"/>
                </a:cubicBezTo>
                <a:cubicBezTo>
                  <a:pt x="3524270" y="3198026"/>
                  <a:pt x="3536444" y="3168688"/>
                  <a:pt x="3548620" y="3141074"/>
                </a:cubicBezTo>
                <a:cubicBezTo>
                  <a:pt x="3552099" y="3137622"/>
                  <a:pt x="3553837" y="3137622"/>
                  <a:pt x="3557315" y="3134170"/>
                </a:cubicBezTo>
                <a:cubicBezTo>
                  <a:pt x="3543401" y="3208382"/>
                  <a:pt x="3520791" y="3254981"/>
                  <a:pt x="3501659" y="3291223"/>
                </a:cubicBezTo>
                <a:cubicBezTo>
                  <a:pt x="3491223" y="3298127"/>
                  <a:pt x="3480787" y="3303305"/>
                  <a:pt x="3472091" y="3306757"/>
                </a:cubicBezTo>
                <a:lnTo>
                  <a:pt x="3465959" y="3318927"/>
                </a:lnTo>
                <a:lnTo>
                  <a:pt x="3466874" y="3320562"/>
                </a:lnTo>
                <a:cubicBezTo>
                  <a:pt x="3468613" y="3317110"/>
                  <a:pt x="3470353" y="3311933"/>
                  <a:pt x="3473831" y="3306755"/>
                </a:cubicBezTo>
                <a:cubicBezTo>
                  <a:pt x="3482527" y="3303303"/>
                  <a:pt x="3492963" y="3298127"/>
                  <a:pt x="3503399" y="3291223"/>
                </a:cubicBezTo>
                <a:cubicBezTo>
                  <a:pt x="3505139" y="3310207"/>
                  <a:pt x="3491225" y="3334369"/>
                  <a:pt x="3482527" y="3349902"/>
                </a:cubicBezTo>
                <a:cubicBezTo>
                  <a:pt x="3470353" y="3374065"/>
                  <a:pt x="3456439" y="3396500"/>
                  <a:pt x="3444263" y="3418937"/>
                </a:cubicBezTo>
                <a:cubicBezTo>
                  <a:pt x="3437305" y="3431017"/>
                  <a:pt x="3432089" y="3441372"/>
                  <a:pt x="3425131" y="3453454"/>
                </a:cubicBezTo>
                <a:cubicBezTo>
                  <a:pt x="3418174" y="3465534"/>
                  <a:pt x="3411217" y="3475890"/>
                  <a:pt x="3404259" y="3487972"/>
                </a:cubicBezTo>
                <a:cubicBezTo>
                  <a:pt x="3399041" y="3494875"/>
                  <a:pt x="3395562" y="3503503"/>
                  <a:pt x="3388605" y="3513859"/>
                </a:cubicBezTo>
                <a:cubicBezTo>
                  <a:pt x="3381648" y="3531117"/>
                  <a:pt x="3374691" y="3546651"/>
                  <a:pt x="3365995" y="3563910"/>
                </a:cubicBezTo>
                <a:lnTo>
                  <a:pt x="3341645" y="3612234"/>
                </a:lnTo>
                <a:cubicBezTo>
                  <a:pt x="3329469" y="3629493"/>
                  <a:pt x="3317295" y="3648476"/>
                  <a:pt x="3303381" y="3664010"/>
                </a:cubicBezTo>
                <a:cubicBezTo>
                  <a:pt x="3291205" y="3679542"/>
                  <a:pt x="3277291" y="3696800"/>
                  <a:pt x="3265116" y="3712334"/>
                </a:cubicBezTo>
                <a:lnTo>
                  <a:pt x="3266710" y="3709076"/>
                </a:lnTo>
                <a:lnTo>
                  <a:pt x="3223371" y="3767562"/>
                </a:lnTo>
                <a:cubicBezTo>
                  <a:pt x="3212935" y="3757206"/>
                  <a:pt x="3155539" y="3838323"/>
                  <a:pt x="3129449" y="3869389"/>
                </a:cubicBezTo>
                <a:lnTo>
                  <a:pt x="3110959" y="3897618"/>
                </a:lnTo>
                <a:lnTo>
                  <a:pt x="3129449" y="3871114"/>
                </a:lnTo>
                <a:cubicBezTo>
                  <a:pt x="3155539" y="3841773"/>
                  <a:pt x="3212935" y="3760658"/>
                  <a:pt x="3223371" y="3769287"/>
                </a:cubicBezTo>
                <a:cubicBezTo>
                  <a:pt x="3218155" y="3805531"/>
                  <a:pt x="3167714" y="3852128"/>
                  <a:pt x="3152061" y="3876290"/>
                </a:cubicBezTo>
                <a:cubicBezTo>
                  <a:pt x="3138147" y="3892686"/>
                  <a:pt x="3126407" y="3904768"/>
                  <a:pt x="3115317" y="3914477"/>
                </a:cubicBezTo>
                <a:lnTo>
                  <a:pt x="3085822" y="3935992"/>
                </a:lnTo>
                <a:lnTo>
                  <a:pt x="3084227" y="3938423"/>
                </a:lnTo>
                <a:lnTo>
                  <a:pt x="3065787" y="3952500"/>
                </a:lnTo>
                <a:lnTo>
                  <a:pt x="3065097" y="3957407"/>
                </a:lnTo>
                <a:cubicBezTo>
                  <a:pt x="3039006" y="3985021"/>
                  <a:pt x="3012917" y="4014361"/>
                  <a:pt x="2983349" y="4040248"/>
                </a:cubicBezTo>
                <a:cubicBezTo>
                  <a:pt x="2955520" y="4067862"/>
                  <a:pt x="2927691" y="4095476"/>
                  <a:pt x="2896384" y="4119638"/>
                </a:cubicBezTo>
                <a:lnTo>
                  <a:pt x="2892363" y="4122534"/>
                </a:lnTo>
                <a:lnTo>
                  <a:pt x="2863338" y="4159332"/>
                </a:lnTo>
                <a:cubicBezTo>
                  <a:pt x="2842467" y="4178317"/>
                  <a:pt x="2818117" y="4193849"/>
                  <a:pt x="2793767" y="4211108"/>
                </a:cubicBezTo>
                <a:lnTo>
                  <a:pt x="2728743" y="4259499"/>
                </a:lnTo>
                <a:lnTo>
                  <a:pt x="2728510" y="4259780"/>
                </a:lnTo>
                <a:lnTo>
                  <a:pt x="2793767" y="4212835"/>
                </a:lnTo>
                <a:cubicBezTo>
                  <a:pt x="2816377" y="4195576"/>
                  <a:pt x="2840727" y="4178317"/>
                  <a:pt x="2863338" y="4161059"/>
                </a:cubicBezTo>
                <a:cubicBezTo>
                  <a:pt x="2849424" y="4185221"/>
                  <a:pt x="2830291" y="4200753"/>
                  <a:pt x="2805941" y="4218012"/>
                </a:cubicBezTo>
                <a:cubicBezTo>
                  <a:pt x="2785940" y="4236135"/>
                  <a:pt x="2771591" y="4243469"/>
                  <a:pt x="2759198" y="4248215"/>
                </a:cubicBezTo>
                <a:lnTo>
                  <a:pt x="2726863" y="4261766"/>
                </a:lnTo>
                <a:lnTo>
                  <a:pt x="2725933" y="4262886"/>
                </a:lnTo>
                <a:cubicBezTo>
                  <a:pt x="2713759" y="4271514"/>
                  <a:pt x="2703323" y="4278418"/>
                  <a:pt x="2691147" y="4285321"/>
                </a:cubicBezTo>
                <a:lnTo>
                  <a:pt x="2678040" y="4291349"/>
                </a:lnTo>
                <a:lnTo>
                  <a:pt x="2645058" y="4317898"/>
                </a:lnTo>
                <a:cubicBezTo>
                  <a:pt x="2632882" y="4327175"/>
                  <a:pt x="2622447" y="4334510"/>
                  <a:pt x="2612880" y="4340549"/>
                </a:cubicBezTo>
                <a:cubicBezTo>
                  <a:pt x="2595487" y="4354356"/>
                  <a:pt x="2581573" y="4362986"/>
                  <a:pt x="2564180" y="4371614"/>
                </a:cubicBezTo>
                <a:cubicBezTo>
                  <a:pt x="2567658" y="4366438"/>
                  <a:pt x="2558963" y="4369889"/>
                  <a:pt x="2548527" y="4373341"/>
                </a:cubicBezTo>
                <a:lnTo>
                  <a:pt x="2531129" y="4381015"/>
                </a:lnTo>
                <a:lnTo>
                  <a:pt x="2528424" y="4383053"/>
                </a:lnTo>
                <a:lnTo>
                  <a:pt x="2550265" y="4375066"/>
                </a:lnTo>
                <a:cubicBezTo>
                  <a:pt x="2560701" y="4371614"/>
                  <a:pt x="2567658" y="4368163"/>
                  <a:pt x="2565920" y="4373341"/>
                </a:cubicBezTo>
                <a:cubicBezTo>
                  <a:pt x="2553744" y="4390600"/>
                  <a:pt x="2529394" y="4406132"/>
                  <a:pt x="2503305" y="4419939"/>
                </a:cubicBezTo>
                <a:cubicBezTo>
                  <a:pt x="2489391" y="4426842"/>
                  <a:pt x="2477215" y="4433746"/>
                  <a:pt x="2463301" y="4440651"/>
                </a:cubicBezTo>
                <a:cubicBezTo>
                  <a:pt x="2449386" y="4447552"/>
                  <a:pt x="2435472" y="4452731"/>
                  <a:pt x="2423298" y="4459634"/>
                </a:cubicBezTo>
                <a:lnTo>
                  <a:pt x="2395042" y="4463840"/>
                </a:lnTo>
                <a:lnTo>
                  <a:pt x="2390250" y="4466538"/>
                </a:lnTo>
                <a:cubicBezTo>
                  <a:pt x="2346767" y="4487248"/>
                  <a:pt x="2303286" y="4504507"/>
                  <a:pt x="2258064" y="4523491"/>
                </a:cubicBezTo>
                <a:lnTo>
                  <a:pt x="2251324" y="4525011"/>
                </a:lnTo>
                <a:lnTo>
                  <a:pt x="2211104" y="4551104"/>
                </a:lnTo>
                <a:cubicBezTo>
                  <a:pt x="2221540" y="4552831"/>
                  <a:pt x="2226757" y="4554556"/>
                  <a:pt x="2233714" y="4558008"/>
                </a:cubicBezTo>
                <a:cubicBezTo>
                  <a:pt x="2202407" y="4585622"/>
                  <a:pt x="2160663" y="4590800"/>
                  <a:pt x="2150228" y="4594252"/>
                </a:cubicBezTo>
                <a:cubicBezTo>
                  <a:pt x="2151968" y="4587348"/>
                  <a:pt x="2155447" y="4578718"/>
                  <a:pt x="2157185" y="4570090"/>
                </a:cubicBezTo>
                <a:cubicBezTo>
                  <a:pt x="2148489" y="4573541"/>
                  <a:pt x="2139792" y="4576993"/>
                  <a:pt x="2129356" y="4580445"/>
                </a:cubicBezTo>
                <a:cubicBezTo>
                  <a:pt x="2120661" y="4583897"/>
                  <a:pt x="2111963" y="4585622"/>
                  <a:pt x="2103268" y="4589073"/>
                </a:cubicBezTo>
                <a:cubicBezTo>
                  <a:pt x="2085875" y="4594252"/>
                  <a:pt x="2066742" y="4599429"/>
                  <a:pt x="2049349" y="4606332"/>
                </a:cubicBezTo>
                <a:lnTo>
                  <a:pt x="2042145" y="4597753"/>
                </a:lnTo>
                <a:lnTo>
                  <a:pt x="2016301" y="4602880"/>
                </a:lnTo>
                <a:cubicBezTo>
                  <a:pt x="2005865" y="4604607"/>
                  <a:pt x="1995430" y="4608059"/>
                  <a:pt x="1984994" y="4609784"/>
                </a:cubicBezTo>
                <a:cubicBezTo>
                  <a:pt x="1964123" y="4614962"/>
                  <a:pt x="1941513" y="4621866"/>
                  <a:pt x="1920641" y="4625317"/>
                </a:cubicBezTo>
                <a:lnTo>
                  <a:pt x="1918519" y="4626296"/>
                </a:lnTo>
                <a:lnTo>
                  <a:pt x="1979777" y="4611509"/>
                </a:lnTo>
                <a:cubicBezTo>
                  <a:pt x="1990213" y="4608057"/>
                  <a:pt x="2000649" y="4606332"/>
                  <a:pt x="2011084" y="4604605"/>
                </a:cubicBezTo>
                <a:cubicBezTo>
                  <a:pt x="2021520" y="4602880"/>
                  <a:pt x="2030215" y="4599429"/>
                  <a:pt x="2037173" y="4599429"/>
                </a:cubicBezTo>
                <a:cubicBezTo>
                  <a:pt x="2038913" y="4602880"/>
                  <a:pt x="2042391" y="4606332"/>
                  <a:pt x="2047609" y="4608057"/>
                </a:cubicBezTo>
                <a:cubicBezTo>
                  <a:pt x="2066742" y="4602880"/>
                  <a:pt x="2084135" y="4597702"/>
                  <a:pt x="2101527" y="4590798"/>
                </a:cubicBezTo>
                <a:cubicBezTo>
                  <a:pt x="2110223" y="4587347"/>
                  <a:pt x="2118921" y="4585622"/>
                  <a:pt x="2127616" y="4582170"/>
                </a:cubicBezTo>
                <a:cubicBezTo>
                  <a:pt x="2136313" y="4578718"/>
                  <a:pt x="2145009" y="4575266"/>
                  <a:pt x="2155445" y="4571815"/>
                </a:cubicBezTo>
                <a:cubicBezTo>
                  <a:pt x="2153707" y="4578718"/>
                  <a:pt x="2150228" y="4587347"/>
                  <a:pt x="2148487" y="4595977"/>
                </a:cubicBezTo>
                <a:cubicBezTo>
                  <a:pt x="2124137" y="4608057"/>
                  <a:pt x="2099787" y="4618412"/>
                  <a:pt x="2075437" y="4630494"/>
                </a:cubicBezTo>
                <a:lnTo>
                  <a:pt x="2071857" y="4629499"/>
                </a:lnTo>
                <a:lnTo>
                  <a:pt x="2021520" y="4649478"/>
                </a:lnTo>
                <a:cubicBezTo>
                  <a:pt x="2005867" y="4654656"/>
                  <a:pt x="1991953" y="4658108"/>
                  <a:pt x="1979777" y="4661560"/>
                </a:cubicBezTo>
                <a:cubicBezTo>
                  <a:pt x="1953689" y="4668463"/>
                  <a:pt x="1934555" y="4671915"/>
                  <a:pt x="1917163" y="4677092"/>
                </a:cubicBezTo>
                <a:cubicBezTo>
                  <a:pt x="1918033" y="4672777"/>
                  <a:pt x="1907163" y="4672777"/>
                  <a:pt x="1891291" y="4674935"/>
                </a:cubicBezTo>
                <a:lnTo>
                  <a:pt x="1837179" y="4685383"/>
                </a:lnTo>
                <a:lnTo>
                  <a:pt x="1835415" y="4689174"/>
                </a:lnTo>
                <a:cubicBezTo>
                  <a:pt x="1790193" y="4699529"/>
                  <a:pt x="1739755" y="4708157"/>
                  <a:pt x="1691054" y="4716787"/>
                </a:cubicBezTo>
                <a:cubicBezTo>
                  <a:pt x="1675400" y="4715061"/>
                  <a:pt x="1677140" y="4711609"/>
                  <a:pt x="1658007" y="4708157"/>
                </a:cubicBezTo>
                <a:cubicBezTo>
                  <a:pt x="1649311" y="4708157"/>
                  <a:pt x="1640614" y="4708157"/>
                  <a:pt x="1630178" y="4708157"/>
                </a:cubicBezTo>
                <a:cubicBezTo>
                  <a:pt x="1616264" y="4713336"/>
                  <a:pt x="1598871" y="4718512"/>
                  <a:pt x="1581478" y="4723691"/>
                </a:cubicBezTo>
                <a:cubicBezTo>
                  <a:pt x="1565825" y="4725416"/>
                  <a:pt x="1551911" y="4727143"/>
                  <a:pt x="1537996" y="4727143"/>
                </a:cubicBezTo>
                <a:cubicBezTo>
                  <a:pt x="1524082" y="4727143"/>
                  <a:pt x="1510168" y="4728867"/>
                  <a:pt x="1494513" y="4728867"/>
                </a:cubicBezTo>
                <a:lnTo>
                  <a:pt x="1489789" y="47268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4023360" cy="4191000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150A03-DB2C-4750-B1AC-5ADFB3062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Bullets with Feature Photo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0E06C5-6595-4713-9B55-27F31257E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8944" y="1371601"/>
            <a:ext cx="4023360" cy="4191000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150755" y="890298"/>
            <a:ext cx="3091355" cy="3687440"/>
          </a:xfrm>
          <a:custGeom>
            <a:avLst/>
            <a:gdLst>
              <a:gd name="connsiteX0" fmla="*/ 2132659 w 3245192"/>
              <a:gd name="connsiteY0" fmla="*/ 3849946 h 3870940"/>
              <a:gd name="connsiteX1" fmla="*/ 2114325 w 3245192"/>
              <a:gd name="connsiteY1" fmla="*/ 3859817 h 3870940"/>
              <a:gd name="connsiteX2" fmla="*/ 2115423 w 3245192"/>
              <a:gd name="connsiteY2" fmla="*/ 3860288 h 3870940"/>
              <a:gd name="connsiteX3" fmla="*/ 2285088 w 3245192"/>
              <a:gd name="connsiteY3" fmla="*/ 3749737 h 3870940"/>
              <a:gd name="connsiteX4" fmla="*/ 2225815 w 3245192"/>
              <a:gd name="connsiteY4" fmla="*/ 3763852 h 3870940"/>
              <a:gd name="connsiteX5" fmla="*/ 2136905 w 3245192"/>
              <a:gd name="connsiteY5" fmla="*/ 3775142 h 3870940"/>
              <a:gd name="connsiteX6" fmla="*/ 2132671 w 3245192"/>
              <a:gd name="connsiteY6" fmla="*/ 3763852 h 3870940"/>
              <a:gd name="connsiteX7" fmla="*/ 2194769 w 3245192"/>
              <a:gd name="connsiteY7" fmla="*/ 3758205 h 3870940"/>
              <a:gd name="connsiteX8" fmla="*/ 2285088 w 3245192"/>
              <a:gd name="connsiteY8" fmla="*/ 3749737 h 3870940"/>
              <a:gd name="connsiteX9" fmla="*/ 2439270 w 3245192"/>
              <a:gd name="connsiteY9" fmla="*/ 3734963 h 3870940"/>
              <a:gd name="connsiteX10" fmla="*/ 2435650 w 3245192"/>
              <a:gd name="connsiteY10" fmla="*/ 3735988 h 3870940"/>
              <a:gd name="connsiteX11" fmla="*/ 2437505 w 3245192"/>
              <a:gd name="connsiteY11" fmla="*/ 3735625 h 3870940"/>
              <a:gd name="connsiteX12" fmla="*/ 1318591 w 3245192"/>
              <a:gd name="connsiteY12" fmla="*/ 3713310 h 3870940"/>
              <a:gd name="connsiteX13" fmla="*/ 1333186 w 3245192"/>
              <a:gd name="connsiteY13" fmla="*/ 3713751 h 3870940"/>
              <a:gd name="connsiteX14" fmla="*/ 1395987 w 3245192"/>
              <a:gd name="connsiteY14" fmla="*/ 3729981 h 3870940"/>
              <a:gd name="connsiteX15" fmla="*/ 1422802 w 3245192"/>
              <a:gd name="connsiteY15" fmla="*/ 3731391 h 3870940"/>
              <a:gd name="connsiteX16" fmla="*/ 1497599 w 3245192"/>
              <a:gd name="connsiteY16" fmla="*/ 3768086 h 3870940"/>
              <a:gd name="connsiteX17" fmla="*/ 1531470 w 3245192"/>
              <a:gd name="connsiteY17" fmla="*/ 3775142 h 3870940"/>
              <a:gd name="connsiteX18" fmla="*/ 1533589 w 3245192"/>
              <a:gd name="connsiteY18" fmla="*/ 3775849 h 3870940"/>
              <a:gd name="connsiteX19" fmla="*/ 1541351 w 3245192"/>
              <a:gd name="connsiteY19" fmla="*/ 3768086 h 3870940"/>
              <a:gd name="connsiteX20" fmla="*/ 1570984 w 3245192"/>
              <a:gd name="connsiteY20" fmla="*/ 3776552 h 3870940"/>
              <a:gd name="connsiteX21" fmla="*/ 1600624 w 3245192"/>
              <a:gd name="connsiteY21" fmla="*/ 3783608 h 3870940"/>
              <a:gd name="connsiteX22" fmla="*/ 1659019 w 3245192"/>
              <a:gd name="connsiteY22" fmla="*/ 3797188 h 3870940"/>
              <a:gd name="connsiteX23" fmla="*/ 1659897 w 3245192"/>
              <a:gd name="connsiteY23" fmla="*/ 3796310 h 3870940"/>
              <a:gd name="connsiteX24" fmla="*/ 1727638 w 3245192"/>
              <a:gd name="connsiteY24" fmla="*/ 3807601 h 3870940"/>
              <a:gd name="connsiteX25" fmla="*/ 1760097 w 3245192"/>
              <a:gd name="connsiteY25" fmla="*/ 3813247 h 3870940"/>
              <a:gd name="connsiteX26" fmla="*/ 1792555 w 3245192"/>
              <a:gd name="connsiteY26" fmla="*/ 3816069 h 3870940"/>
              <a:gd name="connsiteX27" fmla="*/ 1858884 w 3245192"/>
              <a:gd name="connsiteY27" fmla="*/ 3818891 h 3870940"/>
              <a:gd name="connsiteX28" fmla="*/ 1949206 w 3245192"/>
              <a:gd name="connsiteY28" fmla="*/ 3817478 h 3870940"/>
              <a:gd name="connsiteX29" fmla="*/ 1953125 w 3245192"/>
              <a:gd name="connsiteY29" fmla="*/ 3817478 h 3870940"/>
              <a:gd name="connsiteX30" fmla="*/ 1961485 w 3245192"/>
              <a:gd name="connsiteY30" fmla="*/ 3812776 h 3870940"/>
              <a:gd name="connsiteX31" fmla="*/ 1962650 w 3245192"/>
              <a:gd name="connsiteY31" fmla="*/ 3812302 h 3870940"/>
              <a:gd name="connsiteX32" fmla="*/ 1981667 w 3245192"/>
              <a:gd name="connsiteY32" fmla="*/ 3806188 h 3870940"/>
              <a:gd name="connsiteX33" fmla="*/ 2001776 w 3245192"/>
              <a:gd name="connsiteY33" fmla="*/ 3805835 h 3870940"/>
              <a:gd name="connsiteX34" fmla="*/ 2015535 w 3245192"/>
              <a:gd name="connsiteY34" fmla="*/ 3807601 h 3870940"/>
              <a:gd name="connsiteX35" fmla="*/ 2019241 w 3245192"/>
              <a:gd name="connsiteY35" fmla="*/ 3817478 h 3870940"/>
              <a:gd name="connsiteX36" fmla="*/ 2050818 w 3245192"/>
              <a:gd name="connsiteY36" fmla="*/ 3817478 h 3870940"/>
              <a:gd name="connsiteX37" fmla="*/ 2040940 w 3245192"/>
              <a:gd name="connsiteY37" fmla="*/ 3831590 h 3870940"/>
              <a:gd name="connsiteX38" fmla="*/ 2035293 w 3245192"/>
              <a:gd name="connsiteY38" fmla="*/ 3838649 h 3870940"/>
              <a:gd name="connsiteX39" fmla="*/ 2016947 w 3245192"/>
              <a:gd name="connsiteY39" fmla="*/ 3847115 h 3870940"/>
              <a:gd name="connsiteX40" fmla="*/ 1983076 w 3245192"/>
              <a:gd name="connsiteY40" fmla="*/ 3847115 h 3870940"/>
              <a:gd name="connsiteX41" fmla="*/ 1939328 w 3245192"/>
              <a:gd name="connsiteY41" fmla="*/ 3844293 h 3870940"/>
              <a:gd name="connsiteX42" fmla="*/ 1844772 w 3245192"/>
              <a:gd name="connsiteY42" fmla="*/ 3841471 h 3870940"/>
              <a:gd name="connsiteX43" fmla="*/ 1774209 w 3245192"/>
              <a:gd name="connsiteY43" fmla="*/ 3835828 h 3870940"/>
              <a:gd name="connsiteX44" fmla="*/ 1712114 w 3245192"/>
              <a:gd name="connsiteY44" fmla="*/ 3827359 h 3870940"/>
              <a:gd name="connsiteX45" fmla="*/ 1650016 w 3245192"/>
              <a:gd name="connsiteY45" fmla="*/ 3817478 h 3870940"/>
              <a:gd name="connsiteX46" fmla="*/ 1555463 w 3245192"/>
              <a:gd name="connsiteY46" fmla="*/ 3803366 h 3870940"/>
              <a:gd name="connsiteX47" fmla="*/ 1482075 w 3245192"/>
              <a:gd name="connsiteY47" fmla="*/ 3779377 h 3870940"/>
              <a:gd name="connsiteX48" fmla="*/ 1482924 w 3245192"/>
              <a:gd name="connsiteY48" fmla="*/ 3778759 h 3870940"/>
              <a:gd name="connsiteX49" fmla="*/ 1439739 w 3245192"/>
              <a:gd name="connsiteY49" fmla="*/ 3765261 h 3870940"/>
              <a:gd name="connsiteX50" fmla="*/ 1401634 w 3245192"/>
              <a:gd name="connsiteY50" fmla="*/ 3748328 h 3870940"/>
              <a:gd name="connsiteX51" fmla="*/ 1357885 w 3245192"/>
              <a:gd name="connsiteY51" fmla="*/ 3734216 h 3870940"/>
              <a:gd name="connsiteX52" fmla="*/ 1312725 w 3245192"/>
              <a:gd name="connsiteY52" fmla="*/ 3718691 h 3870940"/>
              <a:gd name="connsiteX53" fmla="*/ 1318591 w 3245192"/>
              <a:gd name="connsiteY53" fmla="*/ 3713310 h 3870940"/>
              <a:gd name="connsiteX54" fmla="*/ 2163933 w 3245192"/>
              <a:gd name="connsiteY54" fmla="*/ 3683494 h 3870940"/>
              <a:gd name="connsiteX55" fmla="*/ 2142371 w 3245192"/>
              <a:gd name="connsiteY55" fmla="*/ 3686783 h 3870940"/>
              <a:gd name="connsiteX56" fmla="*/ 1993250 w 3245192"/>
              <a:gd name="connsiteY56" fmla="*/ 3694313 h 3870940"/>
              <a:gd name="connsiteX57" fmla="*/ 2042349 w 3245192"/>
              <a:gd name="connsiteY57" fmla="*/ 3700342 h 3870940"/>
              <a:gd name="connsiteX58" fmla="*/ 2055052 w 3245192"/>
              <a:gd name="connsiteY58" fmla="*/ 3697520 h 3870940"/>
              <a:gd name="connsiteX59" fmla="*/ 2142549 w 3245192"/>
              <a:gd name="connsiteY59" fmla="*/ 3687642 h 3870940"/>
              <a:gd name="connsiteX60" fmla="*/ 2156947 w 3245192"/>
              <a:gd name="connsiteY60" fmla="*/ 3684843 h 3870940"/>
              <a:gd name="connsiteX61" fmla="*/ 2297911 w 3245192"/>
              <a:gd name="connsiteY61" fmla="*/ 3663045 h 3870940"/>
              <a:gd name="connsiteX62" fmla="*/ 2224676 w 3245192"/>
              <a:gd name="connsiteY62" fmla="*/ 3674224 h 3870940"/>
              <a:gd name="connsiteX63" fmla="*/ 2249808 w 3245192"/>
              <a:gd name="connsiteY63" fmla="*/ 3674939 h 3870940"/>
              <a:gd name="connsiteX64" fmla="*/ 2285969 w 3245192"/>
              <a:gd name="connsiteY64" fmla="*/ 3668237 h 3870940"/>
              <a:gd name="connsiteX65" fmla="*/ 2565257 w 3245192"/>
              <a:gd name="connsiteY65" fmla="*/ 3659781 h 3870940"/>
              <a:gd name="connsiteX66" fmla="*/ 2335552 w 3245192"/>
              <a:gd name="connsiteY66" fmla="*/ 3720953 h 3870940"/>
              <a:gd name="connsiteX67" fmla="*/ 2451795 w 3245192"/>
              <a:gd name="connsiteY67" fmla="*/ 3695051 h 3870940"/>
              <a:gd name="connsiteX68" fmla="*/ 1092567 w 3245192"/>
              <a:gd name="connsiteY68" fmla="*/ 3631191 h 3870940"/>
              <a:gd name="connsiteX69" fmla="*/ 1254861 w 3245192"/>
              <a:gd name="connsiteY69" fmla="*/ 3700342 h 3870940"/>
              <a:gd name="connsiteX70" fmla="*/ 1312725 w 3245192"/>
              <a:gd name="connsiteY70" fmla="*/ 3718691 h 3870940"/>
              <a:gd name="connsiteX71" fmla="*/ 1356473 w 3245192"/>
              <a:gd name="connsiteY71" fmla="*/ 3734212 h 3870940"/>
              <a:gd name="connsiteX72" fmla="*/ 1400221 w 3245192"/>
              <a:gd name="connsiteY72" fmla="*/ 3748328 h 3870940"/>
              <a:gd name="connsiteX73" fmla="*/ 1438327 w 3245192"/>
              <a:gd name="connsiteY73" fmla="*/ 3765261 h 3870940"/>
              <a:gd name="connsiteX74" fmla="*/ 1429858 w 3245192"/>
              <a:gd name="connsiteY74" fmla="*/ 3772317 h 3870940"/>
              <a:gd name="connsiteX75" fmla="*/ 1407277 w 3245192"/>
              <a:gd name="connsiteY75" fmla="*/ 3768083 h 3870940"/>
              <a:gd name="connsiteX76" fmla="*/ 1326837 w 3245192"/>
              <a:gd name="connsiteY76" fmla="*/ 3738447 h 3870940"/>
              <a:gd name="connsiteX77" fmla="*/ 1287322 w 3245192"/>
              <a:gd name="connsiteY77" fmla="*/ 3722922 h 3870940"/>
              <a:gd name="connsiteX78" fmla="*/ 1247805 w 3245192"/>
              <a:gd name="connsiteY78" fmla="*/ 3705988 h 3870940"/>
              <a:gd name="connsiteX79" fmla="*/ 1195588 w 3245192"/>
              <a:gd name="connsiteY79" fmla="*/ 3687642 h 3870940"/>
              <a:gd name="connsiteX80" fmla="*/ 1150427 w 3245192"/>
              <a:gd name="connsiteY80" fmla="*/ 3667883 h 3870940"/>
              <a:gd name="connsiteX81" fmla="*/ 1115147 w 3245192"/>
              <a:gd name="connsiteY81" fmla="*/ 3649537 h 3870940"/>
              <a:gd name="connsiteX82" fmla="*/ 1092567 w 3245192"/>
              <a:gd name="connsiteY82" fmla="*/ 3631191 h 3870940"/>
              <a:gd name="connsiteX83" fmla="*/ 1158895 w 3245192"/>
              <a:gd name="connsiteY83" fmla="*/ 3595911 h 3870940"/>
              <a:gd name="connsiteX84" fmla="*/ 1236515 w 3245192"/>
              <a:gd name="connsiteY84" fmla="*/ 3635425 h 3870940"/>
              <a:gd name="connsiteX85" fmla="*/ 1226637 w 3245192"/>
              <a:gd name="connsiteY85" fmla="*/ 3641072 h 3870940"/>
              <a:gd name="connsiteX86" fmla="*/ 1136315 w 3245192"/>
              <a:gd name="connsiteY86" fmla="*/ 3597320 h 3870940"/>
              <a:gd name="connsiteX87" fmla="*/ 1158895 w 3245192"/>
              <a:gd name="connsiteY87" fmla="*/ 3595911 h 3870940"/>
              <a:gd name="connsiteX88" fmla="*/ 872409 w 3245192"/>
              <a:gd name="connsiteY88" fmla="*/ 3499946 h 3870940"/>
              <a:gd name="connsiteX89" fmla="*/ 968374 w 3245192"/>
              <a:gd name="connsiteY89" fmla="*/ 3553572 h 3870940"/>
              <a:gd name="connsiteX90" fmla="*/ 988133 w 3245192"/>
              <a:gd name="connsiteY90" fmla="*/ 3576152 h 3870940"/>
              <a:gd name="connsiteX91" fmla="*/ 942972 w 3245192"/>
              <a:gd name="connsiteY91" fmla="*/ 3552159 h 3870940"/>
              <a:gd name="connsiteX92" fmla="*/ 909101 w 3245192"/>
              <a:gd name="connsiteY92" fmla="*/ 3530991 h 3870940"/>
              <a:gd name="connsiteX93" fmla="*/ 872409 w 3245192"/>
              <a:gd name="connsiteY93" fmla="*/ 3499946 h 3870940"/>
              <a:gd name="connsiteX94" fmla="*/ 1040690 w 3245192"/>
              <a:gd name="connsiteY94" fmla="*/ 3463730 h 3870940"/>
              <a:gd name="connsiteX95" fmla="*/ 1040703 w 3245192"/>
              <a:gd name="connsiteY95" fmla="*/ 3464134 h 3870940"/>
              <a:gd name="connsiteX96" fmla="*/ 1045468 w 3245192"/>
              <a:gd name="connsiteY96" fmla="*/ 3469902 h 3870940"/>
              <a:gd name="connsiteX97" fmla="*/ 1045993 w 3245192"/>
              <a:gd name="connsiteY97" fmla="*/ 3467484 h 3870940"/>
              <a:gd name="connsiteX98" fmla="*/ 3101691 w 3245192"/>
              <a:gd name="connsiteY98" fmla="*/ 3371092 h 3870940"/>
              <a:gd name="connsiteX99" fmla="*/ 3096566 w 3245192"/>
              <a:gd name="connsiteY99" fmla="*/ 3371519 h 3870940"/>
              <a:gd name="connsiteX100" fmla="*/ 3011891 w 3245192"/>
              <a:gd name="connsiteY100" fmla="*/ 3432204 h 3870940"/>
              <a:gd name="connsiteX101" fmla="*/ 2928625 w 3245192"/>
              <a:gd name="connsiteY101" fmla="*/ 3477365 h 3870940"/>
              <a:gd name="connsiteX102" fmla="*/ 2869352 w 3245192"/>
              <a:gd name="connsiteY102" fmla="*/ 3512645 h 3870940"/>
              <a:gd name="connsiteX103" fmla="*/ 2836894 w 3245192"/>
              <a:gd name="connsiteY103" fmla="*/ 3526757 h 3870940"/>
              <a:gd name="connsiteX104" fmla="*/ 2803023 w 3245192"/>
              <a:gd name="connsiteY104" fmla="*/ 3540869 h 3870940"/>
              <a:gd name="connsiteX105" fmla="*/ 2762096 w 3245192"/>
              <a:gd name="connsiteY105" fmla="*/ 3562040 h 3870940"/>
              <a:gd name="connsiteX106" fmla="*/ 2731047 w 3245192"/>
              <a:gd name="connsiteY106" fmla="*/ 3580386 h 3870940"/>
              <a:gd name="connsiteX107" fmla="*/ 2685887 w 3245192"/>
              <a:gd name="connsiteY107" fmla="*/ 3598733 h 3870940"/>
              <a:gd name="connsiteX108" fmla="*/ 2639316 w 3245192"/>
              <a:gd name="connsiteY108" fmla="*/ 3615670 h 3870940"/>
              <a:gd name="connsiteX109" fmla="*/ 2626613 w 3245192"/>
              <a:gd name="connsiteY109" fmla="*/ 3628369 h 3870940"/>
              <a:gd name="connsiteX110" fmla="*/ 2606858 w 3245192"/>
              <a:gd name="connsiteY110" fmla="*/ 3635425 h 3870940"/>
              <a:gd name="connsiteX111" fmla="*/ 2557463 w 3245192"/>
              <a:gd name="connsiteY111" fmla="*/ 3643894 h 3870940"/>
              <a:gd name="connsiteX112" fmla="*/ 2493956 w 3245192"/>
              <a:gd name="connsiteY112" fmla="*/ 3663652 h 3870940"/>
              <a:gd name="connsiteX113" fmla="*/ 2436095 w 3245192"/>
              <a:gd name="connsiteY113" fmla="*/ 3681999 h 3870940"/>
              <a:gd name="connsiteX114" fmla="*/ 2372585 w 3245192"/>
              <a:gd name="connsiteY114" fmla="*/ 3700345 h 3870940"/>
              <a:gd name="connsiteX115" fmla="*/ 2293556 w 3245192"/>
              <a:gd name="connsiteY115" fmla="*/ 3720104 h 3870940"/>
              <a:gd name="connsiteX116" fmla="*/ 2182067 w 3245192"/>
              <a:gd name="connsiteY116" fmla="*/ 3738447 h 3870940"/>
              <a:gd name="connsiteX117" fmla="*/ 2179245 w 3245192"/>
              <a:gd name="connsiteY117" fmla="*/ 3742684 h 3870940"/>
              <a:gd name="connsiteX118" fmla="*/ 2125637 w 3245192"/>
              <a:gd name="connsiteY118" fmla="*/ 3756083 h 3870940"/>
              <a:gd name="connsiteX119" fmla="*/ 2127028 w 3245192"/>
              <a:gd name="connsiteY119" fmla="*/ 3756796 h 3870940"/>
              <a:gd name="connsiteX120" fmla="*/ 2186555 w 3245192"/>
              <a:gd name="connsiteY120" fmla="*/ 3741911 h 3870940"/>
              <a:gd name="connsiteX121" fmla="*/ 2187710 w 3245192"/>
              <a:gd name="connsiteY121" fmla="*/ 3738447 h 3870940"/>
              <a:gd name="connsiteX122" fmla="*/ 2299203 w 3245192"/>
              <a:gd name="connsiteY122" fmla="*/ 3720104 h 3870940"/>
              <a:gd name="connsiteX123" fmla="*/ 2378231 w 3245192"/>
              <a:gd name="connsiteY123" fmla="*/ 3700345 h 3870940"/>
              <a:gd name="connsiteX124" fmla="*/ 2441739 w 3245192"/>
              <a:gd name="connsiteY124" fmla="*/ 3681999 h 3870940"/>
              <a:gd name="connsiteX125" fmla="*/ 2499602 w 3245192"/>
              <a:gd name="connsiteY125" fmla="*/ 3663652 h 3870940"/>
              <a:gd name="connsiteX126" fmla="*/ 2563109 w 3245192"/>
              <a:gd name="connsiteY126" fmla="*/ 3643894 h 3870940"/>
              <a:gd name="connsiteX127" fmla="*/ 2612505 w 3245192"/>
              <a:gd name="connsiteY127" fmla="*/ 3635425 h 3870940"/>
              <a:gd name="connsiteX128" fmla="*/ 2579067 w 3245192"/>
              <a:gd name="connsiteY128" fmla="*/ 3655489 h 3870940"/>
              <a:gd name="connsiteX129" fmla="*/ 2580043 w 3245192"/>
              <a:gd name="connsiteY129" fmla="*/ 3655184 h 3870940"/>
              <a:gd name="connsiteX130" fmla="*/ 2615327 w 3245192"/>
              <a:gd name="connsiteY130" fmla="*/ 3634013 h 3870940"/>
              <a:gd name="connsiteX131" fmla="*/ 2635082 w 3245192"/>
              <a:gd name="connsiteY131" fmla="*/ 3626960 h 3870940"/>
              <a:gd name="connsiteX132" fmla="*/ 2636399 w 3245192"/>
              <a:gd name="connsiteY132" fmla="*/ 3626594 h 3870940"/>
              <a:gd name="connsiteX133" fmla="*/ 2644963 w 3245192"/>
              <a:gd name="connsiteY133" fmla="*/ 3617079 h 3870940"/>
              <a:gd name="connsiteX134" fmla="*/ 2691533 w 3245192"/>
              <a:gd name="connsiteY134" fmla="*/ 3600145 h 3870940"/>
              <a:gd name="connsiteX135" fmla="*/ 2736694 w 3245192"/>
              <a:gd name="connsiteY135" fmla="*/ 3581799 h 3870940"/>
              <a:gd name="connsiteX136" fmla="*/ 2767743 w 3245192"/>
              <a:gd name="connsiteY136" fmla="*/ 3563450 h 3870940"/>
              <a:gd name="connsiteX137" fmla="*/ 2808670 w 3245192"/>
              <a:gd name="connsiteY137" fmla="*/ 3542282 h 3870940"/>
              <a:gd name="connsiteX138" fmla="*/ 2842541 w 3245192"/>
              <a:gd name="connsiteY138" fmla="*/ 3528170 h 3870940"/>
              <a:gd name="connsiteX139" fmla="*/ 2865767 w 3245192"/>
              <a:gd name="connsiteY139" fmla="*/ 3518072 h 3870940"/>
              <a:gd name="connsiteX140" fmla="*/ 2877821 w 3245192"/>
              <a:gd name="connsiteY140" fmla="*/ 3509823 h 3870940"/>
              <a:gd name="connsiteX141" fmla="*/ 2937093 w 3245192"/>
              <a:gd name="connsiteY141" fmla="*/ 3474543 h 3870940"/>
              <a:gd name="connsiteX142" fmla="*/ 3020359 w 3245192"/>
              <a:gd name="connsiteY142" fmla="*/ 3429382 h 3870940"/>
              <a:gd name="connsiteX143" fmla="*/ 681645 w 3245192"/>
              <a:gd name="connsiteY143" fmla="*/ 3351575 h 3870940"/>
              <a:gd name="connsiteX144" fmla="*/ 687006 w 3245192"/>
              <a:gd name="connsiteY144" fmla="*/ 3356172 h 3870940"/>
              <a:gd name="connsiteX145" fmla="*/ 688832 w 3245192"/>
              <a:gd name="connsiteY145" fmla="*/ 3357104 h 3870940"/>
              <a:gd name="connsiteX146" fmla="*/ 3245192 w 3245192"/>
              <a:gd name="connsiteY146" fmla="*/ 3333343 h 3870940"/>
              <a:gd name="connsiteX147" fmla="*/ 3245192 w 3245192"/>
              <a:gd name="connsiteY147" fmla="*/ 3384362 h 3870940"/>
              <a:gd name="connsiteX148" fmla="*/ 3232049 w 3245192"/>
              <a:gd name="connsiteY148" fmla="*/ 3401155 h 3870940"/>
              <a:gd name="connsiteX149" fmla="*/ 3175598 w 3245192"/>
              <a:gd name="connsiteY149" fmla="*/ 3443491 h 3870940"/>
              <a:gd name="connsiteX150" fmla="*/ 3122837 w 3245192"/>
              <a:gd name="connsiteY150" fmla="*/ 3483063 h 3870940"/>
              <a:gd name="connsiteX151" fmla="*/ 3122649 w 3245192"/>
              <a:gd name="connsiteY151" fmla="*/ 3483292 h 3870940"/>
              <a:gd name="connsiteX152" fmla="*/ 3175598 w 3245192"/>
              <a:gd name="connsiteY152" fmla="*/ 3444904 h 3870940"/>
              <a:gd name="connsiteX153" fmla="*/ 3232049 w 3245192"/>
              <a:gd name="connsiteY153" fmla="*/ 3402568 h 3870940"/>
              <a:gd name="connsiteX154" fmla="*/ 3185475 w 3245192"/>
              <a:gd name="connsiteY154" fmla="*/ 3449138 h 3870940"/>
              <a:gd name="connsiteX155" fmla="*/ 3147549 w 3245192"/>
              <a:gd name="connsiteY155" fmla="*/ 3473834 h 3870940"/>
              <a:gd name="connsiteX156" fmla="*/ 3121313 w 3245192"/>
              <a:gd name="connsiteY156" fmla="*/ 3484917 h 3870940"/>
              <a:gd name="connsiteX157" fmla="*/ 3120559 w 3245192"/>
              <a:gd name="connsiteY157" fmla="*/ 3485830 h 3870940"/>
              <a:gd name="connsiteX158" fmla="*/ 3092332 w 3245192"/>
              <a:gd name="connsiteY158" fmla="*/ 3504177 h 3870940"/>
              <a:gd name="connsiteX159" fmla="*/ 3081697 w 3245192"/>
              <a:gd name="connsiteY159" fmla="*/ 3509107 h 3870940"/>
              <a:gd name="connsiteX160" fmla="*/ 3054936 w 3245192"/>
              <a:gd name="connsiteY160" fmla="*/ 3530816 h 3870940"/>
              <a:gd name="connsiteX161" fmla="*/ 3028828 w 3245192"/>
              <a:gd name="connsiteY161" fmla="*/ 3549338 h 3870940"/>
              <a:gd name="connsiteX162" fmla="*/ 2989311 w 3245192"/>
              <a:gd name="connsiteY162" fmla="*/ 3574740 h 3870940"/>
              <a:gd name="connsiteX163" fmla="*/ 2976611 w 3245192"/>
              <a:gd name="connsiteY163" fmla="*/ 3576152 h 3870940"/>
              <a:gd name="connsiteX164" fmla="*/ 2962493 w 3245192"/>
              <a:gd name="connsiteY164" fmla="*/ 3582429 h 3870940"/>
              <a:gd name="connsiteX165" fmla="*/ 2960297 w 3245192"/>
              <a:gd name="connsiteY165" fmla="*/ 3584093 h 3870940"/>
              <a:gd name="connsiteX166" fmla="*/ 2978020 w 3245192"/>
              <a:gd name="connsiteY166" fmla="*/ 3577565 h 3870940"/>
              <a:gd name="connsiteX167" fmla="*/ 2990723 w 3245192"/>
              <a:gd name="connsiteY167" fmla="*/ 3576152 h 3870940"/>
              <a:gd name="connsiteX168" fmla="*/ 2939919 w 3245192"/>
              <a:gd name="connsiteY168" fmla="*/ 3614257 h 3870940"/>
              <a:gd name="connsiteX169" fmla="*/ 2907457 w 3245192"/>
              <a:gd name="connsiteY169" fmla="*/ 3631194 h 3870940"/>
              <a:gd name="connsiteX170" fmla="*/ 2874999 w 3245192"/>
              <a:gd name="connsiteY170" fmla="*/ 3646715 h 3870940"/>
              <a:gd name="connsiteX171" fmla="*/ 2852071 w 3245192"/>
              <a:gd name="connsiteY171" fmla="*/ 3650154 h 3870940"/>
              <a:gd name="connsiteX172" fmla="*/ 2848184 w 3245192"/>
              <a:gd name="connsiteY172" fmla="*/ 3652362 h 3870940"/>
              <a:gd name="connsiteX173" fmla="*/ 2740928 w 3245192"/>
              <a:gd name="connsiteY173" fmla="*/ 3698932 h 3870940"/>
              <a:gd name="connsiteX174" fmla="*/ 2735460 w 3245192"/>
              <a:gd name="connsiteY174" fmla="*/ 3700176 h 3870940"/>
              <a:gd name="connsiteX175" fmla="*/ 2702823 w 3245192"/>
              <a:gd name="connsiteY175" fmla="*/ 3721513 h 3870940"/>
              <a:gd name="connsiteX176" fmla="*/ 2721170 w 3245192"/>
              <a:gd name="connsiteY176" fmla="*/ 3727156 h 3870940"/>
              <a:gd name="connsiteX177" fmla="*/ 2653428 w 3245192"/>
              <a:gd name="connsiteY177" fmla="*/ 3756796 h 3870940"/>
              <a:gd name="connsiteX178" fmla="*/ 2659075 w 3245192"/>
              <a:gd name="connsiteY178" fmla="*/ 3737037 h 3870940"/>
              <a:gd name="connsiteX179" fmla="*/ 2636495 w 3245192"/>
              <a:gd name="connsiteY179" fmla="*/ 3745506 h 3870940"/>
              <a:gd name="connsiteX180" fmla="*/ 2615327 w 3245192"/>
              <a:gd name="connsiteY180" fmla="*/ 3752562 h 3870940"/>
              <a:gd name="connsiteX181" fmla="*/ 2571575 w 3245192"/>
              <a:gd name="connsiteY181" fmla="*/ 3766674 h 3870940"/>
              <a:gd name="connsiteX182" fmla="*/ 2565731 w 3245192"/>
              <a:gd name="connsiteY182" fmla="*/ 3759659 h 3870940"/>
              <a:gd name="connsiteX183" fmla="*/ 2544760 w 3245192"/>
              <a:gd name="connsiteY183" fmla="*/ 3763852 h 3870940"/>
              <a:gd name="connsiteX184" fmla="*/ 2519358 w 3245192"/>
              <a:gd name="connsiteY184" fmla="*/ 3769496 h 3870940"/>
              <a:gd name="connsiteX185" fmla="*/ 2467141 w 3245192"/>
              <a:gd name="connsiteY185" fmla="*/ 3782198 h 3870940"/>
              <a:gd name="connsiteX186" fmla="*/ 2465420 w 3245192"/>
              <a:gd name="connsiteY186" fmla="*/ 3782997 h 3870940"/>
              <a:gd name="connsiteX187" fmla="*/ 2515124 w 3245192"/>
              <a:gd name="connsiteY187" fmla="*/ 3770905 h 3870940"/>
              <a:gd name="connsiteX188" fmla="*/ 2540529 w 3245192"/>
              <a:gd name="connsiteY188" fmla="*/ 3765261 h 3870940"/>
              <a:gd name="connsiteX189" fmla="*/ 2561697 w 3245192"/>
              <a:gd name="connsiteY189" fmla="*/ 3761027 h 3870940"/>
              <a:gd name="connsiteX190" fmla="*/ 2570162 w 3245192"/>
              <a:gd name="connsiteY190" fmla="*/ 3768083 h 3870940"/>
              <a:gd name="connsiteX191" fmla="*/ 2613914 w 3245192"/>
              <a:gd name="connsiteY191" fmla="*/ 3753971 h 3870940"/>
              <a:gd name="connsiteX192" fmla="*/ 2635082 w 3245192"/>
              <a:gd name="connsiteY192" fmla="*/ 3746915 h 3870940"/>
              <a:gd name="connsiteX193" fmla="*/ 2657663 w 3245192"/>
              <a:gd name="connsiteY193" fmla="*/ 3738447 h 3870940"/>
              <a:gd name="connsiteX194" fmla="*/ 2652016 w 3245192"/>
              <a:gd name="connsiteY194" fmla="*/ 3758205 h 3870940"/>
              <a:gd name="connsiteX195" fmla="*/ 2592743 w 3245192"/>
              <a:gd name="connsiteY195" fmla="*/ 3786433 h 3870940"/>
              <a:gd name="connsiteX196" fmla="*/ 2589838 w 3245192"/>
              <a:gd name="connsiteY196" fmla="*/ 3785618 h 3870940"/>
              <a:gd name="connsiteX197" fmla="*/ 2548994 w 3245192"/>
              <a:gd name="connsiteY197" fmla="*/ 3801954 h 3870940"/>
              <a:gd name="connsiteX198" fmla="*/ 2515124 w 3245192"/>
              <a:gd name="connsiteY198" fmla="*/ 3811835 h 3870940"/>
              <a:gd name="connsiteX199" fmla="*/ 2464319 w 3245192"/>
              <a:gd name="connsiteY199" fmla="*/ 3824534 h 3870940"/>
              <a:gd name="connsiteX200" fmla="*/ 2443326 w 3245192"/>
              <a:gd name="connsiteY200" fmla="*/ 3822772 h 3870940"/>
              <a:gd name="connsiteX201" fmla="*/ 2399422 w 3245192"/>
              <a:gd name="connsiteY201" fmla="*/ 3831314 h 3870940"/>
              <a:gd name="connsiteX202" fmla="*/ 2397990 w 3245192"/>
              <a:gd name="connsiteY202" fmla="*/ 3834415 h 3870940"/>
              <a:gd name="connsiteX203" fmla="*/ 2280853 w 3245192"/>
              <a:gd name="connsiteY203" fmla="*/ 3856996 h 3870940"/>
              <a:gd name="connsiteX204" fmla="*/ 2254039 w 3245192"/>
              <a:gd name="connsiteY204" fmla="*/ 3849937 h 3870940"/>
              <a:gd name="connsiteX205" fmla="*/ 2231459 w 3245192"/>
              <a:gd name="connsiteY205" fmla="*/ 3849937 h 3870940"/>
              <a:gd name="connsiteX206" fmla="*/ 2191944 w 3245192"/>
              <a:gd name="connsiteY206" fmla="*/ 3862639 h 3870940"/>
              <a:gd name="connsiteX207" fmla="*/ 2156664 w 3245192"/>
              <a:gd name="connsiteY207" fmla="*/ 3865461 h 3870940"/>
              <a:gd name="connsiteX208" fmla="*/ 2121381 w 3245192"/>
              <a:gd name="connsiteY208" fmla="*/ 3866873 h 3870940"/>
              <a:gd name="connsiteX209" fmla="*/ 2117547 w 3245192"/>
              <a:gd name="connsiteY209" fmla="*/ 3865232 h 3870940"/>
              <a:gd name="connsiteX210" fmla="*/ 2085395 w 3245192"/>
              <a:gd name="connsiteY210" fmla="*/ 3870930 h 3870940"/>
              <a:gd name="connsiteX211" fmla="*/ 2046584 w 3245192"/>
              <a:gd name="connsiteY211" fmla="*/ 3864049 h 3870940"/>
              <a:gd name="connsiteX212" fmla="*/ 2047996 w 3245192"/>
              <a:gd name="connsiteY212" fmla="*/ 3862639 h 3870940"/>
              <a:gd name="connsiteX213" fmla="*/ 2055052 w 3245192"/>
              <a:gd name="connsiteY213" fmla="*/ 3852761 h 3870940"/>
              <a:gd name="connsiteX214" fmla="*/ 2022594 w 3245192"/>
              <a:gd name="connsiteY214" fmla="*/ 3848527 h 3870940"/>
              <a:gd name="connsiteX215" fmla="*/ 2038115 w 3245192"/>
              <a:gd name="connsiteY215" fmla="*/ 3840059 h 3870940"/>
              <a:gd name="connsiteX216" fmla="*/ 2084689 w 3245192"/>
              <a:gd name="connsiteY216" fmla="*/ 3838646 h 3870940"/>
              <a:gd name="connsiteX217" fmla="*/ 2129849 w 3245192"/>
              <a:gd name="connsiteY217" fmla="*/ 3837237 h 3870940"/>
              <a:gd name="connsiteX218" fmla="*/ 2194766 w 3245192"/>
              <a:gd name="connsiteY218" fmla="*/ 3838646 h 3870940"/>
              <a:gd name="connsiteX219" fmla="*/ 2239927 w 3245192"/>
              <a:gd name="connsiteY219" fmla="*/ 3834415 h 3870940"/>
              <a:gd name="connsiteX220" fmla="*/ 2324602 w 3245192"/>
              <a:gd name="connsiteY220" fmla="*/ 3816066 h 3870940"/>
              <a:gd name="connsiteX221" fmla="*/ 2341036 w 3245192"/>
              <a:gd name="connsiteY221" fmla="*/ 3811912 h 3870940"/>
              <a:gd name="connsiteX222" fmla="*/ 2367952 w 3245192"/>
              <a:gd name="connsiteY222" fmla="*/ 3805857 h 3870940"/>
              <a:gd name="connsiteX223" fmla="*/ 2381053 w 3245192"/>
              <a:gd name="connsiteY223" fmla="*/ 3803366 h 3870940"/>
              <a:gd name="connsiteX224" fmla="*/ 2423393 w 3245192"/>
              <a:gd name="connsiteY224" fmla="*/ 3801954 h 3870940"/>
              <a:gd name="connsiteX225" fmla="*/ 2426338 w 3245192"/>
              <a:gd name="connsiteY225" fmla="*/ 3800586 h 3870940"/>
              <a:gd name="connsiteX226" fmla="*/ 2385287 w 3245192"/>
              <a:gd name="connsiteY226" fmla="*/ 3801957 h 3870940"/>
              <a:gd name="connsiteX227" fmla="*/ 2367952 w 3245192"/>
              <a:gd name="connsiteY227" fmla="*/ 3805857 h 3870940"/>
              <a:gd name="connsiteX228" fmla="*/ 2356005 w 3245192"/>
              <a:gd name="connsiteY228" fmla="*/ 3808128 h 3870940"/>
              <a:gd name="connsiteX229" fmla="*/ 2341036 w 3245192"/>
              <a:gd name="connsiteY229" fmla="*/ 3811912 h 3870940"/>
              <a:gd name="connsiteX230" fmla="*/ 2328836 w 3245192"/>
              <a:gd name="connsiteY230" fmla="*/ 3814657 h 3870940"/>
              <a:gd name="connsiteX231" fmla="*/ 2244161 w 3245192"/>
              <a:gd name="connsiteY231" fmla="*/ 3833003 h 3870940"/>
              <a:gd name="connsiteX232" fmla="*/ 2199000 w 3245192"/>
              <a:gd name="connsiteY232" fmla="*/ 3837237 h 3870940"/>
              <a:gd name="connsiteX233" fmla="*/ 2134084 w 3245192"/>
              <a:gd name="connsiteY233" fmla="*/ 3835828 h 3870940"/>
              <a:gd name="connsiteX234" fmla="*/ 2088923 w 3245192"/>
              <a:gd name="connsiteY234" fmla="*/ 3837237 h 3870940"/>
              <a:gd name="connsiteX235" fmla="*/ 2042349 w 3245192"/>
              <a:gd name="connsiteY235" fmla="*/ 3838649 h 3870940"/>
              <a:gd name="connsiteX236" fmla="*/ 2043762 w 3245192"/>
              <a:gd name="connsiteY236" fmla="*/ 3833003 h 3870940"/>
              <a:gd name="connsiteX237" fmla="*/ 2053640 w 3245192"/>
              <a:gd name="connsiteY237" fmla="*/ 3818891 h 3870940"/>
              <a:gd name="connsiteX238" fmla="*/ 2488309 w 3245192"/>
              <a:gd name="connsiteY238" fmla="*/ 3746915 h 3870940"/>
              <a:gd name="connsiteX239" fmla="*/ 2783267 w 3245192"/>
              <a:gd name="connsiteY239" fmla="*/ 3635425 h 3870940"/>
              <a:gd name="connsiteX240" fmla="*/ 2860883 w 3245192"/>
              <a:gd name="connsiteY240" fmla="*/ 3594498 h 3870940"/>
              <a:gd name="connsiteX241" fmla="*/ 2904635 w 3245192"/>
              <a:gd name="connsiteY241" fmla="*/ 3571918 h 3870940"/>
              <a:gd name="connsiteX242" fmla="*/ 2949796 w 3245192"/>
              <a:gd name="connsiteY242" fmla="*/ 3547928 h 3870940"/>
              <a:gd name="connsiteX243" fmla="*/ 3034471 w 3245192"/>
              <a:gd name="connsiteY243" fmla="*/ 3497121 h 3870940"/>
              <a:gd name="connsiteX244" fmla="*/ 3102213 w 3245192"/>
              <a:gd name="connsiteY244" fmla="*/ 3444904 h 3870940"/>
              <a:gd name="connsiteX245" fmla="*/ 3229227 w 3245192"/>
              <a:gd name="connsiteY245" fmla="*/ 3346116 h 3870940"/>
              <a:gd name="connsiteX246" fmla="*/ 3111165 w 3245192"/>
              <a:gd name="connsiteY246" fmla="*/ 3314733 h 3870940"/>
              <a:gd name="connsiteX247" fmla="*/ 3110681 w 3245192"/>
              <a:gd name="connsiteY247" fmla="*/ 3315067 h 3870940"/>
              <a:gd name="connsiteX248" fmla="*/ 3110681 w 3245192"/>
              <a:gd name="connsiteY248" fmla="*/ 3315471 h 3870940"/>
              <a:gd name="connsiteX249" fmla="*/ 3112924 w 3245192"/>
              <a:gd name="connsiteY249" fmla="*/ 3315790 h 3870940"/>
              <a:gd name="connsiteX250" fmla="*/ 3113503 w 3245192"/>
              <a:gd name="connsiteY250" fmla="*/ 3315067 h 3870940"/>
              <a:gd name="connsiteX251" fmla="*/ 664403 w 3245192"/>
              <a:gd name="connsiteY251" fmla="*/ 3314613 h 3870940"/>
              <a:gd name="connsiteX252" fmla="*/ 662131 w 3245192"/>
              <a:gd name="connsiteY252" fmla="*/ 3315067 h 3870940"/>
              <a:gd name="connsiteX253" fmla="*/ 709392 w 3245192"/>
              <a:gd name="connsiteY253" fmla="*/ 3367580 h 3870940"/>
              <a:gd name="connsiteX254" fmla="*/ 714345 w 3245192"/>
              <a:gd name="connsiteY254" fmla="*/ 3370106 h 3870940"/>
              <a:gd name="connsiteX255" fmla="*/ 3141654 w 3245192"/>
              <a:gd name="connsiteY255" fmla="*/ 3293667 h 3870940"/>
              <a:gd name="connsiteX256" fmla="*/ 3133322 w 3245192"/>
              <a:gd name="connsiteY256" fmla="*/ 3299425 h 3870940"/>
              <a:gd name="connsiteX257" fmla="*/ 3131849 w 3245192"/>
              <a:gd name="connsiteY257" fmla="*/ 3300955 h 3870940"/>
              <a:gd name="connsiteX258" fmla="*/ 3137563 w 3245192"/>
              <a:gd name="connsiteY258" fmla="*/ 3297297 h 3870940"/>
              <a:gd name="connsiteX259" fmla="*/ 566414 w 3245192"/>
              <a:gd name="connsiteY259" fmla="*/ 3222582 h 3870940"/>
              <a:gd name="connsiteX260" fmla="*/ 619713 w 3245192"/>
              <a:gd name="connsiteY260" fmla="*/ 3285336 h 3870940"/>
              <a:gd name="connsiteX261" fmla="*/ 577453 w 3245192"/>
              <a:gd name="connsiteY261" fmla="*/ 3234623 h 3870940"/>
              <a:gd name="connsiteX262" fmla="*/ 3241577 w 3245192"/>
              <a:gd name="connsiteY262" fmla="*/ 3222541 h 3870940"/>
              <a:gd name="connsiteX263" fmla="*/ 3241449 w 3245192"/>
              <a:gd name="connsiteY263" fmla="*/ 3222585 h 3870940"/>
              <a:gd name="connsiteX264" fmla="*/ 3240517 w 3245192"/>
              <a:gd name="connsiteY264" fmla="*/ 3228980 h 3870940"/>
              <a:gd name="connsiteX265" fmla="*/ 3217937 w 3245192"/>
              <a:gd name="connsiteY265" fmla="*/ 3254385 h 3870940"/>
              <a:gd name="connsiteX266" fmla="*/ 3191122 w 3245192"/>
              <a:gd name="connsiteY266" fmla="*/ 3284018 h 3870940"/>
              <a:gd name="connsiteX267" fmla="*/ 3192738 w 3245192"/>
              <a:gd name="connsiteY267" fmla="*/ 3283646 h 3870940"/>
              <a:gd name="connsiteX268" fmla="*/ 3217937 w 3245192"/>
              <a:gd name="connsiteY268" fmla="*/ 3255794 h 3870940"/>
              <a:gd name="connsiteX269" fmla="*/ 3240517 w 3245192"/>
              <a:gd name="connsiteY269" fmla="*/ 3230392 h 3870940"/>
              <a:gd name="connsiteX270" fmla="*/ 3241577 w 3245192"/>
              <a:gd name="connsiteY270" fmla="*/ 3222541 h 3870940"/>
              <a:gd name="connsiteX271" fmla="*/ 704353 w 3245192"/>
              <a:gd name="connsiteY271" fmla="*/ 3190763 h 3870940"/>
              <a:gd name="connsiteX272" fmla="*/ 707149 w 3245192"/>
              <a:gd name="connsiteY272" fmla="*/ 3194164 h 3870940"/>
              <a:gd name="connsiteX273" fmla="*/ 707289 w 3245192"/>
              <a:gd name="connsiteY273" fmla="*/ 3193700 h 3870940"/>
              <a:gd name="connsiteX274" fmla="*/ 495600 w 3245192"/>
              <a:gd name="connsiteY274" fmla="*/ 3158417 h 3870940"/>
              <a:gd name="connsiteX275" fmla="*/ 532292 w 3245192"/>
              <a:gd name="connsiteY275" fmla="*/ 3182410 h 3870940"/>
              <a:gd name="connsiteX276" fmla="*/ 534096 w 3245192"/>
              <a:gd name="connsiteY276" fmla="*/ 3184531 h 3870940"/>
              <a:gd name="connsiteX277" fmla="*/ 550817 w 3245192"/>
              <a:gd name="connsiteY277" fmla="*/ 3188231 h 3870940"/>
              <a:gd name="connsiteX278" fmla="*/ 588743 w 3245192"/>
              <a:gd name="connsiteY278" fmla="*/ 3223333 h 3870940"/>
              <a:gd name="connsiteX279" fmla="*/ 640960 w 3245192"/>
              <a:gd name="connsiteY279" fmla="*/ 3265672 h 3870940"/>
              <a:gd name="connsiteX280" fmla="*/ 663541 w 3245192"/>
              <a:gd name="connsiteY280" fmla="*/ 3296721 h 3870940"/>
              <a:gd name="connsiteX281" fmla="*/ 676240 w 3245192"/>
              <a:gd name="connsiteY281" fmla="*/ 3312246 h 3870940"/>
              <a:gd name="connsiteX282" fmla="*/ 729870 w 3245192"/>
              <a:gd name="connsiteY282" fmla="*/ 3357407 h 3870940"/>
              <a:gd name="connsiteX283" fmla="*/ 863940 w 3245192"/>
              <a:gd name="connsiteY283" fmla="*/ 3463250 h 3870940"/>
              <a:gd name="connsiteX284" fmla="*/ 837129 w 3245192"/>
              <a:gd name="connsiteY284" fmla="*/ 3471718 h 3870940"/>
              <a:gd name="connsiteX285" fmla="*/ 847006 w 3245192"/>
              <a:gd name="connsiteY285" fmla="*/ 3478774 h 3870940"/>
              <a:gd name="connsiteX286" fmla="*/ 807489 w 3245192"/>
              <a:gd name="connsiteY286" fmla="*/ 3480187 h 3870940"/>
              <a:gd name="connsiteX287" fmla="*/ 782087 w 3245192"/>
              <a:gd name="connsiteY287" fmla="*/ 3463250 h 3870940"/>
              <a:gd name="connsiteX288" fmla="*/ 758097 w 3245192"/>
              <a:gd name="connsiteY288" fmla="*/ 3444904 h 3870940"/>
              <a:gd name="connsiteX289" fmla="*/ 698824 w 3245192"/>
              <a:gd name="connsiteY289" fmla="*/ 3395508 h 3870940"/>
              <a:gd name="connsiteX290" fmla="*/ 643782 w 3245192"/>
              <a:gd name="connsiteY290" fmla="*/ 3346116 h 3870940"/>
              <a:gd name="connsiteX291" fmla="*/ 592978 w 3245192"/>
              <a:gd name="connsiteY291" fmla="*/ 3296721 h 3870940"/>
              <a:gd name="connsiteX292" fmla="*/ 568988 w 3245192"/>
              <a:gd name="connsiteY292" fmla="*/ 3272728 h 3870940"/>
              <a:gd name="connsiteX293" fmla="*/ 546407 w 3245192"/>
              <a:gd name="connsiteY293" fmla="*/ 3247326 h 3870940"/>
              <a:gd name="connsiteX294" fmla="*/ 554873 w 3245192"/>
              <a:gd name="connsiteY294" fmla="*/ 3236036 h 3870940"/>
              <a:gd name="connsiteX295" fmla="*/ 583100 w 3245192"/>
              <a:gd name="connsiteY295" fmla="*/ 3261438 h 3870940"/>
              <a:gd name="connsiteX296" fmla="*/ 614146 w 3245192"/>
              <a:gd name="connsiteY296" fmla="*/ 3285431 h 3870940"/>
              <a:gd name="connsiteX297" fmla="*/ 652251 w 3245192"/>
              <a:gd name="connsiteY297" fmla="*/ 3326358 h 3870940"/>
              <a:gd name="connsiteX298" fmla="*/ 655489 w 3245192"/>
              <a:gd name="connsiteY298" fmla="*/ 3329135 h 3870940"/>
              <a:gd name="connsiteX299" fmla="*/ 614146 w 3245192"/>
              <a:gd name="connsiteY299" fmla="*/ 3285431 h 3870940"/>
              <a:gd name="connsiteX300" fmla="*/ 584509 w 3245192"/>
              <a:gd name="connsiteY300" fmla="*/ 3261438 h 3870940"/>
              <a:gd name="connsiteX301" fmla="*/ 556285 w 3245192"/>
              <a:gd name="connsiteY301" fmla="*/ 3236036 h 3870940"/>
              <a:gd name="connsiteX302" fmla="*/ 525236 w 3245192"/>
              <a:gd name="connsiteY302" fmla="*/ 3197931 h 3870940"/>
              <a:gd name="connsiteX303" fmla="*/ 495600 w 3245192"/>
              <a:gd name="connsiteY303" fmla="*/ 3158417 h 3870940"/>
              <a:gd name="connsiteX304" fmla="*/ 198764 w 3245192"/>
              <a:gd name="connsiteY304" fmla="*/ 1314360 h 3870940"/>
              <a:gd name="connsiteX305" fmla="*/ 199467 w 3245192"/>
              <a:gd name="connsiteY305" fmla="*/ 1314713 h 3870940"/>
              <a:gd name="connsiteX306" fmla="*/ 199534 w 3245192"/>
              <a:gd name="connsiteY306" fmla="*/ 1314516 h 3870940"/>
              <a:gd name="connsiteX307" fmla="*/ 283910 w 3245192"/>
              <a:gd name="connsiteY307" fmla="*/ 1112081 h 3870940"/>
              <a:gd name="connsiteX308" fmla="*/ 252861 w 3245192"/>
              <a:gd name="connsiteY308" fmla="*/ 1169941 h 3870940"/>
              <a:gd name="connsiteX309" fmla="*/ 227459 w 3245192"/>
              <a:gd name="connsiteY309" fmla="*/ 1191109 h 3870940"/>
              <a:gd name="connsiteX310" fmla="*/ 227399 w 3245192"/>
              <a:gd name="connsiteY310" fmla="*/ 1192461 h 3870940"/>
              <a:gd name="connsiteX311" fmla="*/ 224943 w 3245192"/>
              <a:gd name="connsiteY311" fmla="*/ 1246488 h 3870940"/>
              <a:gd name="connsiteX312" fmla="*/ 225013 w 3245192"/>
              <a:gd name="connsiteY312" fmla="*/ 1246361 h 3870940"/>
              <a:gd name="connsiteX313" fmla="*/ 227459 w 3245192"/>
              <a:gd name="connsiteY313" fmla="*/ 1192522 h 3870940"/>
              <a:gd name="connsiteX314" fmla="*/ 252861 w 3245192"/>
              <a:gd name="connsiteY314" fmla="*/ 1171350 h 3870940"/>
              <a:gd name="connsiteX315" fmla="*/ 283910 w 3245192"/>
              <a:gd name="connsiteY315" fmla="*/ 1113490 h 3870940"/>
              <a:gd name="connsiteX316" fmla="*/ 284969 w 3245192"/>
              <a:gd name="connsiteY316" fmla="*/ 1114196 h 3870940"/>
              <a:gd name="connsiteX317" fmla="*/ 285498 w 3245192"/>
              <a:gd name="connsiteY317" fmla="*/ 1113137 h 3870940"/>
              <a:gd name="connsiteX318" fmla="*/ 300844 w 3245192"/>
              <a:gd name="connsiteY318" fmla="*/ 989297 h 3870940"/>
              <a:gd name="connsiteX319" fmla="*/ 281085 w 3245192"/>
              <a:gd name="connsiteY319" fmla="*/ 1003413 h 3870940"/>
              <a:gd name="connsiteX320" fmla="*/ 251452 w 3245192"/>
              <a:gd name="connsiteY320" fmla="*/ 1065507 h 3870940"/>
              <a:gd name="connsiteX321" fmla="*/ 258231 w 3245192"/>
              <a:gd name="connsiteY321" fmla="*/ 1070931 h 3870940"/>
              <a:gd name="connsiteX322" fmla="*/ 258451 w 3245192"/>
              <a:gd name="connsiteY322" fmla="*/ 1069980 h 3870940"/>
              <a:gd name="connsiteX323" fmla="*/ 252861 w 3245192"/>
              <a:gd name="connsiteY323" fmla="*/ 1065507 h 3870940"/>
              <a:gd name="connsiteX324" fmla="*/ 282498 w 3245192"/>
              <a:gd name="connsiteY324" fmla="*/ 1003413 h 3870940"/>
              <a:gd name="connsiteX325" fmla="*/ 299995 w 3245192"/>
              <a:gd name="connsiteY325" fmla="*/ 990913 h 3870940"/>
              <a:gd name="connsiteX326" fmla="*/ 409512 w 3245192"/>
              <a:gd name="connsiteY326" fmla="*/ 908856 h 3870940"/>
              <a:gd name="connsiteX327" fmla="*/ 407731 w 3245192"/>
              <a:gd name="connsiteY327" fmla="*/ 910285 h 3870940"/>
              <a:gd name="connsiteX328" fmla="*/ 400162 w 3245192"/>
              <a:gd name="connsiteY328" fmla="*/ 939377 h 3870940"/>
              <a:gd name="connsiteX329" fmla="*/ 395400 w 3245192"/>
              <a:gd name="connsiteY329" fmla="*/ 954017 h 3870940"/>
              <a:gd name="connsiteX330" fmla="*/ 265564 w 3245192"/>
              <a:gd name="connsiteY330" fmla="*/ 1191109 h 3870940"/>
              <a:gd name="connsiteX331" fmla="*/ 247215 w 3245192"/>
              <a:gd name="connsiteY331" fmla="*/ 1248973 h 3870940"/>
              <a:gd name="connsiteX332" fmla="*/ 230281 w 3245192"/>
              <a:gd name="connsiteY332" fmla="*/ 1308246 h 3870940"/>
              <a:gd name="connsiteX333" fmla="*/ 193588 w 3245192"/>
              <a:gd name="connsiteY333" fmla="*/ 1432435 h 3870940"/>
              <a:gd name="connsiteX334" fmla="*/ 169595 w 3245192"/>
              <a:gd name="connsiteY334" fmla="*/ 1517114 h 3870940"/>
              <a:gd name="connsiteX335" fmla="*/ 158305 w 3245192"/>
              <a:gd name="connsiteY335" fmla="*/ 1580621 h 3870940"/>
              <a:gd name="connsiteX336" fmla="*/ 152662 w 3245192"/>
              <a:gd name="connsiteY336" fmla="*/ 1613079 h 3870940"/>
              <a:gd name="connsiteX337" fmla="*/ 148427 w 3245192"/>
              <a:gd name="connsiteY337" fmla="*/ 1645537 h 3870940"/>
              <a:gd name="connsiteX338" fmla="*/ 135728 w 3245192"/>
              <a:gd name="connsiteY338" fmla="*/ 1733038 h 3870940"/>
              <a:gd name="connsiteX339" fmla="*/ 131490 w 3245192"/>
              <a:gd name="connsiteY339" fmla="*/ 1786667 h 3870940"/>
              <a:gd name="connsiteX340" fmla="*/ 138550 w 3245192"/>
              <a:gd name="connsiteY340" fmla="*/ 1843115 h 3870940"/>
              <a:gd name="connsiteX341" fmla="*/ 141855 w 3245192"/>
              <a:gd name="connsiteY341" fmla="*/ 1812359 h 3870940"/>
              <a:gd name="connsiteX342" fmla="*/ 141371 w 3245192"/>
              <a:gd name="connsiteY342" fmla="*/ 1802188 h 3870940"/>
              <a:gd name="connsiteX343" fmla="*/ 147018 w 3245192"/>
              <a:gd name="connsiteY343" fmla="*/ 1742915 h 3870940"/>
              <a:gd name="connsiteX344" fmla="*/ 159718 w 3245192"/>
              <a:gd name="connsiteY344" fmla="*/ 1655418 h 3870940"/>
              <a:gd name="connsiteX345" fmla="*/ 169789 w 3245192"/>
              <a:gd name="connsiteY345" fmla="*/ 1643330 h 3870940"/>
              <a:gd name="connsiteX346" fmla="*/ 184420 w 3245192"/>
              <a:gd name="connsiteY346" fmla="*/ 1545433 h 3870940"/>
              <a:gd name="connsiteX347" fmla="*/ 183711 w 3245192"/>
              <a:gd name="connsiteY347" fmla="*/ 1528404 h 3870940"/>
              <a:gd name="connsiteX348" fmla="*/ 197651 w 3245192"/>
              <a:gd name="connsiteY348" fmla="*/ 1488435 h 3870940"/>
              <a:gd name="connsiteX349" fmla="*/ 205947 w 3245192"/>
              <a:gd name="connsiteY349" fmla="*/ 1454876 h 3870940"/>
              <a:gd name="connsiteX350" fmla="*/ 203466 w 3245192"/>
              <a:gd name="connsiteY350" fmla="*/ 1460662 h 3870940"/>
              <a:gd name="connsiteX351" fmla="*/ 195001 w 3245192"/>
              <a:gd name="connsiteY351" fmla="*/ 1457841 h 3870940"/>
              <a:gd name="connsiteX352" fmla="*/ 173830 w 3245192"/>
              <a:gd name="connsiteY352" fmla="*/ 1518526 h 3870940"/>
              <a:gd name="connsiteX353" fmla="*/ 175242 w 3245192"/>
              <a:gd name="connsiteY353" fmla="*/ 1552394 h 3870940"/>
              <a:gd name="connsiteX354" fmla="*/ 165361 w 3245192"/>
              <a:gd name="connsiteY354" fmla="*/ 1617313 h 3870940"/>
              <a:gd name="connsiteX355" fmla="*/ 163952 w 3245192"/>
              <a:gd name="connsiteY355" fmla="*/ 1628604 h 3870940"/>
              <a:gd name="connsiteX356" fmla="*/ 149840 w 3245192"/>
              <a:gd name="connsiteY356" fmla="*/ 1645537 h 3870940"/>
              <a:gd name="connsiteX357" fmla="*/ 154071 w 3245192"/>
              <a:gd name="connsiteY357" fmla="*/ 1613079 h 3870940"/>
              <a:gd name="connsiteX358" fmla="*/ 159718 w 3245192"/>
              <a:gd name="connsiteY358" fmla="*/ 1580621 h 3870940"/>
              <a:gd name="connsiteX359" fmla="*/ 171008 w 3245192"/>
              <a:gd name="connsiteY359" fmla="*/ 1517114 h 3870940"/>
              <a:gd name="connsiteX360" fmla="*/ 195001 w 3245192"/>
              <a:gd name="connsiteY360" fmla="*/ 1432435 h 3870940"/>
              <a:gd name="connsiteX361" fmla="*/ 231693 w 3245192"/>
              <a:gd name="connsiteY361" fmla="*/ 1308246 h 3870940"/>
              <a:gd name="connsiteX362" fmla="*/ 248627 w 3245192"/>
              <a:gd name="connsiteY362" fmla="*/ 1248973 h 3870940"/>
              <a:gd name="connsiteX363" fmla="*/ 266973 w 3245192"/>
              <a:gd name="connsiteY363" fmla="*/ 1191109 h 3870940"/>
              <a:gd name="connsiteX364" fmla="*/ 396809 w 3245192"/>
              <a:gd name="connsiteY364" fmla="*/ 954017 h 3870940"/>
              <a:gd name="connsiteX365" fmla="*/ 409512 w 3245192"/>
              <a:gd name="connsiteY365" fmla="*/ 908856 h 3870940"/>
              <a:gd name="connsiteX366" fmla="*/ 434914 w 3245192"/>
              <a:gd name="connsiteY366" fmla="*/ 767730 h 3870940"/>
              <a:gd name="connsiteX367" fmla="*/ 441970 w 3245192"/>
              <a:gd name="connsiteY367" fmla="*/ 773377 h 3870940"/>
              <a:gd name="connsiteX368" fmla="*/ 441970 w 3245192"/>
              <a:gd name="connsiteY368" fmla="*/ 773374 h 3870940"/>
              <a:gd name="connsiteX369" fmla="*/ 434917 w 3245192"/>
              <a:gd name="connsiteY369" fmla="*/ 767730 h 3870940"/>
              <a:gd name="connsiteX370" fmla="*/ 689217 w 3245192"/>
              <a:gd name="connsiteY370" fmla="*/ 566806 h 3870940"/>
              <a:gd name="connsiteX371" fmla="*/ 688946 w 3245192"/>
              <a:gd name="connsiteY371" fmla="*/ 567022 h 3870940"/>
              <a:gd name="connsiteX372" fmla="*/ 688122 w 3245192"/>
              <a:gd name="connsiteY372" fmla="*/ 567951 h 3870940"/>
              <a:gd name="connsiteX373" fmla="*/ 676593 w 3245192"/>
              <a:gd name="connsiteY373" fmla="*/ 580030 h 3870940"/>
              <a:gd name="connsiteX374" fmla="*/ 673679 w 3245192"/>
              <a:gd name="connsiteY374" fmla="*/ 584271 h 3870940"/>
              <a:gd name="connsiteX375" fmla="*/ 671777 w 3245192"/>
              <a:gd name="connsiteY375" fmla="*/ 586421 h 3870940"/>
              <a:gd name="connsiteX376" fmla="*/ 663541 w 3245192"/>
              <a:gd name="connsiteY376" fmla="*/ 598380 h 3870940"/>
              <a:gd name="connsiteX377" fmla="*/ 654733 w 3245192"/>
              <a:gd name="connsiteY377" fmla="*/ 608776 h 3870940"/>
              <a:gd name="connsiteX378" fmla="*/ 621908 w 3245192"/>
              <a:gd name="connsiteY378" fmla="*/ 646713 h 3870940"/>
              <a:gd name="connsiteX379" fmla="*/ 589226 w 3245192"/>
              <a:gd name="connsiteY379" fmla="*/ 686093 h 3870940"/>
              <a:gd name="connsiteX380" fmla="*/ 577453 w 3245192"/>
              <a:gd name="connsiteY380" fmla="*/ 699989 h 3870940"/>
              <a:gd name="connsiteX381" fmla="*/ 553463 w 3245192"/>
              <a:gd name="connsiteY381" fmla="*/ 728216 h 3870940"/>
              <a:gd name="connsiteX382" fmla="*/ 529470 w 3245192"/>
              <a:gd name="connsiteY382" fmla="*/ 757849 h 3870940"/>
              <a:gd name="connsiteX383" fmla="*/ 423427 w 3245192"/>
              <a:gd name="connsiteY383" fmla="*/ 875056 h 3870940"/>
              <a:gd name="connsiteX384" fmla="*/ 530883 w 3245192"/>
              <a:gd name="connsiteY384" fmla="*/ 756440 h 3870940"/>
              <a:gd name="connsiteX385" fmla="*/ 554873 w 3245192"/>
              <a:gd name="connsiteY385" fmla="*/ 726803 h 3870940"/>
              <a:gd name="connsiteX386" fmla="*/ 578866 w 3245192"/>
              <a:gd name="connsiteY386" fmla="*/ 698576 h 3870940"/>
              <a:gd name="connsiteX387" fmla="*/ 589226 w 3245192"/>
              <a:gd name="connsiteY387" fmla="*/ 686093 h 3870940"/>
              <a:gd name="connsiteX388" fmla="*/ 654733 w 3245192"/>
              <a:gd name="connsiteY388" fmla="*/ 608776 h 3870940"/>
              <a:gd name="connsiteX389" fmla="*/ 664950 w 3245192"/>
              <a:gd name="connsiteY389" fmla="*/ 596967 h 3870940"/>
              <a:gd name="connsiteX390" fmla="*/ 673679 w 3245192"/>
              <a:gd name="connsiteY390" fmla="*/ 584271 h 3870940"/>
              <a:gd name="connsiteX391" fmla="*/ 688122 w 3245192"/>
              <a:gd name="connsiteY391" fmla="*/ 567951 h 3870940"/>
              <a:gd name="connsiteX392" fmla="*/ 725041 w 3245192"/>
              <a:gd name="connsiteY392" fmla="*/ 469488 h 3870940"/>
              <a:gd name="connsiteX393" fmla="*/ 712860 w 3245192"/>
              <a:gd name="connsiteY393" fmla="*/ 473732 h 3870940"/>
              <a:gd name="connsiteX394" fmla="*/ 703803 w 3245192"/>
              <a:gd name="connsiteY394" fmla="*/ 477095 h 3870940"/>
              <a:gd name="connsiteX395" fmla="*/ 701646 w 3245192"/>
              <a:gd name="connsiteY395" fmla="*/ 479831 h 3870940"/>
              <a:gd name="connsiteX396" fmla="*/ 686121 w 3245192"/>
              <a:gd name="connsiteY396" fmla="*/ 493942 h 3870940"/>
              <a:gd name="connsiteX397" fmla="*/ 646607 w 3245192"/>
              <a:gd name="connsiteY397" fmla="*/ 519345 h 3870940"/>
              <a:gd name="connsiteX398" fmla="*/ 619792 w 3245192"/>
              <a:gd name="connsiteY398" fmla="*/ 548984 h 3870940"/>
              <a:gd name="connsiteX399" fmla="*/ 594390 w 3245192"/>
              <a:gd name="connsiteY399" fmla="*/ 578618 h 3870940"/>
              <a:gd name="connsiteX400" fmla="*/ 577453 w 3245192"/>
              <a:gd name="connsiteY400" fmla="*/ 594142 h 3870940"/>
              <a:gd name="connsiteX401" fmla="*/ 576877 w 3245192"/>
              <a:gd name="connsiteY401" fmla="*/ 593423 h 3870940"/>
              <a:gd name="connsiteX402" fmla="*/ 560873 w 3245192"/>
              <a:gd name="connsiteY402" fmla="*/ 612667 h 3870940"/>
              <a:gd name="connsiteX403" fmla="*/ 533705 w 3245192"/>
              <a:gd name="connsiteY403" fmla="*/ 646362 h 3870940"/>
              <a:gd name="connsiteX404" fmla="*/ 489956 w 3245192"/>
              <a:gd name="connsiteY404" fmla="*/ 694345 h 3870940"/>
              <a:gd name="connsiteX405" fmla="*/ 497012 w 3245192"/>
              <a:gd name="connsiteY405" fmla="*/ 702810 h 3870940"/>
              <a:gd name="connsiteX406" fmla="*/ 497146 w 3245192"/>
              <a:gd name="connsiteY406" fmla="*/ 702693 h 3870940"/>
              <a:gd name="connsiteX407" fmla="*/ 491365 w 3245192"/>
              <a:gd name="connsiteY407" fmla="*/ 695754 h 3870940"/>
              <a:gd name="connsiteX408" fmla="*/ 535114 w 3245192"/>
              <a:gd name="connsiteY408" fmla="*/ 647772 h 3870940"/>
              <a:gd name="connsiteX409" fmla="*/ 578866 w 3245192"/>
              <a:gd name="connsiteY409" fmla="*/ 594142 h 3870940"/>
              <a:gd name="connsiteX410" fmla="*/ 595799 w 3245192"/>
              <a:gd name="connsiteY410" fmla="*/ 578621 h 3870940"/>
              <a:gd name="connsiteX411" fmla="*/ 621202 w 3245192"/>
              <a:gd name="connsiteY411" fmla="*/ 548984 h 3870940"/>
              <a:gd name="connsiteX412" fmla="*/ 648016 w 3245192"/>
              <a:gd name="connsiteY412" fmla="*/ 519348 h 3870940"/>
              <a:gd name="connsiteX413" fmla="*/ 687531 w 3245192"/>
              <a:gd name="connsiteY413" fmla="*/ 493946 h 3870940"/>
              <a:gd name="connsiteX414" fmla="*/ 703055 w 3245192"/>
              <a:gd name="connsiteY414" fmla="*/ 479831 h 3870940"/>
              <a:gd name="connsiteX415" fmla="*/ 719992 w 3245192"/>
              <a:gd name="connsiteY415" fmla="*/ 473481 h 3870940"/>
              <a:gd name="connsiteX416" fmla="*/ 725336 w 3245192"/>
              <a:gd name="connsiteY416" fmla="*/ 471823 h 3870940"/>
              <a:gd name="connsiteX417" fmla="*/ 2769152 w 3245192"/>
              <a:gd name="connsiteY417" fmla="*/ 214515 h 3870940"/>
              <a:gd name="connsiteX418" fmla="*/ 2841128 w 3245192"/>
              <a:gd name="connsiteY418" fmla="*/ 246973 h 3870940"/>
              <a:gd name="connsiteX419" fmla="*/ 2872174 w 3245192"/>
              <a:gd name="connsiteY419" fmla="*/ 272375 h 3870940"/>
              <a:gd name="connsiteX420" fmla="*/ 2803023 w 3245192"/>
              <a:gd name="connsiteY420" fmla="*/ 238504 h 3870940"/>
              <a:gd name="connsiteX421" fmla="*/ 2769152 w 3245192"/>
              <a:gd name="connsiteY421" fmla="*/ 214515 h 3870940"/>
              <a:gd name="connsiteX422" fmla="*/ 2534882 w 3245192"/>
              <a:gd name="connsiteY422" fmla="*/ 111490 h 3870940"/>
              <a:gd name="connsiteX423" fmla="*/ 2591333 w 3245192"/>
              <a:gd name="connsiteY423" fmla="*/ 124190 h 3870940"/>
              <a:gd name="connsiteX424" fmla="*/ 2670365 w 3245192"/>
              <a:gd name="connsiteY424" fmla="*/ 163707 h 3870940"/>
              <a:gd name="connsiteX425" fmla="*/ 2534882 w 3245192"/>
              <a:gd name="connsiteY425" fmla="*/ 111490 h 3870940"/>
              <a:gd name="connsiteX426" fmla="*/ 1685299 w 3245192"/>
              <a:gd name="connsiteY426" fmla="*/ 102140 h 3870940"/>
              <a:gd name="connsiteX427" fmla="*/ 1655663 w 3245192"/>
              <a:gd name="connsiteY427" fmla="*/ 105843 h 3870940"/>
              <a:gd name="connsiteX428" fmla="*/ 1592155 w 3245192"/>
              <a:gd name="connsiteY428" fmla="*/ 114312 h 3870940"/>
              <a:gd name="connsiteX429" fmla="*/ 1530061 w 3245192"/>
              <a:gd name="connsiteY429" fmla="*/ 128424 h 3870940"/>
              <a:gd name="connsiteX430" fmla="*/ 1503246 w 3245192"/>
              <a:gd name="connsiteY430" fmla="*/ 136892 h 3870940"/>
              <a:gd name="connsiteX431" fmla="*/ 1472197 w 3245192"/>
              <a:gd name="connsiteY431" fmla="*/ 145361 h 3870940"/>
              <a:gd name="connsiteX432" fmla="*/ 1404259 w 3245192"/>
              <a:gd name="connsiteY432" fmla="*/ 158706 h 3870940"/>
              <a:gd name="connsiteX433" fmla="*/ 1391756 w 3245192"/>
              <a:gd name="connsiteY433" fmla="*/ 163707 h 3870940"/>
              <a:gd name="connsiteX434" fmla="*/ 1305669 w 3245192"/>
              <a:gd name="connsiteY434" fmla="*/ 193344 h 3870940"/>
              <a:gd name="connsiteX435" fmla="*/ 1220993 w 3245192"/>
              <a:gd name="connsiteY435" fmla="*/ 227214 h 3870940"/>
              <a:gd name="connsiteX436" fmla="*/ 1161721 w 3245192"/>
              <a:gd name="connsiteY436" fmla="*/ 254029 h 3870940"/>
              <a:gd name="connsiteX437" fmla="*/ 1122203 w 3245192"/>
              <a:gd name="connsiteY437" fmla="*/ 269553 h 3870940"/>
              <a:gd name="connsiteX438" fmla="*/ 1024825 w 3245192"/>
              <a:gd name="connsiteY438" fmla="*/ 314711 h 3870940"/>
              <a:gd name="connsiteX439" fmla="*/ 978255 w 3245192"/>
              <a:gd name="connsiteY439" fmla="*/ 344351 h 3870940"/>
              <a:gd name="connsiteX440" fmla="*/ 933094 w 3245192"/>
              <a:gd name="connsiteY440" fmla="*/ 373987 h 3870940"/>
              <a:gd name="connsiteX441" fmla="*/ 861118 w 3245192"/>
              <a:gd name="connsiteY441" fmla="*/ 427613 h 3870940"/>
              <a:gd name="connsiteX442" fmla="*/ 793377 w 3245192"/>
              <a:gd name="connsiteY442" fmla="*/ 481243 h 3870940"/>
              <a:gd name="connsiteX443" fmla="*/ 728546 w 3245192"/>
              <a:gd name="connsiteY443" fmla="*/ 537799 h 3870940"/>
              <a:gd name="connsiteX444" fmla="*/ 734104 w 3245192"/>
              <a:gd name="connsiteY444" fmla="*/ 544750 h 3870940"/>
              <a:gd name="connsiteX445" fmla="*/ 747863 w 3245192"/>
              <a:gd name="connsiteY445" fmla="*/ 535311 h 3870940"/>
              <a:gd name="connsiteX446" fmla="*/ 759576 w 3245192"/>
              <a:gd name="connsiteY446" fmla="*/ 526582 h 3870940"/>
              <a:gd name="connsiteX447" fmla="*/ 801845 w 3245192"/>
              <a:gd name="connsiteY447" fmla="*/ 489708 h 3870940"/>
              <a:gd name="connsiteX448" fmla="*/ 869587 w 3245192"/>
              <a:gd name="connsiteY448" fmla="*/ 436082 h 3870940"/>
              <a:gd name="connsiteX449" fmla="*/ 941559 w 3245192"/>
              <a:gd name="connsiteY449" fmla="*/ 382453 h 3870940"/>
              <a:gd name="connsiteX450" fmla="*/ 986720 w 3245192"/>
              <a:gd name="connsiteY450" fmla="*/ 352816 h 3870940"/>
              <a:gd name="connsiteX451" fmla="*/ 1033294 w 3245192"/>
              <a:gd name="connsiteY451" fmla="*/ 323180 h 3870940"/>
              <a:gd name="connsiteX452" fmla="*/ 1130668 w 3245192"/>
              <a:gd name="connsiteY452" fmla="*/ 278019 h 3870940"/>
              <a:gd name="connsiteX453" fmla="*/ 1168773 w 3245192"/>
              <a:gd name="connsiteY453" fmla="*/ 258263 h 3870940"/>
              <a:gd name="connsiteX454" fmla="*/ 1228049 w 3245192"/>
              <a:gd name="connsiteY454" fmla="*/ 231448 h 3870940"/>
              <a:gd name="connsiteX455" fmla="*/ 1312725 w 3245192"/>
              <a:gd name="connsiteY455" fmla="*/ 197578 h 3870940"/>
              <a:gd name="connsiteX456" fmla="*/ 1398812 w 3245192"/>
              <a:gd name="connsiteY456" fmla="*/ 167941 h 3870940"/>
              <a:gd name="connsiteX457" fmla="*/ 1434973 w 3245192"/>
              <a:gd name="connsiteY457" fmla="*/ 160838 h 3870940"/>
              <a:gd name="connsiteX458" fmla="*/ 1452442 w 3245192"/>
              <a:gd name="connsiteY458" fmla="*/ 154869 h 3870940"/>
              <a:gd name="connsiteX459" fmla="*/ 1690211 w 3245192"/>
              <a:gd name="connsiteY459" fmla="*/ 103572 h 3870940"/>
              <a:gd name="connsiteX460" fmla="*/ 2190004 w 3245192"/>
              <a:gd name="connsiteY460" fmla="*/ 71798 h 3870940"/>
              <a:gd name="connsiteX461" fmla="*/ 2220168 w 3245192"/>
              <a:gd name="connsiteY461" fmla="*/ 74798 h 3870940"/>
              <a:gd name="connsiteX462" fmla="*/ 2261098 w 3245192"/>
              <a:gd name="connsiteY462" fmla="*/ 88910 h 3870940"/>
              <a:gd name="connsiteX463" fmla="*/ 2230049 w 3245192"/>
              <a:gd name="connsiteY463" fmla="*/ 84675 h 3870940"/>
              <a:gd name="connsiteX464" fmla="*/ 2165129 w 3245192"/>
              <a:gd name="connsiteY464" fmla="*/ 71976 h 3870940"/>
              <a:gd name="connsiteX465" fmla="*/ 2190004 w 3245192"/>
              <a:gd name="connsiteY465" fmla="*/ 71798 h 3870940"/>
              <a:gd name="connsiteX466" fmla="*/ 2354242 w 3245192"/>
              <a:gd name="connsiteY466" fmla="*/ 60686 h 3870940"/>
              <a:gd name="connsiteX467" fmla="*/ 2412102 w 3245192"/>
              <a:gd name="connsiteY467" fmla="*/ 64917 h 3870940"/>
              <a:gd name="connsiteX468" fmla="*/ 2482665 w 3245192"/>
              <a:gd name="connsiteY468" fmla="*/ 93144 h 3870940"/>
              <a:gd name="connsiteX469" fmla="*/ 2395165 w 3245192"/>
              <a:gd name="connsiteY469" fmla="*/ 77619 h 3870940"/>
              <a:gd name="connsiteX470" fmla="*/ 2354242 w 3245192"/>
              <a:gd name="connsiteY470" fmla="*/ 60686 h 3870940"/>
              <a:gd name="connsiteX471" fmla="*/ 1882171 w 3245192"/>
              <a:gd name="connsiteY471" fmla="*/ 60332 h 3870940"/>
              <a:gd name="connsiteX472" fmla="*/ 1719170 w 3245192"/>
              <a:gd name="connsiteY472" fmla="*/ 69151 h 3870940"/>
              <a:gd name="connsiteX473" fmla="*/ 1606267 w 3245192"/>
              <a:gd name="connsiteY473" fmla="*/ 84675 h 3870940"/>
              <a:gd name="connsiteX474" fmla="*/ 1552641 w 3245192"/>
              <a:gd name="connsiteY474" fmla="*/ 98787 h 3870940"/>
              <a:gd name="connsiteX475" fmla="*/ 1506068 w 3245192"/>
              <a:gd name="connsiteY475" fmla="*/ 115724 h 3870940"/>
              <a:gd name="connsiteX476" fmla="*/ 1441148 w 3245192"/>
              <a:gd name="connsiteY476" fmla="*/ 124190 h 3870940"/>
              <a:gd name="connsiteX477" fmla="*/ 1195588 w 3245192"/>
              <a:gd name="connsiteY477" fmla="*/ 218746 h 3870940"/>
              <a:gd name="connsiteX478" fmla="*/ 1106679 w 3245192"/>
              <a:gd name="connsiteY478" fmla="*/ 258263 h 3870940"/>
              <a:gd name="connsiteX479" fmla="*/ 1079864 w 3245192"/>
              <a:gd name="connsiteY479" fmla="*/ 268141 h 3870940"/>
              <a:gd name="connsiteX480" fmla="*/ 1055874 w 3245192"/>
              <a:gd name="connsiteY480" fmla="*/ 280844 h 3870940"/>
              <a:gd name="connsiteX481" fmla="*/ 1010713 w 3245192"/>
              <a:gd name="connsiteY481" fmla="*/ 304833 h 3870940"/>
              <a:gd name="connsiteX482" fmla="*/ 940150 w 3245192"/>
              <a:gd name="connsiteY482" fmla="*/ 341526 h 3870940"/>
              <a:gd name="connsiteX483" fmla="*/ 886521 w 3245192"/>
              <a:gd name="connsiteY483" fmla="*/ 383865 h 3870940"/>
              <a:gd name="connsiteX484" fmla="*/ 731282 w 3245192"/>
              <a:gd name="connsiteY484" fmla="*/ 505233 h 3870940"/>
              <a:gd name="connsiteX485" fmla="*/ 698840 w 3245192"/>
              <a:gd name="connsiteY485" fmla="*/ 533444 h 3870940"/>
              <a:gd name="connsiteX486" fmla="*/ 667101 w 3245192"/>
              <a:gd name="connsiteY486" fmla="*/ 562422 h 3870940"/>
              <a:gd name="connsiteX487" fmla="*/ 667775 w 3245192"/>
              <a:gd name="connsiteY487" fmla="*/ 563096 h 3870940"/>
              <a:gd name="connsiteX488" fmla="*/ 423624 w 3245192"/>
              <a:gd name="connsiteY488" fmla="*/ 849583 h 3870940"/>
              <a:gd name="connsiteX489" fmla="*/ 374229 w 3245192"/>
              <a:gd name="connsiteY489" fmla="*/ 917322 h 3870940"/>
              <a:gd name="connsiteX490" fmla="*/ 351648 w 3245192"/>
              <a:gd name="connsiteY490" fmla="*/ 958252 h 3870940"/>
              <a:gd name="connsiteX491" fmla="*/ 329068 w 3245192"/>
              <a:gd name="connsiteY491" fmla="*/ 996353 h 3870940"/>
              <a:gd name="connsiteX492" fmla="*/ 286732 w 3245192"/>
              <a:gd name="connsiteY492" fmla="*/ 1075385 h 3870940"/>
              <a:gd name="connsiteX493" fmla="*/ 240677 w 3245192"/>
              <a:gd name="connsiteY493" fmla="*/ 1147956 h 3870940"/>
              <a:gd name="connsiteX494" fmla="*/ 240162 w 3245192"/>
              <a:gd name="connsiteY494" fmla="*/ 1150182 h 3870940"/>
              <a:gd name="connsiteX495" fmla="*/ 224634 w 3245192"/>
              <a:gd name="connsiteY495" fmla="*/ 1192522 h 3870940"/>
              <a:gd name="connsiteX496" fmla="*/ 213344 w 3245192"/>
              <a:gd name="connsiteY496" fmla="*/ 1212277 h 3870940"/>
              <a:gd name="connsiteX497" fmla="*/ 210522 w 3245192"/>
              <a:gd name="connsiteY497" fmla="*/ 1215102 h 3870940"/>
              <a:gd name="connsiteX498" fmla="*/ 197997 w 3245192"/>
              <a:gd name="connsiteY498" fmla="*/ 1256735 h 3870940"/>
              <a:gd name="connsiteX499" fmla="*/ 195001 w 3245192"/>
              <a:gd name="connsiteY499" fmla="*/ 1281431 h 3870940"/>
              <a:gd name="connsiteX500" fmla="*/ 192176 w 3245192"/>
              <a:gd name="connsiteY500" fmla="*/ 1316711 h 3870940"/>
              <a:gd name="connsiteX501" fmla="*/ 172420 w 3245192"/>
              <a:gd name="connsiteY501" fmla="*/ 1374575 h 3870940"/>
              <a:gd name="connsiteX502" fmla="*/ 154071 w 3245192"/>
              <a:gd name="connsiteY502" fmla="*/ 1432435 h 3870940"/>
              <a:gd name="connsiteX503" fmla="*/ 134315 w 3245192"/>
              <a:gd name="connsiteY503" fmla="*/ 1517114 h 3870940"/>
              <a:gd name="connsiteX504" fmla="*/ 123025 w 3245192"/>
              <a:gd name="connsiteY504" fmla="*/ 1594733 h 3870940"/>
              <a:gd name="connsiteX505" fmla="*/ 115969 w 3245192"/>
              <a:gd name="connsiteY505" fmla="*/ 1672352 h 3870940"/>
              <a:gd name="connsiteX506" fmla="*/ 125847 w 3245192"/>
              <a:gd name="connsiteY506" fmla="*/ 1618723 h 3870940"/>
              <a:gd name="connsiteX507" fmla="*/ 126763 w 3245192"/>
              <a:gd name="connsiteY507" fmla="*/ 1614298 h 3870940"/>
              <a:gd name="connsiteX508" fmla="*/ 128669 w 3245192"/>
              <a:gd name="connsiteY508" fmla="*/ 1593320 h 3870940"/>
              <a:gd name="connsiteX509" fmla="*/ 139959 w 3245192"/>
              <a:gd name="connsiteY509" fmla="*/ 1515701 h 3870940"/>
              <a:gd name="connsiteX510" fmla="*/ 143493 w 3245192"/>
              <a:gd name="connsiteY510" fmla="*/ 1516881 h 3870940"/>
              <a:gd name="connsiteX511" fmla="*/ 143802 w 3245192"/>
              <a:gd name="connsiteY511" fmla="*/ 1515571 h 3870940"/>
              <a:gd name="connsiteX512" fmla="*/ 139962 w 3245192"/>
              <a:gd name="connsiteY512" fmla="*/ 1514289 h 3870940"/>
              <a:gd name="connsiteX513" fmla="*/ 159718 w 3245192"/>
              <a:gd name="connsiteY513" fmla="*/ 1429614 h 3870940"/>
              <a:gd name="connsiteX514" fmla="*/ 178064 w 3245192"/>
              <a:gd name="connsiteY514" fmla="*/ 1371750 h 3870940"/>
              <a:gd name="connsiteX515" fmla="*/ 197730 w 3245192"/>
              <a:gd name="connsiteY515" fmla="*/ 1314157 h 3870940"/>
              <a:gd name="connsiteX516" fmla="*/ 196413 w 3245192"/>
              <a:gd name="connsiteY516" fmla="*/ 1313889 h 3870940"/>
              <a:gd name="connsiteX517" fmla="*/ 199235 w 3245192"/>
              <a:gd name="connsiteY517" fmla="*/ 1278609 h 3870940"/>
              <a:gd name="connsiteX518" fmla="*/ 214756 w 3245192"/>
              <a:gd name="connsiteY518" fmla="*/ 1212277 h 3870940"/>
              <a:gd name="connsiteX519" fmla="*/ 226047 w 3245192"/>
              <a:gd name="connsiteY519" fmla="*/ 1192522 h 3870940"/>
              <a:gd name="connsiteX520" fmla="*/ 226428 w 3245192"/>
              <a:gd name="connsiteY520" fmla="*/ 1191491 h 3870940"/>
              <a:gd name="connsiteX521" fmla="*/ 241571 w 3245192"/>
              <a:gd name="connsiteY521" fmla="*/ 1150182 h 3870940"/>
              <a:gd name="connsiteX522" fmla="*/ 288144 w 3245192"/>
              <a:gd name="connsiteY522" fmla="*/ 1076797 h 3870940"/>
              <a:gd name="connsiteX523" fmla="*/ 330480 w 3245192"/>
              <a:gd name="connsiteY523" fmla="*/ 997766 h 3870940"/>
              <a:gd name="connsiteX524" fmla="*/ 353061 w 3245192"/>
              <a:gd name="connsiteY524" fmla="*/ 959664 h 3870940"/>
              <a:gd name="connsiteX525" fmla="*/ 375641 w 3245192"/>
              <a:gd name="connsiteY525" fmla="*/ 918734 h 3870940"/>
              <a:gd name="connsiteX526" fmla="*/ 425037 w 3245192"/>
              <a:gd name="connsiteY526" fmla="*/ 850993 h 3870940"/>
              <a:gd name="connsiteX527" fmla="*/ 669184 w 3245192"/>
              <a:gd name="connsiteY527" fmla="*/ 564509 h 3870940"/>
              <a:gd name="connsiteX528" fmla="*/ 734104 w 3245192"/>
              <a:gd name="connsiteY528" fmla="*/ 505236 h 3870940"/>
              <a:gd name="connsiteX529" fmla="*/ 889342 w 3245192"/>
              <a:gd name="connsiteY529" fmla="*/ 383865 h 3870940"/>
              <a:gd name="connsiteX530" fmla="*/ 942972 w 3245192"/>
              <a:gd name="connsiteY530" fmla="*/ 341526 h 3870940"/>
              <a:gd name="connsiteX531" fmla="*/ 1013535 w 3245192"/>
              <a:gd name="connsiteY531" fmla="*/ 304833 h 3870940"/>
              <a:gd name="connsiteX532" fmla="*/ 1058696 w 3245192"/>
              <a:gd name="connsiteY532" fmla="*/ 280844 h 3870940"/>
              <a:gd name="connsiteX533" fmla="*/ 1082689 w 3245192"/>
              <a:gd name="connsiteY533" fmla="*/ 268141 h 3870940"/>
              <a:gd name="connsiteX534" fmla="*/ 1109500 w 3245192"/>
              <a:gd name="connsiteY534" fmla="*/ 258263 h 3870940"/>
              <a:gd name="connsiteX535" fmla="*/ 1198413 w 3245192"/>
              <a:gd name="connsiteY535" fmla="*/ 218746 h 3870940"/>
              <a:gd name="connsiteX536" fmla="*/ 1443973 w 3245192"/>
              <a:gd name="connsiteY536" fmla="*/ 124193 h 3870940"/>
              <a:gd name="connsiteX537" fmla="*/ 1508890 w 3245192"/>
              <a:gd name="connsiteY537" fmla="*/ 115724 h 3870940"/>
              <a:gd name="connsiteX538" fmla="*/ 1555463 w 3245192"/>
              <a:gd name="connsiteY538" fmla="*/ 98790 h 3870940"/>
              <a:gd name="connsiteX539" fmla="*/ 1609089 w 3245192"/>
              <a:gd name="connsiteY539" fmla="*/ 84675 h 3870940"/>
              <a:gd name="connsiteX540" fmla="*/ 1721992 w 3245192"/>
              <a:gd name="connsiteY540" fmla="*/ 69151 h 3870940"/>
              <a:gd name="connsiteX541" fmla="*/ 1884995 w 3245192"/>
              <a:gd name="connsiteY541" fmla="*/ 60860 h 3870940"/>
              <a:gd name="connsiteX542" fmla="*/ 2016009 w 3245192"/>
              <a:gd name="connsiteY542" fmla="*/ 65257 h 3870940"/>
              <a:gd name="connsiteX543" fmla="*/ 2080454 w 3245192"/>
              <a:gd name="connsiteY543" fmla="*/ 0 h 3870940"/>
              <a:gd name="connsiteX544" fmla="*/ 2146783 w 3245192"/>
              <a:gd name="connsiteY544" fmla="*/ 4234 h 3870940"/>
              <a:gd name="connsiteX545" fmla="*/ 2214525 w 3245192"/>
              <a:gd name="connsiteY545" fmla="*/ 11290 h 3870940"/>
              <a:gd name="connsiteX546" fmla="*/ 2259685 w 3245192"/>
              <a:gd name="connsiteY546" fmla="*/ 22581 h 3870940"/>
              <a:gd name="connsiteX547" fmla="*/ 2289322 w 3245192"/>
              <a:gd name="connsiteY547" fmla="*/ 36693 h 3870940"/>
              <a:gd name="connsiteX548" fmla="*/ 2326015 w 3245192"/>
              <a:gd name="connsiteY548" fmla="*/ 29637 h 3870940"/>
              <a:gd name="connsiteX549" fmla="*/ 2381053 w 3245192"/>
              <a:gd name="connsiteY549" fmla="*/ 42339 h 3870940"/>
              <a:gd name="connsiteX550" fmla="*/ 2414924 w 3245192"/>
              <a:gd name="connsiteY550" fmla="*/ 52217 h 3870940"/>
              <a:gd name="connsiteX551" fmla="*/ 2413515 w 3245192"/>
              <a:gd name="connsiteY551" fmla="*/ 53630 h 3870940"/>
              <a:gd name="connsiteX552" fmla="*/ 2412102 w 3245192"/>
              <a:gd name="connsiteY552" fmla="*/ 63507 h 3870940"/>
              <a:gd name="connsiteX553" fmla="*/ 2354242 w 3245192"/>
              <a:gd name="connsiteY553" fmla="*/ 59273 h 3870940"/>
              <a:gd name="connsiteX554" fmla="*/ 2334483 w 3245192"/>
              <a:gd name="connsiteY554" fmla="*/ 53630 h 3870940"/>
              <a:gd name="connsiteX555" fmla="*/ 2314724 w 3245192"/>
              <a:gd name="connsiteY555" fmla="*/ 49395 h 3870940"/>
              <a:gd name="connsiteX556" fmla="*/ 2276619 w 3245192"/>
              <a:gd name="connsiteY556" fmla="*/ 40927 h 3870940"/>
              <a:gd name="connsiteX557" fmla="*/ 2238517 w 3245192"/>
              <a:gd name="connsiteY557" fmla="*/ 32458 h 3870940"/>
              <a:gd name="connsiteX558" fmla="*/ 2199000 w 3245192"/>
              <a:gd name="connsiteY558" fmla="*/ 26815 h 3870940"/>
              <a:gd name="connsiteX559" fmla="*/ 2155252 w 3245192"/>
              <a:gd name="connsiteY559" fmla="*/ 26815 h 3870940"/>
              <a:gd name="connsiteX560" fmla="*/ 2119969 w 3245192"/>
              <a:gd name="connsiteY560" fmla="*/ 26815 h 3870940"/>
              <a:gd name="connsiteX561" fmla="*/ 2064930 w 3245192"/>
              <a:gd name="connsiteY561" fmla="*/ 26815 h 3870940"/>
              <a:gd name="connsiteX562" fmla="*/ 2062347 w 3245192"/>
              <a:gd name="connsiteY562" fmla="*/ 25988 h 3870940"/>
              <a:gd name="connsiteX563" fmla="*/ 2038115 w 3245192"/>
              <a:gd name="connsiteY563" fmla="*/ 38105 h 3870940"/>
              <a:gd name="connsiteX564" fmla="*/ 2046584 w 3245192"/>
              <a:gd name="connsiteY564" fmla="*/ 52217 h 3870940"/>
              <a:gd name="connsiteX565" fmla="*/ 2131259 w 3245192"/>
              <a:gd name="connsiteY565" fmla="*/ 69151 h 3870940"/>
              <a:gd name="connsiteX566" fmla="*/ 2093580 w 3245192"/>
              <a:gd name="connsiteY566" fmla="*/ 69809 h 3870940"/>
              <a:gd name="connsiteX567" fmla="*/ 2094213 w 3245192"/>
              <a:gd name="connsiteY567" fmla="*/ 69857 h 3870940"/>
              <a:gd name="connsiteX568" fmla="*/ 2134084 w 3245192"/>
              <a:gd name="connsiteY568" fmla="*/ 69151 h 3870940"/>
              <a:gd name="connsiteX569" fmla="*/ 2167955 w 3245192"/>
              <a:gd name="connsiteY569" fmla="*/ 73385 h 3870940"/>
              <a:gd name="connsiteX570" fmla="*/ 2232871 w 3245192"/>
              <a:gd name="connsiteY570" fmla="*/ 86088 h 3870940"/>
              <a:gd name="connsiteX571" fmla="*/ 2263920 w 3245192"/>
              <a:gd name="connsiteY571" fmla="*/ 90322 h 3870940"/>
              <a:gd name="connsiteX572" fmla="*/ 2316137 w 3245192"/>
              <a:gd name="connsiteY572" fmla="*/ 101612 h 3870940"/>
              <a:gd name="connsiteX573" fmla="*/ 2369766 w 3245192"/>
              <a:gd name="connsiteY573" fmla="*/ 112903 h 3870940"/>
              <a:gd name="connsiteX574" fmla="*/ 2421980 w 3245192"/>
              <a:gd name="connsiteY574" fmla="*/ 125602 h 3870940"/>
              <a:gd name="connsiteX575" fmla="*/ 2474200 w 3245192"/>
              <a:gd name="connsiteY575" fmla="*/ 141127 h 3870940"/>
              <a:gd name="connsiteX576" fmla="*/ 2499602 w 3245192"/>
              <a:gd name="connsiteY576" fmla="*/ 148182 h 3870940"/>
              <a:gd name="connsiteX577" fmla="*/ 2525005 w 3245192"/>
              <a:gd name="connsiteY577" fmla="*/ 156651 h 3870940"/>
              <a:gd name="connsiteX578" fmla="*/ 2525332 w 3245192"/>
              <a:gd name="connsiteY578" fmla="*/ 156950 h 3870940"/>
              <a:gd name="connsiteX579" fmla="*/ 2543548 w 3245192"/>
              <a:gd name="connsiteY579" fmla="*/ 160090 h 3870940"/>
              <a:gd name="connsiteX580" fmla="*/ 2587694 w 3245192"/>
              <a:gd name="connsiteY580" fmla="*/ 176496 h 3870940"/>
              <a:gd name="connsiteX581" fmla="*/ 2593863 w 3245192"/>
              <a:gd name="connsiteY581" fmla="*/ 185839 h 3870940"/>
              <a:gd name="connsiteX582" fmla="*/ 2595568 w 3245192"/>
              <a:gd name="connsiteY582" fmla="*/ 186288 h 3870940"/>
              <a:gd name="connsiteX583" fmla="*/ 2635082 w 3245192"/>
              <a:gd name="connsiteY583" fmla="*/ 201812 h 3870940"/>
              <a:gd name="connsiteX584" fmla="*/ 2668953 w 3245192"/>
              <a:gd name="connsiteY584" fmla="*/ 215924 h 3870940"/>
              <a:gd name="connsiteX585" fmla="*/ 2702823 w 3245192"/>
              <a:gd name="connsiteY585" fmla="*/ 231448 h 3870940"/>
              <a:gd name="connsiteX586" fmla="*/ 2728229 w 3245192"/>
              <a:gd name="connsiteY586" fmla="*/ 245560 h 3870940"/>
              <a:gd name="connsiteX587" fmla="*/ 2745163 w 3245192"/>
              <a:gd name="connsiteY587" fmla="*/ 254029 h 3870940"/>
              <a:gd name="connsiteX588" fmla="*/ 2763509 w 3245192"/>
              <a:gd name="connsiteY588" fmla="*/ 263907 h 3870940"/>
              <a:gd name="connsiteX589" fmla="*/ 2825603 w 3245192"/>
              <a:gd name="connsiteY589" fmla="*/ 299190 h 3870940"/>
              <a:gd name="connsiteX590" fmla="*/ 2904635 w 3245192"/>
              <a:gd name="connsiteY590" fmla="*/ 349994 h 3870940"/>
              <a:gd name="connsiteX591" fmla="*/ 2945562 w 3245192"/>
              <a:gd name="connsiteY591" fmla="*/ 378222 h 3870940"/>
              <a:gd name="connsiteX592" fmla="*/ 2946745 w 3245192"/>
              <a:gd name="connsiteY592" fmla="*/ 379068 h 3870940"/>
              <a:gd name="connsiteX593" fmla="*/ 2967662 w 3245192"/>
              <a:gd name="connsiteY593" fmla="*/ 391774 h 3870940"/>
              <a:gd name="connsiteX594" fmla="*/ 3139843 w 3245192"/>
              <a:gd name="connsiteY594" fmla="*/ 523766 h 3870940"/>
              <a:gd name="connsiteX595" fmla="*/ 3245192 w 3245192"/>
              <a:gd name="connsiteY595" fmla="*/ 626631 h 3870940"/>
              <a:gd name="connsiteX596" fmla="*/ 3245192 w 3245192"/>
              <a:gd name="connsiteY596" fmla="*/ 3163075 h 3870940"/>
              <a:gd name="connsiteX597" fmla="*/ 3234871 w 3245192"/>
              <a:gd name="connsiteY597" fmla="*/ 3173941 h 3870940"/>
              <a:gd name="connsiteX598" fmla="*/ 3179832 w 3245192"/>
              <a:gd name="connsiteY598" fmla="*/ 3220514 h 3870940"/>
              <a:gd name="connsiteX599" fmla="*/ 3174551 w 3245192"/>
              <a:gd name="connsiteY599" fmla="*/ 3224526 h 3870940"/>
              <a:gd name="connsiteX600" fmla="*/ 3172273 w 3245192"/>
              <a:gd name="connsiteY600" fmla="*/ 3226836 h 3870940"/>
              <a:gd name="connsiteX601" fmla="*/ 3149257 w 3245192"/>
              <a:gd name="connsiteY601" fmla="*/ 3245595 h 3870940"/>
              <a:gd name="connsiteX602" fmla="*/ 3130437 w 3245192"/>
              <a:gd name="connsiteY602" fmla="*/ 3267085 h 3870940"/>
              <a:gd name="connsiteX603" fmla="*/ 3061286 w 3245192"/>
              <a:gd name="connsiteY603" fmla="*/ 3319302 h 3870940"/>
              <a:gd name="connsiteX604" fmla="*/ 3050451 w 3245192"/>
              <a:gd name="connsiteY604" fmla="*/ 3326145 h 3870940"/>
              <a:gd name="connsiteX605" fmla="*/ 3021018 w 3245192"/>
              <a:gd name="connsiteY605" fmla="*/ 3350141 h 3870940"/>
              <a:gd name="connsiteX606" fmla="*/ 3016768 w 3245192"/>
              <a:gd name="connsiteY606" fmla="*/ 3352899 h 3870940"/>
              <a:gd name="connsiteX607" fmla="*/ 3010479 w 3245192"/>
              <a:gd name="connsiteY607" fmla="*/ 3358819 h 3870940"/>
              <a:gd name="connsiteX608" fmla="*/ 2955440 w 3245192"/>
              <a:gd name="connsiteY608" fmla="*/ 3395512 h 3870940"/>
              <a:gd name="connsiteX609" fmla="*/ 2900401 w 3245192"/>
              <a:gd name="connsiteY609" fmla="*/ 3429382 h 3870940"/>
              <a:gd name="connsiteX610" fmla="*/ 2894102 w 3245192"/>
              <a:gd name="connsiteY610" fmla="*/ 3432573 h 3870940"/>
              <a:gd name="connsiteX611" fmla="*/ 2856834 w 3245192"/>
              <a:gd name="connsiteY611" fmla="*/ 3456779 h 3870940"/>
              <a:gd name="connsiteX612" fmla="*/ 2845279 w 3245192"/>
              <a:gd name="connsiteY612" fmla="*/ 3462607 h 3870940"/>
              <a:gd name="connsiteX613" fmla="*/ 2834072 w 3245192"/>
              <a:gd name="connsiteY613" fmla="*/ 3470306 h 3870940"/>
              <a:gd name="connsiteX614" fmla="*/ 2795967 w 3245192"/>
              <a:gd name="connsiteY614" fmla="*/ 3491477 h 3870940"/>
              <a:gd name="connsiteX615" fmla="*/ 2760366 w 3245192"/>
              <a:gd name="connsiteY615" fmla="*/ 3505440 h 3870940"/>
              <a:gd name="connsiteX616" fmla="*/ 2681013 w 3245192"/>
              <a:gd name="connsiteY616" fmla="*/ 3545463 h 3870940"/>
              <a:gd name="connsiteX617" fmla="*/ 2494849 w 3245192"/>
              <a:gd name="connsiteY617" fmla="*/ 3614897 h 3870940"/>
              <a:gd name="connsiteX618" fmla="*/ 2365121 w 3245192"/>
              <a:gd name="connsiteY618" fmla="*/ 3648252 h 3870940"/>
              <a:gd name="connsiteX619" fmla="*/ 2469966 w 3245192"/>
              <a:gd name="connsiteY619" fmla="*/ 3628369 h 3870940"/>
              <a:gd name="connsiteX620" fmla="*/ 2489721 w 3245192"/>
              <a:gd name="connsiteY620" fmla="*/ 3624135 h 3870940"/>
              <a:gd name="connsiteX621" fmla="*/ 2553229 w 3245192"/>
              <a:gd name="connsiteY621" fmla="*/ 3601554 h 3870940"/>
              <a:gd name="connsiteX622" fmla="*/ 2592743 w 3245192"/>
              <a:gd name="connsiteY622" fmla="*/ 3588855 h 3870940"/>
              <a:gd name="connsiteX623" fmla="*/ 2656253 w 3245192"/>
              <a:gd name="connsiteY623" fmla="*/ 3556394 h 3870940"/>
              <a:gd name="connsiteX624" fmla="*/ 2728226 w 3245192"/>
              <a:gd name="connsiteY624" fmla="*/ 3530991 h 3870940"/>
              <a:gd name="connsiteX625" fmla="*/ 2774338 w 3245192"/>
              <a:gd name="connsiteY625" fmla="*/ 3512906 h 3870940"/>
              <a:gd name="connsiteX626" fmla="*/ 2794555 w 3245192"/>
              <a:gd name="connsiteY626" fmla="*/ 3501355 h 3870940"/>
              <a:gd name="connsiteX627" fmla="*/ 2812901 w 3245192"/>
              <a:gd name="connsiteY627" fmla="*/ 3495711 h 3870940"/>
              <a:gd name="connsiteX628" fmla="*/ 2838306 w 3245192"/>
              <a:gd name="connsiteY628" fmla="*/ 3481596 h 3870940"/>
              <a:gd name="connsiteX629" fmla="*/ 2844981 w 3245192"/>
              <a:gd name="connsiteY629" fmla="*/ 3476958 h 3870940"/>
              <a:gd name="connsiteX630" fmla="*/ 2862296 w 3245192"/>
              <a:gd name="connsiteY630" fmla="*/ 3460428 h 3870940"/>
              <a:gd name="connsiteX631" fmla="*/ 2900401 w 3245192"/>
              <a:gd name="connsiteY631" fmla="*/ 3437848 h 3870940"/>
              <a:gd name="connsiteX632" fmla="*/ 2943752 w 3245192"/>
              <a:gd name="connsiteY632" fmla="*/ 3416600 h 3870940"/>
              <a:gd name="connsiteX633" fmla="*/ 2959674 w 3245192"/>
              <a:gd name="connsiteY633" fmla="*/ 3406799 h 3870940"/>
              <a:gd name="connsiteX634" fmla="*/ 3014713 w 3245192"/>
              <a:gd name="connsiteY634" fmla="*/ 3370106 h 3870940"/>
              <a:gd name="connsiteX635" fmla="*/ 3038705 w 3245192"/>
              <a:gd name="connsiteY635" fmla="*/ 3347526 h 3870940"/>
              <a:gd name="connsiteX636" fmla="*/ 3065520 w 3245192"/>
              <a:gd name="connsiteY636" fmla="*/ 3330592 h 3870940"/>
              <a:gd name="connsiteX637" fmla="*/ 3134671 w 3245192"/>
              <a:gd name="connsiteY637" fmla="*/ 3278375 h 3870940"/>
              <a:gd name="connsiteX638" fmla="*/ 3184066 w 3245192"/>
              <a:gd name="connsiteY638" fmla="*/ 3231802 h 3870940"/>
              <a:gd name="connsiteX639" fmla="*/ 3239105 w 3245192"/>
              <a:gd name="connsiteY639" fmla="*/ 3185231 h 3870940"/>
              <a:gd name="connsiteX640" fmla="*/ 3245192 w 3245192"/>
              <a:gd name="connsiteY640" fmla="*/ 3178823 h 3870940"/>
              <a:gd name="connsiteX641" fmla="*/ 3245192 w 3245192"/>
              <a:gd name="connsiteY641" fmla="*/ 3268352 h 3870940"/>
              <a:gd name="connsiteX642" fmla="*/ 3229227 w 3245192"/>
              <a:gd name="connsiteY642" fmla="*/ 3284018 h 3870940"/>
              <a:gd name="connsiteX643" fmla="*/ 3185475 w 3245192"/>
              <a:gd name="connsiteY643" fmla="*/ 3315067 h 3870940"/>
              <a:gd name="connsiteX644" fmla="*/ 3150195 w 3245192"/>
              <a:gd name="connsiteY644" fmla="*/ 3343291 h 3870940"/>
              <a:gd name="connsiteX645" fmla="*/ 3116773 w 3245192"/>
              <a:gd name="connsiteY645" fmla="*/ 3367717 h 3870940"/>
              <a:gd name="connsiteX646" fmla="*/ 3121971 w 3245192"/>
              <a:gd name="connsiteY646" fmla="*/ 3367284 h 3870940"/>
              <a:gd name="connsiteX647" fmla="*/ 3158664 w 3245192"/>
              <a:gd name="connsiteY647" fmla="*/ 3340470 h 3870940"/>
              <a:gd name="connsiteX648" fmla="*/ 3193947 w 3245192"/>
              <a:gd name="connsiteY648" fmla="*/ 3312246 h 3870940"/>
              <a:gd name="connsiteX649" fmla="*/ 3237695 w 3245192"/>
              <a:gd name="connsiteY649" fmla="*/ 3281197 h 3870940"/>
              <a:gd name="connsiteX650" fmla="*/ 3245192 w 3245192"/>
              <a:gd name="connsiteY650" fmla="*/ 3273628 h 3870940"/>
              <a:gd name="connsiteX651" fmla="*/ 3245192 w 3245192"/>
              <a:gd name="connsiteY651" fmla="*/ 3331649 h 3870940"/>
              <a:gd name="connsiteX652" fmla="*/ 3230639 w 3245192"/>
              <a:gd name="connsiteY652" fmla="*/ 3343291 h 3870940"/>
              <a:gd name="connsiteX653" fmla="*/ 3103625 w 3245192"/>
              <a:gd name="connsiteY653" fmla="*/ 3442082 h 3870940"/>
              <a:gd name="connsiteX654" fmla="*/ 3035884 w 3245192"/>
              <a:gd name="connsiteY654" fmla="*/ 3494299 h 3870940"/>
              <a:gd name="connsiteX655" fmla="*/ 2951209 w 3245192"/>
              <a:gd name="connsiteY655" fmla="*/ 3545106 h 3870940"/>
              <a:gd name="connsiteX656" fmla="*/ 2906048 w 3245192"/>
              <a:gd name="connsiteY656" fmla="*/ 3569096 h 3870940"/>
              <a:gd name="connsiteX657" fmla="*/ 2862296 w 3245192"/>
              <a:gd name="connsiteY657" fmla="*/ 3591677 h 3870940"/>
              <a:gd name="connsiteX658" fmla="*/ 2784677 w 3245192"/>
              <a:gd name="connsiteY658" fmla="*/ 3632603 h 3870940"/>
              <a:gd name="connsiteX659" fmla="*/ 2489721 w 3245192"/>
              <a:gd name="connsiteY659" fmla="*/ 3744093 h 3870940"/>
              <a:gd name="connsiteX660" fmla="*/ 2055052 w 3245192"/>
              <a:gd name="connsiteY660" fmla="*/ 3816069 h 3870940"/>
              <a:gd name="connsiteX661" fmla="*/ 2022594 w 3245192"/>
              <a:gd name="connsiteY661" fmla="*/ 3816069 h 3870940"/>
              <a:gd name="connsiteX662" fmla="*/ 2018360 w 3245192"/>
              <a:gd name="connsiteY662" fmla="*/ 3804779 h 3870940"/>
              <a:gd name="connsiteX663" fmla="*/ 1984489 w 3245192"/>
              <a:gd name="connsiteY663" fmla="*/ 3803366 h 3870940"/>
              <a:gd name="connsiteX664" fmla="*/ 1962650 w 3245192"/>
              <a:gd name="connsiteY664" fmla="*/ 3812302 h 3870940"/>
              <a:gd name="connsiteX665" fmla="*/ 1961908 w 3245192"/>
              <a:gd name="connsiteY665" fmla="*/ 3812538 h 3870940"/>
              <a:gd name="connsiteX666" fmla="*/ 1961485 w 3245192"/>
              <a:gd name="connsiteY666" fmla="*/ 3812776 h 3870940"/>
              <a:gd name="connsiteX667" fmla="*/ 1953440 w 3245192"/>
              <a:gd name="connsiteY667" fmla="*/ 3816069 h 3870940"/>
              <a:gd name="connsiteX668" fmla="*/ 1863118 w 3245192"/>
              <a:gd name="connsiteY668" fmla="*/ 3817478 h 3870940"/>
              <a:gd name="connsiteX669" fmla="*/ 1796789 w 3245192"/>
              <a:gd name="connsiteY669" fmla="*/ 3814657 h 3870940"/>
              <a:gd name="connsiteX670" fmla="*/ 1764331 w 3245192"/>
              <a:gd name="connsiteY670" fmla="*/ 3811835 h 3870940"/>
              <a:gd name="connsiteX671" fmla="*/ 1731873 w 3245192"/>
              <a:gd name="connsiteY671" fmla="*/ 3806188 h 3870940"/>
              <a:gd name="connsiteX672" fmla="*/ 1751425 w 3245192"/>
              <a:gd name="connsiteY672" fmla="*/ 3785332 h 3870940"/>
              <a:gd name="connsiteX673" fmla="*/ 1747394 w 3245192"/>
              <a:gd name="connsiteY673" fmla="*/ 3786433 h 3870940"/>
              <a:gd name="connsiteX674" fmla="*/ 1674547 w 3245192"/>
              <a:gd name="connsiteY674" fmla="*/ 3772941 h 3870940"/>
              <a:gd name="connsiteX675" fmla="*/ 1671187 w 3245192"/>
              <a:gd name="connsiteY675" fmla="*/ 3773730 h 3870940"/>
              <a:gd name="connsiteX676" fmla="*/ 1531470 w 3245192"/>
              <a:gd name="connsiteY676" fmla="*/ 3748328 h 3870940"/>
              <a:gd name="connsiteX677" fmla="*/ 1476431 w 3245192"/>
              <a:gd name="connsiteY677" fmla="*/ 3737037 h 3870940"/>
              <a:gd name="connsiteX678" fmla="*/ 1428449 w 3245192"/>
              <a:gd name="connsiteY678" fmla="*/ 3728569 h 3870940"/>
              <a:gd name="connsiteX679" fmla="*/ 1370588 w 3245192"/>
              <a:gd name="connsiteY679" fmla="*/ 3701754 h 3870940"/>
              <a:gd name="connsiteX680" fmla="*/ 1298613 w 3245192"/>
              <a:gd name="connsiteY680" fmla="*/ 3674943 h 3870940"/>
              <a:gd name="connsiteX681" fmla="*/ 1223815 w 3245192"/>
              <a:gd name="connsiteY681" fmla="*/ 3645303 h 3870940"/>
              <a:gd name="connsiteX682" fmla="*/ 1236515 w 3245192"/>
              <a:gd name="connsiteY682" fmla="*/ 3635425 h 3870940"/>
              <a:gd name="connsiteX683" fmla="*/ 1288735 w 3245192"/>
              <a:gd name="connsiteY683" fmla="*/ 3645303 h 3870940"/>
              <a:gd name="connsiteX684" fmla="*/ 1311312 w 3245192"/>
              <a:gd name="connsiteY684" fmla="*/ 3665062 h 3870940"/>
              <a:gd name="connsiteX685" fmla="*/ 1388931 w 3245192"/>
              <a:gd name="connsiteY685" fmla="*/ 3687642 h 3870940"/>
              <a:gd name="connsiteX686" fmla="*/ 1542760 w 3245192"/>
              <a:gd name="connsiteY686" fmla="*/ 3727156 h 3870940"/>
              <a:gd name="connsiteX687" fmla="*/ 1580865 w 3245192"/>
              <a:gd name="connsiteY687" fmla="*/ 3734216 h 3870940"/>
              <a:gd name="connsiteX688" fmla="*/ 1621792 w 3245192"/>
              <a:gd name="connsiteY688" fmla="*/ 3741272 h 3870940"/>
              <a:gd name="connsiteX689" fmla="*/ 1666953 w 3245192"/>
              <a:gd name="connsiteY689" fmla="*/ 3751149 h 3870940"/>
              <a:gd name="connsiteX690" fmla="*/ 1716720 w 3245192"/>
              <a:gd name="connsiteY690" fmla="*/ 3761911 h 3870940"/>
              <a:gd name="connsiteX691" fmla="*/ 1720579 w 3245192"/>
              <a:gd name="connsiteY691" fmla="*/ 3761027 h 3870940"/>
              <a:gd name="connsiteX692" fmla="*/ 1767153 w 3245192"/>
              <a:gd name="connsiteY692" fmla="*/ 3768086 h 3870940"/>
              <a:gd name="connsiteX693" fmla="*/ 1768562 w 3245192"/>
              <a:gd name="connsiteY693" fmla="*/ 3765261 h 3870940"/>
              <a:gd name="connsiteX694" fmla="*/ 1836303 w 3245192"/>
              <a:gd name="connsiteY694" fmla="*/ 3768086 h 3870940"/>
              <a:gd name="connsiteX695" fmla="*/ 1847594 w 3245192"/>
              <a:gd name="connsiteY695" fmla="*/ 3769496 h 3870940"/>
              <a:gd name="connsiteX696" fmla="*/ 1952027 w 3245192"/>
              <a:gd name="connsiteY696" fmla="*/ 3769496 h 3870940"/>
              <a:gd name="connsiteX697" fmla="*/ 2028237 w 3245192"/>
              <a:gd name="connsiteY697" fmla="*/ 3772317 h 3870940"/>
              <a:gd name="connsiteX698" fmla="*/ 2118559 w 3245192"/>
              <a:gd name="connsiteY698" fmla="*/ 3765261 h 3870940"/>
              <a:gd name="connsiteX699" fmla="*/ 2129849 w 3245192"/>
              <a:gd name="connsiteY699" fmla="*/ 3765261 h 3870940"/>
              <a:gd name="connsiteX700" fmla="*/ 2134084 w 3245192"/>
              <a:gd name="connsiteY700" fmla="*/ 3776552 h 3870940"/>
              <a:gd name="connsiteX701" fmla="*/ 2222993 w 3245192"/>
              <a:gd name="connsiteY701" fmla="*/ 3765261 h 3870940"/>
              <a:gd name="connsiteX702" fmla="*/ 2282266 w 3245192"/>
              <a:gd name="connsiteY702" fmla="*/ 3751149 h 3870940"/>
              <a:gd name="connsiteX703" fmla="*/ 2316137 w 3245192"/>
              <a:gd name="connsiteY703" fmla="*/ 3745506 h 3870940"/>
              <a:gd name="connsiteX704" fmla="*/ 2337305 w 3245192"/>
              <a:gd name="connsiteY704" fmla="*/ 3742684 h 3870940"/>
              <a:gd name="connsiteX705" fmla="*/ 2383875 w 3245192"/>
              <a:gd name="connsiteY705" fmla="*/ 3731394 h 3870940"/>
              <a:gd name="connsiteX706" fmla="*/ 2421980 w 3245192"/>
              <a:gd name="connsiteY706" fmla="*/ 3722925 h 3870940"/>
              <a:gd name="connsiteX707" fmla="*/ 2460085 w 3245192"/>
              <a:gd name="connsiteY707" fmla="*/ 3713044 h 3870940"/>
              <a:gd name="connsiteX708" fmla="*/ 2529980 w 3245192"/>
              <a:gd name="connsiteY708" fmla="*/ 3700949 h 3870940"/>
              <a:gd name="connsiteX709" fmla="*/ 2539117 w 3245192"/>
              <a:gd name="connsiteY709" fmla="*/ 3697523 h 3870940"/>
              <a:gd name="connsiteX710" fmla="*/ 2465732 w 3245192"/>
              <a:gd name="connsiteY710" fmla="*/ 3710223 h 3870940"/>
              <a:gd name="connsiteX711" fmla="*/ 2427627 w 3245192"/>
              <a:gd name="connsiteY711" fmla="*/ 3720104 h 3870940"/>
              <a:gd name="connsiteX712" fmla="*/ 2389522 w 3245192"/>
              <a:gd name="connsiteY712" fmla="*/ 3728569 h 3870940"/>
              <a:gd name="connsiteX713" fmla="*/ 2342951 w 3245192"/>
              <a:gd name="connsiteY713" fmla="*/ 3739859 h 3870940"/>
              <a:gd name="connsiteX714" fmla="*/ 2321783 w 3245192"/>
              <a:gd name="connsiteY714" fmla="*/ 3742684 h 3870940"/>
              <a:gd name="connsiteX715" fmla="*/ 2287913 w 3245192"/>
              <a:gd name="connsiteY715" fmla="*/ 3748328 h 3870940"/>
              <a:gd name="connsiteX716" fmla="*/ 2196179 w 3245192"/>
              <a:gd name="connsiteY716" fmla="*/ 3756796 h 3870940"/>
              <a:gd name="connsiteX717" fmla="*/ 2134084 w 3245192"/>
              <a:gd name="connsiteY717" fmla="*/ 3762440 h 3870940"/>
              <a:gd name="connsiteX718" fmla="*/ 2122793 w 3245192"/>
              <a:gd name="connsiteY718" fmla="*/ 3762440 h 3870940"/>
              <a:gd name="connsiteX719" fmla="*/ 2032472 w 3245192"/>
              <a:gd name="connsiteY719" fmla="*/ 3769496 h 3870940"/>
              <a:gd name="connsiteX720" fmla="*/ 1956262 w 3245192"/>
              <a:gd name="connsiteY720" fmla="*/ 3766674 h 3870940"/>
              <a:gd name="connsiteX721" fmla="*/ 1851828 w 3245192"/>
              <a:gd name="connsiteY721" fmla="*/ 3766674 h 3870940"/>
              <a:gd name="connsiteX722" fmla="*/ 1840538 w 3245192"/>
              <a:gd name="connsiteY722" fmla="*/ 3765261 h 3870940"/>
              <a:gd name="connsiteX723" fmla="*/ 1796789 w 3245192"/>
              <a:gd name="connsiteY723" fmla="*/ 3746915 h 3870940"/>
              <a:gd name="connsiteX724" fmla="*/ 1772799 w 3245192"/>
              <a:gd name="connsiteY724" fmla="*/ 3762440 h 3870940"/>
              <a:gd name="connsiteX725" fmla="*/ 1772736 w 3245192"/>
              <a:gd name="connsiteY725" fmla="*/ 3762560 h 3870940"/>
              <a:gd name="connsiteX726" fmla="*/ 1792555 w 3245192"/>
              <a:gd name="connsiteY726" fmla="*/ 3749737 h 3870940"/>
              <a:gd name="connsiteX727" fmla="*/ 1836307 w 3245192"/>
              <a:gd name="connsiteY727" fmla="*/ 3768083 h 3870940"/>
              <a:gd name="connsiteX728" fmla="*/ 1768565 w 3245192"/>
              <a:gd name="connsiteY728" fmla="*/ 3765261 h 3870940"/>
              <a:gd name="connsiteX729" fmla="*/ 1769099 w 3245192"/>
              <a:gd name="connsiteY729" fmla="*/ 3764915 h 3870940"/>
              <a:gd name="connsiteX730" fmla="*/ 1724813 w 3245192"/>
              <a:gd name="connsiteY730" fmla="*/ 3758205 h 3870940"/>
              <a:gd name="connsiteX731" fmla="*/ 1672600 w 3245192"/>
              <a:gd name="connsiteY731" fmla="*/ 3746915 h 3870940"/>
              <a:gd name="connsiteX732" fmla="*/ 1627439 w 3245192"/>
              <a:gd name="connsiteY732" fmla="*/ 3737037 h 3870940"/>
              <a:gd name="connsiteX733" fmla="*/ 1586509 w 3245192"/>
              <a:gd name="connsiteY733" fmla="*/ 3729981 h 3870940"/>
              <a:gd name="connsiteX734" fmla="*/ 1548407 w 3245192"/>
              <a:gd name="connsiteY734" fmla="*/ 3722925 h 3870940"/>
              <a:gd name="connsiteX735" fmla="*/ 1394578 w 3245192"/>
              <a:gd name="connsiteY735" fmla="*/ 3683408 h 3870940"/>
              <a:gd name="connsiteX736" fmla="*/ 1316959 w 3245192"/>
              <a:gd name="connsiteY736" fmla="*/ 3660827 h 3870940"/>
              <a:gd name="connsiteX737" fmla="*/ 1294378 w 3245192"/>
              <a:gd name="connsiteY737" fmla="*/ 3641072 h 3870940"/>
              <a:gd name="connsiteX738" fmla="*/ 1242161 w 3245192"/>
              <a:gd name="connsiteY738" fmla="*/ 3631191 h 3870940"/>
              <a:gd name="connsiteX739" fmla="*/ 1164542 w 3245192"/>
              <a:gd name="connsiteY739" fmla="*/ 3591677 h 3870940"/>
              <a:gd name="connsiteX740" fmla="*/ 1141962 w 3245192"/>
              <a:gd name="connsiteY740" fmla="*/ 3593089 h 3870940"/>
              <a:gd name="connsiteX741" fmla="*/ 1061518 w 3245192"/>
              <a:gd name="connsiteY741" fmla="*/ 3552159 h 3870940"/>
              <a:gd name="connsiteX742" fmla="*/ 1047406 w 3245192"/>
              <a:gd name="connsiteY742" fmla="*/ 3526757 h 3870940"/>
              <a:gd name="connsiteX743" fmla="*/ 1050227 w 3245192"/>
              <a:gd name="connsiteY743" fmla="*/ 3525348 h 3870940"/>
              <a:gd name="connsiteX744" fmla="*/ 1099623 w 3245192"/>
              <a:gd name="connsiteY744" fmla="*/ 3552159 h 3870940"/>
              <a:gd name="connsiteX745" fmla="*/ 1149018 w 3245192"/>
              <a:gd name="connsiteY745" fmla="*/ 3578974 h 3870940"/>
              <a:gd name="connsiteX746" fmla="*/ 1163130 w 3245192"/>
              <a:gd name="connsiteY746" fmla="*/ 3570509 h 3870940"/>
              <a:gd name="connsiteX747" fmla="*/ 1105269 w 3245192"/>
              <a:gd name="connsiteY747" fmla="*/ 3532404 h 3870940"/>
              <a:gd name="connsiteX748" fmla="*/ 1057287 w 3245192"/>
              <a:gd name="connsiteY748" fmla="*/ 3511236 h 3870940"/>
              <a:gd name="connsiteX749" fmla="*/ 990954 w 3245192"/>
              <a:gd name="connsiteY749" fmla="*/ 3473131 h 3870940"/>
              <a:gd name="connsiteX750" fmla="*/ 934503 w 3245192"/>
              <a:gd name="connsiteY750" fmla="*/ 3436435 h 3870940"/>
              <a:gd name="connsiteX751" fmla="*/ 845594 w 3245192"/>
              <a:gd name="connsiteY751" fmla="*/ 3398333 h 3870940"/>
              <a:gd name="connsiteX752" fmla="*/ 811723 w 3245192"/>
              <a:gd name="connsiteY752" fmla="*/ 3370109 h 3870940"/>
              <a:gd name="connsiteX753" fmla="*/ 818779 w 3245192"/>
              <a:gd name="connsiteY753" fmla="*/ 3367284 h 3870940"/>
              <a:gd name="connsiteX754" fmla="*/ 852650 w 3245192"/>
              <a:gd name="connsiteY754" fmla="*/ 3377162 h 3870940"/>
              <a:gd name="connsiteX755" fmla="*/ 782087 w 3245192"/>
              <a:gd name="connsiteY755" fmla="*/ 3303777 h 3870940"/>
              <a:gd name="connsiteX756" fmla="*/ 742572 w 3245192"/>
              <a:gd name="connsiteY756" fmla="*/ 3271319 h 3870940"/>
              <a:gd name="connsiteX757" fmla="*/ 705880 w 3245192"/>
              <a:gd name="connsiteY757" fmla="*/ 3238861 h 3870940"/>
              <a:gd name="connsiteX758" fmla="*/ 659307 w 3245192"/>
              <a:gd name="connsiteY758" fmla="*/ 3200756 h 3870940"/>
              <a:gd name="connsiteX759" fmla="*/ 591568 w 3245192"/>
              <a:gd name="connsiteY759" fmla="*/ 3125958 h 3870940"/>
              <a:gd name="connsiteX760" fmla="*/ 586917 w 3245192"/>
              <a:gd name="connsiteY760" fmla="*/ 3111433 h 3870940"/>
              <a:gd name="connsiteX761" fmla="*/ 573219 w 3245192"/>
              <a:gd name="connsiteY761" fmla="*/ 3097731 h 3870940"/>
              <a:gd name="connsiteX762" fmla="*/ 526649 w 3245192"/>
              <a:gd name="connsiteY762" fmla="*/ 3046927 h 3870940"/>
              <a:gd name="connsiteX763" fmla="*/ 521002 w 3245192"/>
              <a:gd name="connsiteY763" fmla="*/ 3021524 h 3870940"/>
              <a:gd name="connsiteX764" fmla="*/ 502656 w 3245192"/>
              <a:gd name="connsiteY764" fmla="*/ 2996122 h 3870940"/>
              <a:gd name="connsiteX765" fmla="*/ 500470 w 3245192"/>
              <a:gd name="connsiteY765" fmla="*/ 2992693 h 3870940"/>
              <a:gd name="connsiteX766" fmla="*/ 478663 w 3245192"/>
              <a:gd name="connsiteY766" fmla="*/ 2977773 h 3870940"/>
              <a:gd name="connsiteX767" fmla="*/ 436327 w 3245192"/>
              <a:gd name="connsiteY767" fmla="*/ 2917091 h 3870940"/>
              <a:gd name="connsiteX768" fmla="*/ 412334 w 3245192"/>
              <a:gd name="connsiteY768" fmla="*/ 2860639 h 3870940"/>
              <a:gd name="connsiteX769" fmla="*/ 409512 w 3245192"/>
              <a:gd name="connsiteY769" fmla="*/ 2860639 h 3870940"/>
              <a:gd name="connsiteX770" fmla="*/ 377054 w 3245192"/>
              <a:gd name="connsiteY770" fmla="*/ 2798545 h 3870940"/>
              <a:gd name="connsiteX771" fmla="*/ 346005 w 3245192"/>
              <a:gd name="connsiteY771" fmla="*/ 2736447 h 3870940"/>
              <a:gd name="connsiteX772" fmla="*/ 313547 w 3245192"/>
              <a:gd name="connsiteY772" fmla="*/ 2664474 h 3870940"/>
              <a:gd name="connsiteX773" fmla="*/ 283910 w 3245192"/>
              <a:gd name="connsiteY773" fmla="*/ 2591089 h 3870940"/>
              <a:gd name="connsiteX774" fmla="*/ 313547 w 3245192"/>
              <a:gd name="connsiteY774" fmla="*/ 2640481 h 3870940"/>
              <a:gd name="connsiteX775" fmla="*/ 343183 w 3245192"/>
              <a:gd name="connsiteY775" fmla="*/ 2702576 h 3870940"/>
              <a:gd name="connsiteX776" fmla="*/ 353061 w 3245192"/>
              <a:gd name="connsiteY776" fmla="*/ 2736447 h 3870940"/>
              <a:gd name="connsiteX777" fmla="*/ 357142 w 3245192"/>
              <a:gd name="connsiteY777" fmla="*/ 2742434 h 3870940"/>
              <a:gd name="connsiteX778" fmla="*/ 352119 w 3245192"/>
              <a:gd name="connsiteY778" fmla="*/ 2716309 h 3870940"/>
              <a:gd name="connsiteX779" fmla="*/ 339013 w 3245192"/>
              <a:gd name="connsiteY779" fmla="*/ 2692523 h 3870940"/>
              <a:gd name="connsiteX780" fmla="*/ 317679 w 3245192"/>
              <a:gd name="connsiteY780" fmla="*/ 2644550 h 3870940"/>
              <a:gd name="connsiteX781" fmla="*/ 292375 w 3245192"/>
              <a:gd name="connsiteY781" fmla="*/ 2602376 h 3870940"/>
              <a:gd name="connsiteX782" fmla="*/ 261330 w 3245192"/>
              <a:gd name="connsiteY782" fmla="*/ 2517701 h 3870940"/>
              <a:gd name="connsiteX783" fmla="*/ 234731 w 3245192"/>
              <a:gd name="connsiteY783" fmla="*/ 2430907 h 3870940"/>
              <a:gd name="connsiteX784" fmla="*/ 225996 w 3245192"/>
              <a:gd name="connsiteY784" fmla="*/ 2405594 h 3870940"/>
              <a:gd name="connsiteX785" fmla="*/ 187951 w 3245192"/>
              <a:gd name="connsiteY785" fmla="*/ 2253744 h 3870940"/>
              <a:gd name="connsiteX786" fmla="*/ 171129 w 3245192"/>
              <a:gd name="connsiteY786" fmla="*/ 2143507 h 3870940"/>
              <a:gd name="connsiteX787" fmla="*/ 171008 w 3245192"/>
              <a:gd name="connsiteY787" fmla="*/ 2146539 h 3870940"/>
              <a:gd name="connsiteX788" fmla="*/ 172420 w 3245192"/>
              <a:gd name="connsiteY788" fmla="*/ 2169119 h 3870940"/>
              <a:gd name="connsiteX789" fmla="*/ 179476 w 3245192"/>
              <a:gd name="connsiteY789" fmla="*/ 2221336 h 3870940"/>
              <a:gd name="connsiteX790" fmla="*/ 187942 w 3245192"/>
              <a:gd name="connsiteY790" fmla="*/ 2274963 h 3870940"/>
              <a:gd name="connsiteX791" fmla="*/ 173830 w 3245192"/>
              <a:gd name="connsiteY791" fmla="*/ 2228392 h 3870940"/>
              <a:gd name="connsiteX792" fmla="*/ 163952 w 3245192"/>
              <a:gd name="connsiteY792" fmla="*/ 2169119 h 3870940"/>
              <a:gd name="connsiteX793" fmla="*/ 152662 w 3245192"/>
              <a:gd name="connsiteY793" fmla="*/ 2169119 h 3870940"/>
              <a:gd name="connsiteX794" fmla="*/ 145606 w 3245192"/>
              <a:gd name="connsiteY794" fmla="*/ 2115490 h 3870940"/>
              <a:gd name="connsiteX795" fmla="*/ 135728 w 3245192"/>
              <a:gd name="connsiteY795" fmla="*/ 2081619 h 3870940"/>
              <a:gd name="connsiteX796" fmla="*/ 127259 w 3245192"/>
              <a:gd name="connsiteY796" fmla="*/ 2049161 h 3870940"/>
              <a:gd name="connsiteX797" fmla="*/ 103266 w 3245192"/>
              <a:gd name="connsiteY797" fmla="*/ 2023759 h 3870940"/>
              <a:gd name="connsiteX798" fmla="*/ 96210 w 3245192"/>
              <a:gd name="connsiteY798" fmla="*/ 2023759 h 3870940"/>
              <a:gd name="connsiteX799" fmla="*/ 89154 w 3245192"/>
              <a:gd name="connsiteY799" fmla="*/ 1988476 h 3870940"/>
              <a:gd name="connsiteX800" fmla="*/ 86333 w 3245192"/>
              <a:gd name="connsiteY800" fmla="*/ 1943315 h 3870940"/>
              <a:gd name="connsiteX801" fmla="*/ 91976 w 3245192"/>
              <a:gd name="connsiteY801" fmla="*/ 1879811 h 3870940"/>
              <a:gd name="connsiteX802" fmla="*/ 94798 w 3245192"/>
              <a:gd name="connsiteY802" fmla="*/ 1857230 h 3870940"/>
              <a:gd name="connsiteX803" fmla="*/ 99605 w 3245192"/>
              <a:gd name="connsiteY803" fmla="*/ 1841741 h 3870940"/>
              <a:gd name="connsiteX804" fmla="*/ 97270 w 3245192"/>
              <a:gd name="connsiteY804" fmla="*/ 1806422 h 3870940"/>
              <a:gd name="connsiteX805" fmla="*/ 100445 w 3245192"/>
              <a:gd name="connsiteY805" fmla="*/ 1754206 h 3870940"/>
              <a:gd name="connsiteX806" fmla="*/ 106088 w 3245192"/>
              <a:gd name="connsiteY806" fmla="*/ 1743622 h 3870940"/>
              <a:gd name="connsiteX807" fmla="*/ 106088 w 3245192"/>
              <a:gd name="connsiteY807" fmla="*/ 1737272 h 3870940"/>
              <a:gd name="connsiteX808" fmla="*/ 94798 w 3245192"/>
              <a:gd name="connsiteY808" fmla="*/ 1758440 h 3870940"/>
              <a:gd name="connsiteX809" fmla="*/ 84920 w 3245192"/>
              <a:gd name="connsiteY809" fmla="*/ 1744328 h 3870940"/>
              <a:gd name="connsiteX810" fmla="*/ 66574 w 3245192"/>
              <a:gd name="connsiteY810" fmla="*/ 1718926 h 3870940"/>
              <a:gd name="connsiteX811" fmla="*/ 63221 w 3245192"/>
              <a:gd name="connsiteY811" fmla="*/ 1698814 h 3870940"/>
              <a:gd name="connsiteX812" fmla="*/ 62340 w 3245192"/>
              <a:gd name="connsiteY812" fmla="*/ 1700576 h 3870940"/>
              <a:gd name="connsiteX813" fmla="*/ 56696 w 3245192"/>
              <a:gd name="connsiteY813" fmla="*/ 1757027 h 3870940"/>
              <a:gd name="connsiteX814" fmla="*/ 52462 w 3245192"/>
              <a:gd name="connsiteY814" fmla="*/ 1813478 h 3870940"/>
              <a:gd name="connsiteX815" fmla="*/ 48228 w 3245192"/>
              <a:gd name="connsiteY815" fmla="*/ 1857230 h 3870940"/>
              <a:gd name="connsiteX816" fmla="*/ 48228 w 3245192"/>
              <a:gd name="connsiteY816" fmla="*/ 1947549 h 3870940"/>
              <a:gd name="connsiteX817" fmla="*/ 49637 w 3245192"/>
              <a:gd name="connsiteY817" fmla="*/ 1994122 h 3870940"/>
              <a:gd name="connsiteX818" fmla="*/ 52462 w 3245192"/>
              <a:gd name="connsiteY818" fmla="*/ 2040693 h 3870940"/>
              <a:gd name="connsiteX819" fmla="*/ 39759 w 3245192"/>
              <a:gd name="connsiteY819" fmla="*/ 2084441 h 3870940"/>
              <a:gd name="connsiteX820" fmla="*/ 36937 w 3245192"/>
              <a:gd name="connsiteY820" fmla="*/ 2084441 h 3870940"/>
              <a:gd name="connsiteX821" fmla="*/ 28469 w 3245192"/>
              <a:gd name="connsiteY821" fmla="*/ 1999766 h 3870940"/>
              <a:gd name="connsiteX822" fmla="*/ 28469 w 3245192"/>
              <a:gd name="connsiteY822" fmla="*/ 1912269 h 3870940"/>
              <a:gd name="connsiteX823" fmla="*/ 35525 w 3245192"/>
              <a:gd name="connsiteY823" fmla="*/ 1844527 h 3870940"/>
              <a:gd name="connsiteX824" fmla="*/ 48221 w 3245192"/>
              <a:gd name="connsiteY824" fmla="*/ 1857221 h 3870940"/>
              <a:gd name="connsiteX825" fmla="*/ 36937 w 3245192"/>
              <a:gd name="connsiteY825" fmla="*/ 1843115 h 3870940"/>
              <a:gd name="connsiteX826" fmla="*/ 34116 w 3245192"/>
              <a:gd name="connsiteY826" fmla="*/ 1792310 h 3870940"/>
              <a:gd name="connsiteX827" fmla="*/ 36937 w 3245192"/>
              <a:gd name="connsiteY827" fmla="*/ 1714691 h 3870940"/>
              <a:gd name="connsiteX828" fmla="*/ 38347 w 3245192"/>
              <a:gd name="connsiteY828" fmla="*/ 1693523 h 3870940"/>
              <a:gd name="connsiteX829" fmla="*/ 42584 w 3245192"/>
              <a:gd name="connsiteY829" fmla="*/ 1658240 h 3870940"/>
              <a:gd name="connsiteX830" fmla="*/ 59518 w 3245192"/>
              <a:gd name="connsiteY830" fmla="*/ 1594733 h 3870940"/>
              <a:gd name="connsiteX831" fmla="*/ 67955 w 3245192"/>
              <a:gd name="connsiteY831" fmla="*/ 1552543 h 3870940"/>
              <a:gd name="connsiteX832" fmla="*/ 65161 w 3245192"/>
              <a:gd name="connsiteY832" fmla="*/ 1542516 h 3870940"/>
              <a:gd name="connsiteX833" fmla="*/ 55284 w 3245192"/>
              <a:gd name="connsiteY833" fmla="*/ 1598967 h 3870940"/>
              <a:gd name="connsiteX834" fmla="*/ 38347 w 3245192"/>
              <a:gd name="connsiteY834" fmla="*/ 1662474 h 3870940"/>
              <a:gd name="connsiteX835" fmla="*/ 34116 w 3245192"/>
              <a:gd name="connsiteY835" fmla="*/ 1697754 h 3870940"/>
              <a:gd name="connsiteX836" fmla="*/ 32703 w 3245192"/>
              <a:gd name="connsiteY836" fmla="*/ 1718926 h 3870940"/>
              <a:gd name="connsiteX837" fmla="*/ 29881 w 3245192"/>
              <a:gd name="connsiteY837" fmla="*/ 1796545 h 3870940"/>
              <a:gd name="connsiteX838" fmla="*/ 32703 w 3245192"/>
              <a:gd name="connsiteY838" fmla="*/ 1847349 h 3870940"/>
              <a:gd name="connsiteX839" fmla="*/ 25647 w 3245192"/>
              <a:gd name="connsiteY839" fmla="*/ 1915091 h 3870940"/>
              <a:gd name="connsiteX840" fmla="*/ 25647 w 3245192"/>
              <a:gd name="connsiteY840" fmla="*/ 2002588 h 3870940"/>
              <a:gd name="connsiteX841" fmla="*/ 34116 w 3245192"/>
              <a:gd name="connsiteY841" fmla="*/ 2087266 h 3870940"/>
              <a:gd name="connsiteX842" fmla="*/ 36937 w 3245192"/>
              <a:gd name="connsiteY842" fmla="*/ 2087266 h 3870940"/>
              <a:gd name="connsiteX843" fmla="*/ 55284 w 3245192"/>
              <a:gd name="connsiteY843" fmla="*/ 2167707 h 3870940"/>
              <a:gd name="connsiteX844" fmla="*/ 65161 w 3245192"/>
              <a:gd name="connsiteY844" fmla="*/ 2234036 h 3870940"/>
              <a:gd name="connsiteX845" fmla="*/ 86333 w 3245192"/>
              <a:gd name="connsiteY845" fmla="*/ 2301777 h 3870940"/>
              <a:gd name="connsiteX846" fmla="*/ 119672 w 3245192"/>
              <a:gd name="connsiteY846" fmla="*/ 2447446 h 3870940"/>
              <a:gd name="connsiteX847" fmla="*/ 122583 w 3245192"/>
              <a:gd name="connsiteY847" fmla="*/ 2475365 h 3870940"/>
              <a:gd name="connsiteX848" fmla="*/ 128672 w 3245192"/>
              <a:gd name="connsiteY848" fmla="*/ 2475365 h 3870940"/>
              <a:gd name="connsiteX849" fmla="*/ 159718 w 3245192"/>
              <a:gd name="connsiteY849" fmla="*/ 2550159 h 3870940"/>
              <a:gd name="connsiteX850" fmla="*/ 171008 w 3245192"/>
              <a:gd name="connsiteY850" fmla="*/ 2588264 h 3870940"/>
              <a:gd name="connsiteX851" fmla="*/ 149840 w 3245192"/>
              <a:gd name="connsiteY851" fmla="*/ 2555806 h 3870940"/>
              <a:gd name="connsiteX852" fmla="*/ 127259 w 3245192"/>
              <a:gd name="connsiteY852" fmla="*/ 2504998 h 3870940"/>
              <a:gd name="connsiteX853" fmla="*/ 125847 w 3245192"/>
              <a:gd name="connsiteY853" fmla="*/ 2519114 h 3870940"/>
              <a:gd name="connsiteX854" fmla="*/ 113570 w 3245192"/>
              <a:gd name="connsiteY854" fmla="*/ 2481053 h 3870940"/>
              <a:gd name="connsiteX855" fmla="*/ 104679 w 3245192"/>
              <a:gd name="connsiteY855" fmla="*/ 2482421 h 3870940"/>
              <a:gd name="connsiteX856" fmla="*/ 94798 w 3245192"/>
              <a:gd name="connsiteY856" fmla="*/ 2449963 h 3870940"/>
              <a:gd name="connsiteX857" fmla="*/ 60927 w 3245192"/>
              <a:gd name="connsiteY857" fmla="*/ 2372340 h 3870940"/>
              <a:gd name="connsiteX858" fmla="*/ 39759 w 3245192"/>
              <a:gd name="connsiteY858" fmla="*/ 2303190 h 3870940"/>
              <a:gd name="connsiteX859" fmla="*/ 38347 w 3245192"/>
              <a:gd name="connsiteY859" fmla="*/ 2245326 h 3870940"/>
              <a:gd name="connsiteX860" fmla="*/ 28469 w 3245192"/>
              <a:gd name="connsiteY860" fmla="*/ 2177585 h 3870940"/>
              <a:gd name="connsiteX861" fmla="*/ 21413 w 3245192"/>
              <a:gd name="connsiteY861" fmla="*/ 2109846 h 3870940"/>
              <a:gd name="connsiteX862" fmla="*/ 5888 w 3245192"/>
              <a:gd name="connsiteY862" fmla="*/ 2060451 h 3870940"/>
              <a:gd name="connsiteX863" fmla="*/ 15766 w 3245192"/>
              <a:gd name="connsiteY863" fmla="*/ 1797957 h 3870940"/>
              <a:gd name="connsiteX864" fmla="*/ 25647 w 3245192"/>
              <a:gd name="connsiteY864" fmla="*/ 1730216 h 3870940"/>
              <a:gd name="connsiteX865" fmla="*/ 17179 w 3245192"/>
              <a:gd name="connsiteY865" fmla="*/ 1693523 h 3870940"/>
              <a:gd name="connsiteX866" fmla="*/ 34116 w 3245192"/>
              <a:gd name="connsiteY866" fmla="*/ 1591911 h 3870940"/>
              <a:gd name="connsiteX867" fmla="*/ 38347 w 3245192"/>
              <a:gd name="connsiteY867" fmla="*/ 1567918 h 3870940"/>
              <a:gd name="connsiteX868" fmla="*/ 49637 w 3245192"/>
              <a:gd name="connsiteY868" fmla="*/ 1486065 h 3870940"/>
              <a:gd name="connsiteX869" fmla="*/ 79277 w 3245192"/>
              <a:gd name="connsiteY869" fmla="*/ 1426792 h 3870940"/>
              <a:gd name="connsiteX870" fmla="*/ 72217 w 3245192"/>
              <a:gd name="connsiteY870" fmla="*/ 1507236 h 3870940"/>
              <a:gd name="connsiteX871" fmla="*/ 79273 w 3245192"/>
              <a:gd name="connsiteY871" fmla="*/ 1493445 h 3870940"/>
              <a:gd name="connsiteX872" fmla="*/ 83508 w 3245192"/>
              <a:gd name="connsiteY872" fmla="*/ 1460484 h 3870940"/>
              <a:gd name="connsiteX873" fmla="*/ 84920 w 3245192"/>
              <a:gd name="connsiteY873" fmla="*/ 1423970 h 3870940"/>
              <a:gd name="connsiteX874" fmla="*/ 97623 w 3245192"/>
              <a:gd name="connsiteY874" fmla="*/ 1377397 h 3870940"/>
              <a:gd name="connsiteX875" fmla="*/ 117378 w 3245192"/>
              <a:gd name="connsiteY875" fmla="*/ 1306833 h 3870940"/>
              <a:gd name="connsiteX876" fmla="*/ 141371 w 3245192"/>
              <a:gd name="connsiteY876" fmla="*/ 1234858 h 3870940"/>
              <a:gd name="connsiteX877" fmla="*/ 143169 w 3245192"/>
              <a:gd name="connsiteY877" fmla="*/ 1232838 h 3870940"/>
              <a:gd name="connsiteX878" fmla="*/ 154074 w 3245192"/>
              <a:gd name="connsiteY878" fmla="*/ 1175585 h 3870940"/>
              <a:gd name="connsiteX879" fmla="*/ 169595 w 3245192"/>
              <a:gd name="connsiteY879" fmla="*/ 1134658 h 3870940"/>
              <a:gd name="connsiteX880" fmla="*/ 187945 w 3245192"/>
              <a:gd name="connsiteY880" fmla="*/ 1100787 h 3870940"/>
              <a:gd name="connsiteX881" fmla="*/ 224637 w 3245192"/>
              <a:gd name="connsiteY881" fmla="*/ 1030224 h 3870940"/>
              <a:gd name="connsiteX882" fmla="*/ 254274 w 3245192"/>
              <a:gd name="connsiteY882" fmla="*/ 966717 h 3870940"/>
              <a:gd name="connsiteX883" fmla="*/ 296610 w 3245192"/>
              <a:gd name="connsiteY883" fmla="*/ 884863 h 3870940"/>
              <a:gd name="connsiteX884" fmla="*/ 327659 w 3245192"/>
              <a:gd name="connsiteY884" fmla="*/ 849583 h 3870940"/>
              <a:gd name="connsiteX885" fmla="*/ 353061 w 3245192"/>
              <a:gd name="connsiteY885" fmla="*/ 800188 h 3870940"/>
              <a:gd name="connsiteX886" fmla="*/ 374232 w 3245192"/>
              <a:gd name="connsiteY886" fmla="*/ 769139 h 3870940"/>
              <a:gd name="connsiteX887" fmla="*/ 396813 w 3245192"/>
              <a:gd name="connsiteY887" fmla="*/ 757849 h 3870940"/>
              <a:gd name="connsiteX888" fmla="*/ 402456 w 3245192"/>
              <a:gd name="connsiteY888" fmla="*/ 749384 h 3870940"/>
              <a:gd name="connsiteX889" fmla="*/ 425037 w 3245192"/>
              <a:gd name="connsiteY889" fmla="*/ 704223 h 3870940"/>
              <a:gd name="connsiteX890" fmla="*/ 468785 w 3245192"/>
              <a:gd name="connsiteY890" fmla="*/ 653418 h 3870940"/>
              <a:gd name="connsiteX891" fmla="*/ 469978 w 3245192"/>
              <a:gd name="connsiteY891" fmla="*/ 674653 h 3870940"/>
              <a:gd name="connsiteX892" fmla="*/ 466784 w 3245192"/>
              <a:gd name="connsiteY892" fmla="*/ 683576 h 3870940"/>
              <a:gd name="connsiteX893" fmla="*/ 512533 w 3245192"/>
              <a:gd name="connsiteY893" fmla="*/ 636481 h 3870940"/>
              <a:gd name="connsiteX894" fmla="*/ 535114 w 3245192"/>
              <a:gd name="connsiteY894" fmla="*/ 606845 h 3870940"/>
              <a:gd name="connsiteX895" fmla="*/ 564750 w 3245192"/>
              <a:gd name="connsiteY895" fmla="*/ 578621 h 3870940"/>
              <a:gd name="connsiteX896" fmla="*/ 567305 w 3245192"/>
              <a:gd name="connsiteY896" fmla="*/ 581459 h 3870940"/>
              <a:gd name="connsiteX897" fmla="*/ 566163 w 3245192"/>
              <a:gd name="connsiteY897" fmla="*/ 580030 h 3870940"/>
              <a:gd name="connsiteX898" fmla="*/ 602855 w 3245192"/>
              <a:gd name="connsiteY898" fmla="*/ 543338 h 3870940"/>
              <a:gd name="connsiteX899" fmla="*/ 639551 w 3245192"/>
              <a:gd name="connsiteY899" fmla="*/ 509467 h 3870940"/>
              <a:gd name="connsiteX900" fmla="*/ 679065 w 3245192"/>
              <a:gd name="connsiteY900" fmla="*/ 467131 h 3870940"/>
              <a:gd name="connsiteX901" fmla="*/ 734104 w 3245192"/>
              <a:gd name="connsiteY901" fmla="*/ 426201 h 3870940"/>
              <a:gd name="connsiteX902" fmla="*/ 793377 w 3245192"/>
              <a:gd name="connsiteY902" fmla="*/ 382453 h 3870940"/>
              <a:gd name="connsiteX903" fmla="*/ 828816 w 3245192"/>
              <a:gd name="connsiteY903" fmla="*/ 357728 h 3870940"/>
              <a:gd name="connsiteX904" fmla="*/ 852650 w 3245192"/>
              <a:gd name="connsiteY904" fmla="*/ 335882 h 3870940"/>
              <a:gd name="connsiteX905" fmla="*/ 894989 w 3245192"/>
              <a:gd name="connsiteY905" fmla="*/ 310477 h 3870940"/>
              <a:gd name="connsiteX906" fmla="*/ 940150 w 3245192"/>
              <a:gd name="connsiteY906" fmla="*/ 286487 h 3870940"/>
              <a:gd name="connsiteX907" fmla="*/ 946128 w 3245192"/>
              <a:gd name="connsiteY907" fmla="*/ 283414 h 3870940"/>
              <a:gd name="connsiteX908" fmla="*/ 961496 w 3245192"/>
              <a:gd name="connsiteY908" fmla="*/ 268319 h 3870940"/>
              <a:gd name="connsiteX909" fmla="*/ 986723 w 3245192"/>
              <a:gd name="connsiteY909" fmla="*/ 249795 h 3870940"/>
              <a:gd name="connsiteX910" fmla="*/ 1014419 w 3245192"/>
              <a:gd name="connsiteY910" fmla="*/ 235683 h 3870940"/>
              <a:gd name="connsiteX911" fmla="*/ 1034013 w 3245192"/>
              <a:gd name="connsiteY911" fmla="*/ 231172 h 3870940"/>
              <a:gd name="connsiteX912" fmla="*/ 1037525 w 3245192"/>
              <a:gd name="connsiteY912" fmla="*/ 228623 h 3870940"/>
              <a:gd name="connsiteX913" fmla="*/ 1421389 w 3245192"/>
              <a:gd name="connsiteY913" fmla="*/ 73385 h 3870940"/>
              <a:gd name="connsiteX914" fmla="*/ 1435632 w 3245192"/>
              <a:gd name="connsiteY914" fmla="*/ 70290 h 3870940"/>
              <a:gd name="connsiteX915" fmla="*/ 1475019 w 3245192"/>
              <a:gd name="connsiteY915" fmla="*/ 56451 h 3870940"/>
              <a:gd name="connsiteX916" fmla="*/ 1502187 w 3245192"/>
              <a:gd name="connsiteY916" fmla="*/ 50980 h 3870940"/>
              <a:gd name="connsiteX917" fmla="*/ 1516353 w 3245192"/>
              <a:gd name="connsiteY917" fmla="*/ 50862 h 3870940"/>
              <a:gd name="connsiteX918" fmla="*/ 1521592 w 3245192"/>
              <a:gd name="connsiteY918" fmla="*/ 49395 h 3870940"/>
              <a:gd name="connsiteX919" fmla="*/ 1843363 w 3245192"/>
              <a:gd name="connsiteY919" fmla="*/ 7056 h 3870940"/>
              <a:gd name="connsiteX920" fmla="*/ 1934741 w 3245192"/>
              <a:gd name="connsiteY920" fmla="*/ 6703 h 3870940"/>
              <a:gd name="connsiteX921" fmla="*/ 2032472 w 3245192"/>
              <a:gd name="connsiteY921" fmla="*/ 8465 h 3870940"/>
              <a:gd name="connsiteX922" fmla="*/ 2034291 w 3245192"/>
              <a:gd name="connsiteY922" fmla="*/ 9830 h 3870940"/>
              <a:gd name="connsiteX923" fmla="*/ 2081867 w 3245192"/>
              <a:gd name="connsiteY923" fmla="*/ 4234 h 3870940"/>
              <a:gd name="connsiteX924" fmla="*/ 2125615 w 3245192"/>
              <a:gd name="connsiteY924" fmla="*/ 11290 h 3870940"/>
              <a:gd name="connsiteX925" fmla="*/ 2169364 w 3245192"/>
              <a:gd name="connsiteY925" fmla="*/ 19756 h 3870940"/>
              <a:gd name="connsiteX926" fmla="*/ 2191938 w 3245192"/>
              <a:gd name="connsiteY926" fmla="*/ 24887 h 3870940"/>
              <a:gd name="connsiteX927" fmla="*/ 2167955 w 3245192"/>
              <a:gd name="connsiteY927" fmla="*/ 18346 h 3870940"/>
              <a:gd name="connsiteX928" fmla="*/ 2124203 w 3245192"/>
              <a:gd name="connsiteY928" fmla="*/ 9878 h 3870940"/>
              <a:gd name="connsiteX929" fmla="*/ 2080454 w 3245192"/>
              <a:gd name="connsiteY929" fmla="*/ 2822 h 3870940"/>
              <a:gd name="connsiteX930" fmla="*/ 2080454 w 3245192"/>
              <a:gd name="connsiteY930" fmla="*/ 0 h 387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</a:cxnLst>
            <a:rect l="l" t="t" r="r" b="b"/>
            <a:pathLst>
              <a:path w="3245192" h="3870940">
                <a:moveTo>
                  <a:pt x="2132659" y="3849946"/>
                </a:moveTo>
                <a:lnTo>
                  <a:pt x="2114325" y="3859817"/>
                </a:lnTo>
                <a:lnTo>
                  <a:pt x="2115423" y="3860288"/>
                </a:lnTo>
                <a:close/>
                <a:moveTo>
                  <a:pt x="2285088" y="3749737"/>
                </a:moveTo>
                <a:cubicBezTo>
                  <a:pt x="2262507" y="3755384"/>
                  <a:pt x="2246983" y="3761027"/>
                  <a:pt x="2225815" y="3763852"/>
                </a:cubicBezTo>
                <a:cubicBezTo>
                  <a:pt x="2204647" y="3766674"/>
                  <a:pt x="2179245" y="3770905"/>
                  <a:pt x="2136905" y="3775142"/>
                </a:cubicBezTo>
                <a:cubicBezTo>
                  <a:pt x="2136905" y="3770905"/>
                  <a:pt x="2134084" y="3768083"/>
                  <a:pt x="2132671" y="3763852"/>
                </a:cubicBezTo>
                <a:cubicBezTo>
                  <a:pt x="2152430" y="3763852"/>
                  <a:pt x="2170776" y="3761027"/>
                  <a:pt x="2194769" y="3758205"/>
                </a:cubicBezTo>
                <a:cubicBezTo>
                  <a:pt x="2217349" y="3755384"/>
                  <a:pt x="2245573" y="3753971"/>
                  <a:pt x="2285088" y="3749737"/>
                </a:cubicBezTo>
                <a:close/>
                <a:moveTo>
                  <a:pt x="2439270" y="3734963"/>
                </a:moveTo>
                <a:lnTo>
                  <a:pt x="2435650" y="3735988"/>
                </a:lnTo>
                <a:lnTo>
                  <a:pt x="2437505" y="3735625"/>
                </a:lnTo>
                <a:close/>
                <a:moveTo>
                  <a:pt x="1318591" y="3713310"/>
                </a:moveTo>
                <a:cubicBezTo>
                  <a:pt x="1321898" y="3712516"/>
                  <a:pt x="1326660" y="3712693"/>
                  <a:pt x="1333186" y="3713751"/>
                </a:cubicBezTo>
                <a:cubicBezTo>
                  <a:pt x="1346242" y="3715866"/>
                  <a:pt x="1366351" y="3721513"/>
                  <a:pt x="1395987" y="3729981"/>
                </a:cubicBezTo>
                <a:cubicBezTo>
                  <a:pt x="1404456" y="3731391"/>
                  <a:pt x="1414337" y="3731391"/>
                  <a:pt x="1422802" y="3731391"/>
                </a:cubicBezTo>
                <a:cubicBezTo>
                  <a:pt x="1448207" y="3744093"/>
                  <a:pt x="1472197" y="3756796"/>
                  <a:pt x="1497599" y="3768086"/>
                </a:cubicBezTo>
                <a:cubicBezTo>
                  <a:pt x="1507480" y="3769496"/>
                  <a:pt x="1520180" y="3772317"/>
                  <a:pt x="1531470" y="3775142"/>
                </a:cubicBezTo>
                <a:lnTo>
                  <a:pt x="1533589" y="3775849"/>
                </a:lnTo>
                <a:lnTo>
                  <a:pt x="1541351" y="3768086"/>
                </a:lnTo>
                <a:cubicBezTo>
                  <a:pt x="1551229" y="3770908"/>
                  <a:pt x="1561107" y="3773730"/>
                  <a:pt x="1570984" y="3776552"/>
                </a:cubicBezTo>
                <a:cubicBezTo>
                  <a:pt x="1580865" y="3779377"/>
                  <a:pt x="1590743" y="3780786"/>
                  <a:pt x="1600624" y="3783608"/>
                </a:cubicBezTo>
                <a:lnTo>
                  <a:pt x="1659019" y="3797188"/>
                </a:lnTo>
                <a:lnTo>
                  <a:pt x="1659897" y="3796310"/>
                </a:lnTo>
                <a:cubicBezTo>
                  <a:pt x="1681065" y="3799132"/>
                  <a:pt x="1705058" y="3803366"/>
                  <a:pt x="1727638" y="3807601"/>
                </a:cubicBezTo>
                <a:cubicBezTo>
                  <a:pt x="1737516" y="3809010"/>
                  <a:pt x="1748806" y="3810422"/>
                  <a:pt x="1760097" y="3813247"/>
                </a:cubicBezTo>
                <a:cubicBezTo>
                  <a:pt x="1771387" y="3814657"/>
                  <a:pt x="1782677" y="3816069"/>
                  <a:pt x="1792555" y="3816069"/>
                </a:cubicBezTo>
                <a:cubicBezTo>
                  <a:pt x="1812314" y="3816069"/>
                  <a:pt x="1833482" y="3817478"/>
                  <a:pt x="1858884" y="3818891"/>
                </a:cubicBezTo>
                <a:cubicBezTo>
                  <a:pt x="1884286" y="3818891"/>
                  <a:pt x="1913926" y="3820300"/>
                  <a:pt x="1949206" y="3817478"/>
                </a:cubicBezTo>
                <a:lnTo>
                  <a:pt x="1953125" y="3817478"/>
                </a:lnTo>
                <a:lnTo>
                  <a:pt x="1961485" y="3812776"/>
                </a:lnTo>
                <a:lnTo>
                  <a:pt x="1962650" y="3812302"/>
                </a:lnTo>
                <a:lnTo>
                  <a:pt x="1981667" y="3806188"/>
                </a:lnTo>
                <a:cubicBezTo>
                  <a:pt x="1988723" y="3806188"/>
                  <a:pt x="1995779" y="3805835"/>
                  <a:pt x="2001776" y="3805835"/>
                </a:cubicBezTo>
                <a:cubicBezTo>
                  <a:pt x="2007772" y="3805835"/>
                  <a:pt x="2012713" y="3806188"/>
                  <a:pt x="2015535" y="3807601"/>
                </a:cubicBezTo>
                <a:lnTo>
                  <a:pt x="2019241" y="3817478"/>
                </a:lnTo>
                <a:lnTo>
                  <a:pt x="2050818" y="3817478"/>
                </a:lnTo>
                <a:cubicBezTo>
                  <a:pt x="2047993" y="3821713"/>
                  <a:pt x="2043762" y="3827359"/>
                  <a:pt x="2040940" y="3831590"/>
                </a:cubicBezTo>
                <a:cubicBezTo>
                  <a:pt x="2039528" y="3833003"/>
                  <a:pt x="2038115" y="3834415"/>
                  <a:pt x="2035293" y="3838649"/>
                </a:cubicBezTo>
                <a:cubicBezTo>
                  <a:pt x="2031059" y="3841471"/>
                  <a:pt x="2024003" y="3844293"/>
                  <a:pt x="2016947" y="3847115"/>
                </a:cubicBezTo>
                <a:cubicBezTo>
                  <a:pt x="2004244" y="3847115"/>
                  <a:pt x="1995779" y="3847115"/>
                  <a:pt x="1983076" y="3847115"/>
                </a:cubicBezTo>
                <a:cubicBezTo>
                  <a:pt x="1968964" y="3845705"/>
                  <a:pt x="1953440" y="3845705"/>
                  <a:pt x="1939328" y="3844293"/>
                </a:cubicBezTo>
                <a:cubicBezTo>
                  <a:pt x="1906867" y="3842881"/>
                  <a:pt x="1875821" y="3842881"/>
                  <a:pt x="1844772" y="3841471"/>
                </a:cubicBezTo>
                <a:cubicBezTo>
                  <a:pt x="1822191" y="3840059"/>
                  <a:pt x="1798202" y="3838649"/>
                  <a:pt x="1774209" y="3835828"/>
                </a:cubicBezTo>
                <a:cubicBezTo>
                  <a:pt x="1754450" y="3834415"/>
                  <a:pt x="1733282" y="3830181"/>
                  <a:pt x="1712114" y="3827359"/>
                </a:cubicBezTo>
                <a:cubicBezTo>
                  <a:pt x="1690943" y="3824537"/>
                  <a:pt x="1671187" y="3821713"/>
                  <a:pt x="1650016" y="3817478"/>
                </a:cubicBezTo>
                <a:cubicBezTo>
                  <a:pt x="1618970" y="3811835"/>
                  <a:pt x="1585099" y="3809010"/>
                  <a:pt x="1555463" y="3803366"/>
                </a:cubicBezTo>
                <a:cubicBezTo>
                  <a:pt x="1525823" y="3796310"/>
                  <a:pt x="1499012" y="3789254"/>
                  <a:pt x="1482075" y="3779377"/>
                </a:cubicBezTo>
                <a:lnTo>
                  <a:pt x="1482924" y="3778759"/>
                </a:lnTo>
                <a:lnTo>
                  <a:pt x="1439739" y="3765261"/>
                </a:lnTo>
                <a:cubicBezTo>
                  <a:pt x="1428449" y="3759618"/>
                  <a:pt x="1415746" y="3753971"/>
                  <a:pt x="1401634" y="3748328"/>
                </a:cubicBezTo>
                <a:cubicBezTo>
                  <a:pt x="1386109" y="3744093"/>
                  <a:pt x="1371997" y="3739859"/>
                  <a:pt x="1357885" y="3734216"/>
                </a:cubicBezTo>
                <a:cubicBezTo>
                  <a:pt x="1342361" y="3728569"/>
                  <a:pt x="1328246" y="3724335"/>
                  <a:pt x="1312725" y="3718691"/>
                </a:cubicBezTo>
                <a:cubicBezTo>
                  <a:pt x="1313431" y="3715868"/>
                  <a:pt x="1315283" y="3714104"/>
                  <a:pt x="1318591" y="3713310"/>
                </a:cubicBezTo>
                <a:close/>
                <a:moveTo>
                  <a:pt x="2163933" y="3683494"/>
                </a:moveTo>
                <a:lnTo>
                  <a:pt x="2142371" y="3686783"/>
                </a:lnTo>
                <a:lnTo>
                  <a:pt x="1993250" y="3694313"/>
                </a:lnTo>
                <a:lnTo>
                  <a:pt x="2042349" y="3700342"/>
                </a:lnTo>
                <a:cubicBezTo>
                  <a:pt x="2045171" y="3698932"/>
                  <a:pt x="2049405" y="3698932"/>
                  <a:pt x="2055052" y="3697520"/>
                </a:cubicBezTo>
                <a:cubicBezTo>
                  <a:pt x="2084689" y="3693289"/>
                  <a:pt x="2112913" y="3690464"/>
                  <a:pt x="2142549" y="3687642"/>
                </a:cubicBezTo>
                <a:cubicBezTo>
                  <a:pt x="2145724" y="3686936"/>
                  <a:pt x="2150929" y="3685966"/>
                  <a:pt x="2156947" y="3684843"/>
                </a:cubicBezTo>
                <a:close/>
                <a:moveTo>
                  <a:pt x="2297911" y="3663045"/>
                </a:moveTo>
                <a:lnTo>
                  <a:pt x="2224676" y="3674224"/>
                </a:lnTo>
                <a:lnTo>
                  <a:pt x="2249808" y="3674939"/>
                </a:lnTo>
                <a:cubicBezTo>
                  <a:pt x="2265332" y="3674236"/>
                  <a:pt x="2276973" y="3671411"/>
                  <a:pt x="2285969" y="3668237"/>
                </a:cubicBezTo>
                <a:close/>
                <a:moveTo>
                  <a:pt x="2565257" y="3659781"/>
                </a:moveTo>
                <a:lnTo>
                  <a:pt x="2335552" y="3720953"/>
                </a:lnTo>
                <a:lnTo>
                  <a:pt x="2451795" y="3695051"/>
                </a:lnTo>
                <a:close/>
                <a:moveTo>
                  <a:pt x="1092567" y="3631191"/>
                </a:moveTo>
                <a:cubicBezTo>
                  <a:pt x="1167364" y="3658006"/>
                  <a:pt x="1215347" y="3681999"/>
                  <a:pt x="1254861" y="3700342"/>
                </a:cubicBezTo>
                <a:cubicBezTo>
                  <a:pt x="1273207" y="3707401"/>
                  <a:pt x="1292966" y="3713044"/>
                  <a:pt x="1312725" y="3718691"/>
                </a:cubicBezTo>
                <a:cubicBezTo>
                  <a:pt x="1328246" y="3724335"/>
                  <a:pt x="1342361" y="3728569"/>
                  <a:pt x="1356473" y="3734212"/>
                </a:cubicBezTo>
                <a:cubicBezTo>
                  <a:pt x="1370585" y="3739859"/>
                  <a:pt x="1384697" y="3744093"/>
                  <a:pt x="1400221" y="3748328"/>
                </a:cubicBezTo>
                <a:cubicBezTo>
                  <a:pt x="1414337" y="3753971"/>
                  <a:pt x="1427036" y="3759618"/>
                  <a:pt x="1438327" y="3765261"/>
                </a:cubicBezTo>
                <a:cubicBezTo>
                  <a:pt x="1435505" y="3766674"/>
                  <a:pt x="1432680" y="3769496"/>
                  <a:pt x="1429858" y="3772317"/>
                </a:cubicBezTo>
                <a:cubicBezTo>
                  <a:pt x="1422802" y="3770905"/>
                  <a:pt x="1414337" y="3769496"/>
                  <a:pt x="1407277" y="3768083"/>
                </a:cubicBezTo>
                <a:cubicBezTo>
                  <a:pt x="1380466" y="3759618"/>
                  <a:pt x="1353651" y="3748328"/>
                  <a:pt x="1326837" y="3738447"/>
                </a:cubicBezTo>
                <a:lnTo>
                  <a:pt x="1287322" y="3722922"/>
                </a:lnTo>
                <a:cubicBezTo>
                  <a:pt x="1274620" y="3717279"/>
                  <a:pt x="1260508" y="3711632"/>
                  <a:pt x="1247805" y="3705988"/>
                </a:cubicBezTo>
                <a:cubicBezTo>
                  <a:pt x="1229459" y="3700342"/>
                  <a:pt x="1212525" y="3693289"/>
                  <a:pt x="1195588" y="3687642"/>
                </a:cubicBezTo>
                <a:cubicBezTo>
                  <a:pt x="1180063" y="3680586"/>
                  <a:pt x="1164539" y="3674939"/>
                  <a:pt x="1150427" y="3667883"/>
                </a:cubicBezTo>
                <a:cubicBezTo>
                  <a:pt x="1136315" y="3662240"/>
                  <a:pt x="1125025" y="3655184"/>
                  <a:pt x="1115147" y="3649537"/>
                </a:cubicBezTo>
                <a:cubicBezTo>
                  <a:pt x="1105266" y="3642481"/>
                  <a:pt x="1098210" y="3636838"/>
                  <a:pt x="1092567" y="3631191"/>
                </a:cubicBezTo>
                <a:close/>
                <a:moveTo>
                  <a:pt x="1158895" y="3595911"/>
                </a:moveTo>
                <a:cubicBezTo>
                  <a:pt x="1185710" y="3610023"/>
                  <a:pt x="1208291" y="3622722"/>
                  <a:pt x="1236515" y="3635425"/>
                </a:cubicBezTo>
                <a:cubicBezTo>
                  <a:pt x="1233693" y="3636838"/>
                  <a:pt x="1230871" y="3638250"/>
                  <a:pt x="1226637" y="3641072"/>
                </a:cubicBezTo>
                <a:cubicBezTo>
                  <a:pt x="1197001" y="3626960"/>
                  <a:pt x="1165951" y="3611435"/>
                  <a:pt x="1136315" y="3597320"/>
                </a:cubicBezTo>
                <a:cubicBezTo>
                  <a:pt x="1144783" y="3597320"/>
                  <a:pt x="1150430" y="3597320"/>
                  <a:pt x="1158895" y="3595911"/>
                </a:cubicBezTo>
                <a:close/>
                <a:moveTo>
                  <a:pt x="872409" y="3499946"/>
                </a:moveTo>
                <a:cubicBezTo>
                  <a:pt x="918979" y="3519701"/>
                  <a:pt x="942972" y="3538047"/>
                  <a:pt x="968374" y="3553572"/>
                </a:cubicBezTo>
                <a:cubicBezTo>
                  <a:pt x="974021" y="3560628"/>
                  <a:pt x="992367" y="3574740"/>
                  <a:pt x="988133" y="3576152"/>
                </a:cubicBezTo>
                <a:cubicBezTo>
                  <a:pt x="971196" y="3567684"/>
                  <a:pt x="955671" y="3560628"/>
                  <a:pt x="942972" y="3552159"/>
                </a:cubicBezTo>
                <a:cubicBezTo>
                  <a:pt x="930269" y="3545106"/>
                  <a:pt x="918979" y="3538047"/>
                  <a:pt x="909101" y="3530991"/>
                </a:cubicBezTo>
                <a:cubicBezTo>
                  <a:pt x="890755" y="3518292"/>
                  <a:pt x="879465" y="3508411"/>
                  <a:pt x="872409" y="3499946"/>
                </a:cubicBezTo>
                <a:close/>
                <a:moveTo>
                  <a:pt x="1040690" y="3463730"/>
                </a:moveTo>
                <a:lnTo>
                  <a:pt x="1040703" y="3464134"/>
                </a:lnTo>
                <a:lnTo>
                  <a:pt x="1045468" y="3469902"/>
                </a:lnTo>
                <a:lnTo>
                  <a:pt x="1045993" y="3467484"/>
                </a:lnTo>
                <a:close/>
                <a:moveTo>
                  <a:pt x="3101691" y="3371092"/>
                </a:moveTo>
                <a:lnTo>
                  <a:pt x="3096566" y="3371519"/>
                </a:lnTo>
                <a:cubicBezTo>
                  <a:pt x="3072576" y="3391277"/>
                  <a:pt x="3041527" y="3412445"/>
                  <a:pt x="3011891" y="3432204"/>
                </a:cubicBezTo>
                <a:cubicBezTo>
                  <a:pt x="2982255" y="3451963"/>
                  <a:pt x="2951205" y="3467484"/>
                  <a:pt x="2928625" y="3477365"/>
                </a:cubicBezTo>
                <a:cubicBezTo>
                  <a:pt x="2910279" y="3488655"/>
                  <a:pt x="2890523" y="3499946"/>
                  <a:pt x="2869352" y="3512645"/>
                </a:cubicBezTo>
                <a:cubicBezTo>
                  <a:pt x="2858062" y="3516879"/>
                  <a:pt x="2848184" y="3522526"/>
                  <a:pt x="2836894" y="3526757"/>
                </a:cubicBezTo>
                <a:cubicBezTo>
                  <a:pt x="2825603" y="3530991"/>
                  <a:pt x="2814313" y="3535226"/>
                  <a:pt x="2803023" y="3540869"/>
                </a:cubicBezTo>
                <a:cubicBezTo>
                  <a:pt x="2794555" y="3547928"/>
                  <a:pt x="2777621" y="3554984"/>
                  <a:pt x="2762096" y="3562040"/>
                </a:cubicBezTo>
                <a:cubicBezTo>
                  <a:pt x="2746572" y="3569096"/>
                  <a:pt x="2732460" y="3574740"/>
                  <a:pt x="2731047" y="3580386"/>
                </a:cubicBezTo>
                <a:cubicBezTo>
                  <a:pt x="2716935" y="3586030"/>
                  <a:pt x="2701411" y="3593089"/>
                  <a:pt x="2685887" y="3598733"/>
                </a:cubicBezTo>
                <a:cubicBezTo>
                  <a:pt x="2670365" y="3605789"/>
                  <a:pt x="2654841" y="3610023"/>
                  <a:pt x="2639316" y="3615670"/>
                </a:cubicBezTo>
                <a:cubicBezTo>
                  <a:pt x="2636495" y="3618491"/>
                  <a:pt x="2630848" y="3624135"/>
                  <a:pt x="2626613" y="3628369"/>
                </a:cubicBezTo>
                <a:cubicBezTo>
                  <a:pt x="2619557" y="3631191"/>
                  <a:pt x="2613914" y="3632603"/>
                  <a:pt x="2606858" y="3635425"/>
                </a:cubicBezTo>
                <a:cubicBezTo>
                  <a:pt x="2589921" y="3639659"/>
                  <a:pt x="2572987" y="3641072"/>
                  <a:pt x="2557463" y="3643894"/>
                </a:cubicBezTo>
                <a:cubicBezTo>
                  <a:pt x="2534882" y="3650950"/>
                  <a:pt x="2513714" y="3658006"/>
                  <a:pt x="2493956" y="3663652"/>
                </a:cubicBezTo>
                <a:cubicBezTo>
                  <a:pt x="2474197" y="3669296"/>
                  <a:pt x="2454438" y="3674943"/>
                  <a:pt x="2436095" y="3681999"/>
                </a:cubicBezTo>
                <a:cubicBezTo>
                  <a:pt x="2416337" y="3689055"/>
                  <a:pt x="2395165" y="3693289"/>
                  <a:pt x="2372585" y="3700345"/>
                </a:cubicBezTo>
                <a:cubicBezTo>
                  <a:pt x="2350004" y="3707401"/>
                  <a:pt x="2324602" y="3714457"/>
                  <a:pt x="2293556" y="3720104"/>
                </a:cubicBezTo>
                <a:cubicBezTo>
                  <a:pt x="2220168" y="3724335"/>
                  <a:pt x="2193357" y="3732803"/>
                  <a:pt x="2182067" y="3738447"/>
                </a:cubicBezTo>
                <a:cubicBezTo>
                  <a:pt x="2180654" y="3739859"/>
                  <a:pt x="2180654" y="3741272"/>
                  <a:pt x="2179245" y="3742684"/>
                </a:cubicBezTo>
                <a:lnTo>
                  <a:pt x="2125637" y="3756083"/>
                </a:lnTo>
                <a:lnTo>
                  <a:pt x="2127028" y="3756796"/>
                </a:lnTo>
                <a:lnTo>
                  <a:pt x="2186555" y="3741911"/>
                </a:lnTo>
                <a:lnTo>
                  <a:pt x="2187710" y="3738447"/>
                </a:lnTo>
                <a:cubicBezTo>
                  <a:pt x="2199000" y="3731394"/>
                  <a:pt x="2227227" y="3724335"/>
                  <a:pt x="2299203" y="3720104"/>
                </a:cubicBezTo>
                <a:cubicBezTo>
                  <a:pt x="2328836" y="3714457"/>
                  <a:pt x="2354242" y="3707401"/>
                  <a:pt x="2378231" y="3700345"/>
                </a:cubicBezTo>
                <a:cubicBezTo>
                  <a:pt x="2400812" y="3693289"/>
                  <a:pt x="2421980" y="3689055"/>
                  <a:pt x="2441739" y="3681999"/>
                </a:cubicBezTo>
                <a:cubicBezTo>
                  <a:pt x="2461497" y="3676352"/>
                  <a:pt x="2479844" y="3670708"/>
                  <a:pt x="2499602" y="3663652"/>
                </a:cubicBezTo>
                <a:cubicBezTo>
                  <a:pt x="2519361" y="3658006"/>
                  <a:pt x="2539117" y="3650950"/>
                  <a:pt x="2563109" y="3643894"/>
                </a:cubicBezTo>
                <a:cubicBezTo>
                  <a:pt x="2580043" y="3641072"/>
                  <a:pt x="2596977" y="3639659"/>
                  <a:pt x="2612505" y="3635425"/>
                </a:cubicBezTo>
                <a:lnTo>
                  <a:pt x="2579067" y="3655489"/>
                </a:lnTo>
                <a:lnTo>
                  <a:pt x="2580043" y="3655184"/>
                </a:lnTo>
                <a:cubicBezTo>
                  <a:pt x="2591333" y="3648128"/>
                  <a:pt x="2605445" y="3639659"/>
                  <a:pt x="2615327" y="3634013"/>
                </a:cubicBezTo>
                <a:cubicBezTo>
                  <a:pt x="2622383" y="3631191"/>
                  <a:pt x="2628026" y="3629782"/>
                  <a:pt x="2635082" y="3626960"/>
                </a:cubicBezTo>
                <a:lnTo>
                  <a:pt x="2636399" y="3626594"/>
                </a:lnTo>
                <a:lnTo>
                  <a:pt x="2644963" y="3617079"/>
                </a:lnTo>
                <a:cubicBezTo>
                  <a:pt x="2660487" y="3611435"/>
                  <a:pt x="2676009" y="3605789"/>
                  <a:pt x="2691533" y="3600145"/>
                </a:cubicBezTo>
                <a:cubicBezTo>
                  <a:pt x="2707058" y="3593089"/>
                  <a:pt x="2722582" y="3587442"/>
                  <a:pt x="2736694" y="3581799"/>
                </a:cubicBezTo>
                <a:cubicBezTo>
                  <a:pt x="2738107" y="3576152"/>
                  <a:pt x="2752219" y="3570509"/>
                  <a:pt x="2767743" y="3563450"/>
                </a:cubicBezTo>
                <a:cubicBezTo>
                  <a:pt x="2783267" y="3556397"/>
                  <a:pt x="2800201" y="3549338"/>
                  <a:pt x="2808670" y="3542282"/>
                </a:cubicBezTo>
                <a:cubicBezTo>
                  <a:pt x="2819960" y="3538047"/>
                  <a:pt x="2831250" y="3533816"/>
                  <a:pt x="2842541" y="3528170"/>
                </a:cubicBezTo>
                <a:lnTo>
                  <a:pt x="2865767" y="3518072"/>
                </a:lnTo>
                <a:lnTo>
                  <a:pt x="2877821" y="3509823"/>
                </a:lnTo>
                <a:cubicBezTo>
                  <a:pt x="2897579" y="3497121"/>
                  <a:pt x="2918747" y="3485830"/>
                  <a:pt x="2937093" y="3474543"/>
                </a:cubicBezTo>
                <a:cubicBezTo>
                  <a:pt x="2959674" y="3466075"/>
                  <a:pt x="2989311" y="3449138"/>
                  <a:pt x="3020359" y="3429382"/>
                </a:cubicBezTo>
                <a:close/>
                <a:moveTo>
                  <a:pt x="681645" y="3351575"/>
                </a:moveTo>
                <a:lnTo>
                  <a:pt x="687006" y="3356172"/>
                </a:lnTo>
                <a:lnTo>
                  <a:pt x="688832" y="3357104"/>
                </a:lnTo>
                <a:close/>
                <a:moveTo>
                  <a:pt x="3245192" y="3333343"/>
                </a:moveTo>
                <a:lnTo>
                  <a:pt x="3245192" y="3384362"/>
                </a:lnTo>
                <a:lnTo>
                  <a:pt x="3232049" y="3401155"/>
                </a:lnTo>
                <a:cubicBezTo>
                  <a:pt x="3215115" y="3416680"/>
                  <a:pt x="3195357" y="3429379"/>
                  <a:pt x="3175598" y="3443491"/>
                </a:cubicBezTo>
                <a:lnTo>
                  <a:pt x="3122837" y="3483063"/>
                </a:lnTo>
                <a:lnTo>
                  <a:pt x="3122649" y="3483292"/>
                </a:lnTo>
                <a:lnTo>
                  <a:pt x="3175598" y="3444904"/>
                </a:lnTo>
                <a:cubicBezTo>
                  <a:pt x="3193944" y="3430792"/>
                  <a:pt x="3213703" y="3416680"/>
                  <a:pt x="3232049" y="3402568"/>
                </a:cubicBezTo>
                <a:cubicBezTo>
                  <a:pt x="3220759" y="3422323"/>
                  <a:pt x="3205234" y="3435026"/>
                  <a:pt x="3185475" y="3449138"/>
                </a:cubicBezTo>
                <a:cubicBezTo>
                  <a:pt x="3169248" y="3463956"/>
                  <a:pt x="3157605" y="3469956"/>
                  <a:pt x="3147549" y="3473834"/>
                </a:cubicBezTo>
                <a:lnTo>
                  <a:pt x="3121313" y="3484917"/>
                </a:lnTo>
                <a:lnTo>
                  <a:pt x="3120559" y="3485830"/>
                </a:lnTo>
                <a:cubicBezTo>
                  <a:pt x="3110681" y="3492886"/>
                  <a:pt x="3102213" y="3498533"/>
                  <a:pt x="3092332" y="3504177"/>
                </a:cubicBezTo>
                <a:lnTo>
                  <a:pt x="3081697" y="3509107"/>
                </a:lnTo>
                <a:lnTo>
                  <a:pt x="3054936" y="3530816"/>
                </a:lnTo>
                <a:cubicBezTo>
                  <a:pt x="3045055" y="3538404"/>
                  <a:pt x="3036590" y="3544400"/>
                  <a:pt x="3028828" y="3549338"/>
                </a:cubicBezTo>
                <a:cubicBezTo>
                  <a:pt x="3014713" y="3560628"/>
                  <a:pt x="3003423" y="3567684"/>
                  <a:pt x="2989311" y="3574740"/>
                </a:cubicBezTo>
                <a:cubicBezTo>
                  <a:pt x="2992132" y="3570509"/>
                  <a:pt x="2985079" y="3573330"/>
                  <a:pt x="2976611" y="3576152"/>
                </a:cubicBezTo>
                <a:lnTo>
                  <a:pt x="2962493" y="3582429"/>
                </a:lnTo>
                <a:lnTo>
                  <a:pt x="2960297" y="3584093"/>
                </a:lnTo>
                <a:lnTo>
                  <a:pt x="2978020" y="3577565"/>
                </a:lnTo>
                <a:cubicBezTo>
                  <a:pt x="2986489" y="3574740"/>
                  <a:pt x="2992132" y="3571918"/>
                  <a:pt x="2990723" y="3576152"/>
                </a:cubicBezTo>
                <a:cubicBezTo>
                  <a:pt x="2980845" y="3590264"/>
                  <a:pt x="2961087" y="3602967"/>
                  <a:pt x="2939919" y="3614257"/>
                </a:cubicBezTo>
                <a:cubicBezTo>
                  <a:pt x="2928628" y="3619901"/>
                  <a:pt x="2918747" y="3625547"/>
                  <a:pt x="2907457" y="3631194"/>
                </a:cubicBezTo>
                <a:cubicBezTo>
                  <a:pt x="2896167" y="3636838"/>
                  <a:pt x="2884877" y="3641072"/>
                  <a:pt x="2874999" y="3646715"/>
                </a:cubicBezTo>
                <a:lnTo>
                  <a:pt x="2852071" y="3650154"/>
                </a:lnTo>
                <a:lnTo>
                  <a:pt x="2848184" y="3652362"/>
                </a:lnTo>
                <a:cubicBezTo>
                  <a:pt x="2812901" y="3669296"/>
                  <a:pt x="2777621" y="3683408"/>
                  <a:pt x="2740928" y="3698932"/>
                </a:cubicBezTo>
                <a:lnTo>
                  <a:pt x="2735460" y="3700176"/>
                </a:lnTo>
                <a:lnTo>
                  <a:pt x="2702823" y="3721513"/>
                </a:lnTo>
                <a:cubicBezTo>
                  <a:pt x="2711292" y="3722925"/>
                  <a:pt x="2715526" y="3724335"/>
                  <a:pt x="2721170" y="3727156"/>
                </a:cubicBezTo>
                <a:cubicBezTo>
                  <a:pt x="2695767" y="3749737"/>
                  <a:pt x="2661897" y="3753971"/>
                  <a:pt x="2653428" y="3756796"/>
                </a:cubicBezTo>
                <a:cubicBezTo>
                  <a:pt x="2654841" y="3751149"/>
                  <a:pt x="2657663" y="3744093"/>
                  <a:pt x="2659075" y="3737037"/>
                </a:cubicBezTo>
                <a:cubicBezTo>
                  <a:pt x="2652019" y="3739859"/>
                  <a:pt x="2644963" y="3742684"/>
                  <a:pt x="2636495" y="3745506"/>
                </a:cubicBezTo>
                <a:cubicBezTo>
                  <a:pt x="2629439" y="3748328"/>
                  <a:pt x="2622383" y="3749737"/>
                  <a:pt x="2615327" y="3752562"/>
                </a:cubicBezTo>
                <a:cubicBezTo>
                  <a:pt x="2601215" y="3756796"/>
                  <a:pt x="2585690" y="3761027"/>
                  <a:pt x="2571575" y="3766674"/>
                </a:cubicBezTo>
                <a:lnTo>
                  <a:pt x="2565731" y="3759659"/>
                </a:lnTo>
                <a:lnTo>
                  <a:pt x="2544760" y="3763852"/>
                </a:lnTo>
                <a:cubicBezTo>
                  <a:pt x="2536295" y="3765261"/>
                  <a:pt x="2527826" y="3768086"/>
                  <a:pt x="2519358" y="3769496"/>
                </a:cubicBezTo>
                <a:cubicBezTo>
                  <a:pt x="2502424" y="3773730"/>
                  <a:pt x="2484078" y="3779377"/>
                  <a:pt x="2467141" y="3782198"/>
                </a:cubicBezTo>
                <a:lnTo>
                  <a:pt x="2465420" y="3782997"/>
                </a:lnTo>
                <a:lnTo>
                  <a:pt x="2515124" y="3770905"/>
                </a:lnTo>
                <a:cubicBezTo>
                  <a:pt x="2523592" y="3768083"/>
                  <a:pt x="2532061" y="3766674"/>
                  <a:pt x="2540529" y="3765261"/>
                </a:cubicBezTo>
                <a:cubicBezTo>
                  <a:pt x="2548994" y="3763852"/>
                  <a:pt x="2556050" y="3761027"/>
                  <a:pt x="2561697" y="3761027"/>
                </a:cubicBezTo>
                <a:cubicBezTo>
                  <a:pt x="2563109" y="3763852"/>
                  <a:pt x="2565931" y="3766674"/>
                  <a:pt x="2570162" y="3768083"/>
                </a:cubicBezTo>
                <a:cubicBezTo>
                  <a:pt x="2585690" y="3763852"/>
                  <a:pt x="2599802" y="3759618"/>
                  <a:pt x="2613914" y="3753971"/>
                </a:cubicBezTo>
                <a:cubicBezTo>
                  <a:pt x="2620970" y="3751149"/>
                  <a:pt x="2628026" y="3749737"/>
                  <a:pt x="2635082" y="3746915"/>
                </a:cubicBezTo>
                <a:cubicBezTo>
                  <a:pt x="2642138" y="3744093"/>
                  <a:pt x="2649194" y="3741272"/>
                  <a:pt x="2657663" y="3738447"/>
                </a:cubicBezTo>
                <a:cubicBezTo>
                  <a:pt x="2656253" y="3744093"/>
                  <a:pt x="2653428" y="3751149"/>
                  <a:pt x="2652016" y="3758205"/>
                </a:cubicBezTo>
                <a:cubicBezTo>
                  <a:pt x="2632260" y="3768083"/>
                  <a:pt x="2612501" y="3776552"/>
                  <a:pt x="2592743" y="3786433"/>
                </a:cubicBezTo>
                <a:lnTo>
                  <a:pt x="2589838" y="3785618"/>
                </a:lnTo>
                <a:lnTo>
                  <a:pt x="2548994" y="3801954"/>
                </a:lnTo>
                <a:cubicBezTo>
                  <a:pt x="2536295" y="3806188"/>
                  <a:pt x="2525005" y="3809010"/>
                  <a:pt x="2515124" y="3811835"/>
                </a:cubicBezTo>
                <a:cubicBezTo>
                  <a:pt x="2493956" y="3817478"/>
                  <a:pt x="2478431" y="3820300"/>
                  <a:pt x="2464319" y="3824534"/>
                </a:cubicBezTo>
                <a:cubicBezTo>
                  <a:pt x="2465025" y="3821006"/>
                  <a:pt x="2456207" y="3821006"/>
                  <a:pt x="2443326" y="3822772"/>
                </a:cubicBezTo>
                <a:lnTo>
                  <a:pt x="2399422" y="3831314"/>
                </a:lnTo>
                <a:lnTo>
                  <a:pt x="2397990" y="3834415"/>
                </a:lnTo>
                <a:cubicBezTo>
                  <a:pt x="2361295" y="3842881"/>
                  <a:pt x="2320371" y="3849937"/>
                  <a:pt x="2280853" y="3856996"/>
                </a:cubicBezTo>
                <a:cubicBezTo>
                  <a:pt x="2268151" y="3855583"/>
                  <a:pt x="2269563" y="3852761"/>
                  <a:pt x="2254039" y="3849937"/>
                </a:cubicBezTo>
                <a:cubicBezTo>
                  <a:pt x="2246983" y="3849937"/>
                  <a:pt x="2239927" y="3849937"/>
                  <a:pt x="2231459" y="3849937"/>
                </a:cubicBezTo>
                <a:cubicBezTo>
                  <a:pt x="2220168" y="3854171"/>
                  <a:pt x="2206056" y="3858405"/>
                  <a:pt x="2191944" y="3862639"/>
                </a:cubicBezTo>
                <a:cubicBezTo>
                  <a:pt x="2179245" y="3864049"/>
                  <a:pt x="2167955" y="3865461"/>
                  <a:pt x="2156664" y="3865461"/>
                </a:cubicBezTo>
                <a:cubicBezTo>
                  <a:pt x="2145374" y="3865461"/>
                  <a:pt x="2134084" y="3866873"/>
                  <a:pt x="2121381" y="3866873"/>
                </a:cubicBezTo>
                <a:lnTo>
                  <a:pt x="2117547" y="3865232"/>
                </a:lnTo>
                <a:lnTo>
                  <a:pt x="2085395" y="3870930"/>
                </a:lnTo>
                <a:cubicBezTo>
                  <a:pt x="2073751" y="3871108"/>
                  <a:pt x="2062108" y="3868989"/>
                  <a:pt x="2046584" y="3864049"/>
                </a:cubicBezTo>
                <a:cubicBezTo>
                  <a:pt x="2046584" y="3864049"/>
                  <a:pt x="2047996" y="3862639"/>
                  <a:pt x="2047996" y="3862639"/>
                </a:cubicBezTo>
                <a:cubicBezTo>
                  <a:pt x="2050818" y="3859817"/>
                  <a:pt x="2052230" y="3856996"/>
                  <a:pt x="2055052" y="3852761"/>
                </a:cubicBezTo>
                <a:cubicBezTo>
                  <a:pt x="2043762" y="3851349"/>
                  <a:pt x="2032472" y="3849937"/>
                  <a:pt x="2022594" y="3848527"/>
                </a:cubicBezTo>
                <a:cubicBezTo>
                  <a:pt x="2026825" y="3845705"/>
                  <a:pt x="2033884" y="3842881"/>
                  <a:pt x="2038115" y="3840059"/>
                </a:cubicBezTo>
                <a:cubicBezTo>
                  <a:pt x="2053640" y="3840059"/>
                  <a:pt x="2069164" y="3840059"/>
                  <a:pt x="2084689" y="3838646"/>
                </a:cubicBezTo>
                <a:cubicBezTo>
                  <a:pt x="2100213" y="3837237"/>
                  <a:pt x="2114325" y="3837237"/>
                  <a:pt x="2129849" y="3837237"/>
                </a:cubicBezTo>
                <a:lnTo>
                  <a:pt x="2194766" y="3838646"/>
                </a:lnTo>
                <a:lnTo>
                  <a:pt x="2239927" y="3834415"/>
                </a:lnTo>
                <a:cubicBezTo>
                  <a:pt x="2269563" y="3828769"/>
                  <a:pt x="2297791" y="3821713"/>
                  <a:pt x="2324602" y="3816066"/>
                </a:cubicBezTo>
                <a:lnTo>
                  <a:pt x="2341036" y="3811912"/>
                </a:lnTo>
                <a:lnTo>
                  <a:pt x="2367952" y="3805857"/>
                </a:lnTo>
                <a:lnTo>
                  <a:pt x="2381053" y="3803366"/>
                </a:lnTo>
                <a:cubicBezTo>
                  <a:pt x="2396578" y="3801954"/>
                  <a:pt x="2410690" y="3801954"/>
                  <a:pt x="2423393" y="3801954"/>
                </a:cubicBezTo>
                <a:lnTo>
                  <a:pt x="2426338" y="3800586"/>
                </a:lnTo>
                <a:lnTo>
                  <a:pt x="2385287" y="3801957"/>
                </a:lnTo>
                <a:lnTo>
                  <a:pt x="2367952" y="3805857"/>
                </a:lnTo>
                <a:lnTo>
                  <a:pt x="2356005" y="3808128"/>
                </a:lnTo>
                <a:lnTo>
                  <a:pt x="2341036" y="3811912"/>
                </a:lnTo>
                <a:lnTo>
                  <a:pt x="2328836" y="3814657"/>
                </a:lnTo>
                <a:cubicBezTo>
                  <a:pt x="2302021" y="3820300"/>
                  <a:pt x="2273797" y="3827359"/>
                  <a:pt x="2244161" y="3833003"/>
                </a:cubicBezTo>
                <a:cubicBezTo>
                  <a:pt x="2230049" y="3834415"/>
                  <a:pt x="2215937" y="3835828"/>
                  <a:pt x="2199000" y="3837237"/>
                </a:cubicBezTo>
                <a:cubicBezTo>
                  <a:pt x="2179245" y="3837237"/>
                  <a:pt x="2156664" y="3837237"/>
                  <a:pt x="2134084" y="3835828"/>
                </a:cubicBezTo>
                <a:cubicBezTo>
                  <a:pt x="2119969" y="3835828"/>
                  <a:pt x="2104444" y="3837237"/>
                  <a:pt x="2088923" y="3837237"/>
                </a:cubicBezTo>
                <a:cubicBezTo>
                  <a:pt x="2073398" y="3838649"/>
                  <a:pt x="2057874" y="3838649"/>
                  <a:pt x="2042349" y="3838649"/>
                </a:cubicBezTo>
                <a:cubicBezTo>
                  <a:pt x="2040940" y="3835828"/>
                  <a:pt x="2042349" y="3834415"/>
                  <a:pt x="2043762" y="3833003"/>
                </a:cubicBezTo>
                <a:cubicBezTo>
                  <a:pt x="2046584" y="3828769"/>
                  <a:pt x="2050818" y="3824537"/>
                  <a:pt x="2053640" y="3818891"/>
                </a:cubicBezTo>
                <a:cubicBezTo>
                  <a:pt x="2191944" y="3813247"/>
                  <a:pt x="2348595" y="3786433"/>
                  <a:pt x="2488309" y="3746915"/>
                </a:cubicBezTo>
                <a:cubicBezTo>
                  <a:pt x="2591333" y="3717279"/>
                  <a:pt x="2688711" y="3681999"/>
                  <a:pt x="2783267" y="3635425"/>
                </a:cubicBezTo>
                <a:cubicBezTo>
                  <a:pt x="2805845" y="3622722"/>
                  <a:pt x="2832659" y="3608610"/>
                  <a:pt x="2860883" y="3594498"/>
                </a:cubicBezTo>
                <a:cubicBezTo>
                  <a:pt x="2874999" y="3587442"/>
                  <a:pt x="2890523" y="3580386"/>
                  <a:pt x="2904635" y="3571918"/>
                </a:cubicBezTo>
                <a:cubicBezTo>
                  <a:pt x="2918747" y="3563450"/>
                  <a:pt x="2934272" y="3556397"/>
                  <a:pt x="2949796" y="3547928"/>
                </a:cubicBezTo>
                <a:cubicBezTo>
                  <a:pt x="2979433" y="3530991"/>
                  <a:pt x="3007657" y="3514058"/>
                  <a:pt x="3034471" y="3497121"/>
                </a:cubicBezTo>
                <a:cubicBezTo>
                  <a:pt x="3061286" y="3478774"/>
                  <a:pt x="3083867" y="3461841"/>
                  <a:pt x="3102213" y="3444904"/>
                </a:cubicBezTo>
                <a:cubicBezTo>
                  <a:pt x="3144552" y="3413858"/>
                  <a:pt x="3186888" y="3382809"/>
                  <a:pt x="3229227" y="3346116"/>
                </a:cubicBezTo>
                <a:close/>
                <a:moveTo>
                  <a:pt x="3111165" y="3314733"/>
                </a:moveTo>
                <a:lnTo>
                  <a:pt x="3110681" y="3315067"/>
                </a:lnTo>
                <a:lnTo>
                  <a:pt x="3110681" y="3315471"/>
                </a:lnTo>
                <a:lnTo>
                  <a:pt x="3112924" y="3315790"/>
                </a:lnTo>
                <a:lnTo>
                  <a:pt x="3113503" y="3315067"/>
                </a:lnTo>
                <a:close/>
                <a:moveTo>
                  <a:pt x="664403" y="3314613"/>
                </a:moveTo>
                <a:lnTo>
                  <a:pt x="662131" y="3315067"/>
                </a:lnTo>
                <a:lnTo>
                  <a:pt x="709392" y="3367580"/>
                </a:lnTo>
                <a:lnTo>
                  <a:pt x="714345" y="3370106"/>
                </a:lnTo>
                <a:close/>
                <a:moveTo>
                  <a:pt x="3141654" y="3293667"/>
                </a:moveTo>
                <a:lnTo>
                  <a:pt x="3133322" y="3299425"/>
                </a:lnTo>
                <a:lnTo>
                  <a:pt x="3131849" y="3300955"/>
                </a:lnTo>
                <a:lnTo>
                  <a:pt x="3137563" y="3297297"/>
                </a:lnTo>
                <a:close/>
                <a:moveTo>
                  <a:pt x="566414" y="3222582"/>
                </a:moveTo>
                <a:lnTo>
                  <a:pt x="619713" y="3285336"/>
                </a:lnTo>
                <a:lnTo>
                  <a:pt x="577453" y="3234623"/>
                </a:lnTo>
                <a:close/>
                <a:moveTo>
                  <a:pt x="3241577" y="3222541"/>
                </a:moveTo>
                <a:lnTo>
                  <a:pt x="3241449" y="3222585"/>
                </a:lnTo>
                <a:lnTo>
                  <a:pt x="3240517" y="3228980"/>
                </a:lnTo>
                <a:cubicBezTo>
                  <a:pt x="3229227" y="3240270"/>
                  <a:pt x="3224993" y="3247326"/>
                  <a:pt x="3217937" y="3254385"/>
                </a:cubicBezTo>
                <a:cubicBezTo>
                  <a:pt x="3212290" y="3261438"/>
                  <a:pt x="3205234" y="3269906"/>
                  <a:pt x="3191122" y="3284018"/>
                </a:cubicBezTo>
                <a:lnTo>
                  <a:pt x="3192738" y="3283646"/>
                </a:lnTo>
                <a:lnTo>
                  <a:pt x="3217937" y="3255794"/>
                </a:lnTo>
                <a:cubicBezTo>
                  <a:pt x="3223581" y="3248738"/>
                  <a:pt x="3229227" y="3241682"/>
                  <a:pt x="3240517" y="3230392"/>
                </a:cubicBezTo>
                <a:cubicBezTo>
                  <a:pt x="3242283" y="3225805"/>
                  <a:pt x="3242544" y="3223336"/>
                  <a:pt x="3241577" y="3222541"/>
                </a:cubicBezTo>
                <a:close/>
                <a:moveTo>
                  <a:pt x="704353" y="3190763"/>
                </a:moveTo>
                <a:lnTo>
                  <a:pt x="707149" y="3194164"/>
                </a:lnTo>
                <a:lnTo>
                  <a:pt x="707289" y="3193700"/>
                </a:lnTo>
                <a:close/>
                <a:moveTo>
                  <a:pt x="495600" y="3158417"/>
                </a:moveTo>
                <a:cubicBezTo>
                  <a:pt x="499834" y="3154182"/>
                  <a:pt x="513946" y="3161238"/>
                  <a:pt x="532292" y="3182410"/>
                </a:cubicBezTo>
                <a:lnTo>
                  <a:pt x="534096" y="3184531"/>
                </a:lnTo>
                <a:lnTo>
                  <a:pt x="550817" y="3188231"/>
                </a:lnTo>
                <a:cubicBezTo>
                  <a:pt x="559460" y="3194050"/>
                  <a:pt x="571103" y="3204990"/>
                  <a:pt x="588743" y="3223333"/>
                </a:cubicBezTo>
                <a:cubicBezTo>
                  <a:pt x="607090" y="3238861"/>
                  <a:pt x="626848" y="3252973"/>
                  <a:pt x="640960" y="3265672"/>
                </a:cubicBezTo>
                <a:cubicBezTo>
                  <a:pt x="655072" y="3278375"/>
                  <a:pt x="663541" y="3289665"/>
                  <a:pt x="663541" y="3296721"/>
                </a:cubicBezTo>
                <a:cubicBezTo>
                  <a:pt x="667775" y="3302365"/>
                  <a:pt x="670597" y="3306599"/>
                  <a:pt x="676240" y="3312246"/>
                </a:cubicBezTo>
                <a:cubicBezTo>
                  <a:pt x="694590" y="3327767"/>
                  <a:pt x="710111" y="3341882"/>
                  <a:pt x="729870" y="3357407"/>
                </a:cubicBezTo>
                <a:cubicBezTo>
                  <a:pt x="772209" y="3394099"/>
                  <a:pt x="817370" y="3430792"/>
                  <a:pt x="863940" y="3463250"/>
                </a:cubicBezTo>
                <a:cubicBezTo>
                  <a:pt x="855475" y="3466072"/>
                  <a:pt x="848419" y="3468897"/>
                  <a:pt x="837129" y="3471718"/>
                </a:cubicBezTo>
                <a:cubicBezTo>
                  <a:pt x="841360" y="3474540"/>
                  <a:pt x="842772" y="3475953"/>
                  <a:pt x="847006" y="3478774"/>
                </a:cubicBezTo>
                <a:cubicBezTo>
                  <a:pt x="832894" y="3478774"/>
                  <a:pt x="821604" y="3480187"/>
                  <a:pt x="807489" y="3480187"/>
                </a:cubicBezTo>
                <a:cubicBezTo>
                  <a:pt x="799024" y="3474540"/>
                  <a:pt x="790555" y="3468897"/>
                  <a:pt x="782087" y="3463250"/>
                </a:cubicBezTo>
                <a:cubicBezTo>
                  <a:pt x="773618" y="3457606"/>
                  <a:pt x="766565" y="3450550"/>
                  <a:pt x="758097" y="3444904"/>
                </a:cubicBezTo>
                <a:cubicBezTo>
                  <a:pt x="738338" y="3427970"/>
                  <a:pt x="717170" y="3412445"/>
                  <a:pt x="698824" y="3395508"/>
                </a:cubicBezTo>
                <a:cubicBezTo>
                  <a:pt x="680475" y="3378575"/>
                  <a:pt x="662131" y="3361638"/>
                  <a:pt x="643782" y="3346116"/>
                </a:cubicBezTo>
                <a:cubicBezTo>
                  <a:pt x="625436" y="3329179"/>
                  <a:pt x="609911" y="3312246"/>
                  <a:pt x="592978" y="3296721"/>
                </a:cubicBezTo>
                <a:cubicBezTo>
                  <a:pt x="584509" y="3288253"/>
                  <a:pt x="576041" y="3279784"/>
                  <a:pt x="568988" y="3272728"/>
                </a:cubicBezTo>
                <a:cubicBezTo>
                  <a:pt x="561929" y="3264263"/>
                  <a:pt x="553463" y="3255794"/>
                  <a:pt x="546407" y="3247326"/>
                </a:cubicBezTo>
                <a:cubicBezTo>
                  <a:pt x="547817" y="3244504"/>
                  <a:pt x="561929" y="3252973"/>
                  <a:pt x="554873" y="3236036"/>
                </a:cubicBezTo>
                <a:cubicBezTo>
                  <a:pt x="564750" y="3244504"/>
                  <a:pt x="574631" y="3252973"/>
                  <a:pt x="583100" y="3261438"/>
                </a:cubicBezTo>
                <a:cubicBezTo>
                  <a:pt x="594390" y="3269906"/>
                  <a:pt x="604268" y="3278375"/>
                  <a:pt x="614146" y="3285431"/>
                </a:cubicBezTo>
                <a:cubicBezTo>
                  <a:pt x="626848" y="3299543"/>
                  <a:pt x="639551" y="3312246"/>
                  <a:pt x="652251" y="3326358"/>
                </a:cubicBezTo>
                <a:lnTo>
                  <a:pt x="655489" y="3329135"/>
                </a:lnTo>
                <a:lnTo>
                  <a:pt x="614146" y="3285431"/>
                </a:lnTo>
                <a:cubicBezTo>
                  <a:pt x="604268" y="3276962"/>
                  <a:pt x="594390" y="3269906"/>
                  <a:pt x="584509" y="3261438"/>
                </a:cubicBezTo>
                <a:cubicBezTo>
                  <a:pt x="574631" y="3252973"/>
                  <a:pt x="566163" y="3244504"/>
                  <a:pt x="556285" y="3236036"/>
                </a:cubicBezTo>
                <a:cubicBezTo>
                  <a:pt x="546407" y="3223333"/>
                  <a:pt x="535117" y="3210634"/>
                  <a:pt x="525236" y="3197931"/>
                </a:cubicBezTo>
                <a:cubicBezTo>
                  <a:pt x="515358" y="3185231"/>
                  <a:pt x="505477" y="3171119"/>
                  <a:pt x="495600" y="3158417"/>
                </a:cubicBezTo>
                <a:close/>
                <a:moveTo>
                  <a:pt x="198764" y="1314360"/>
                </a:moveTo>
                <a:lnTo>
                  <a:pt x="199467" y="1314713"/>
                </a:lnTo>
                <a:lnTo>
                  <a:pt x="199534" y="1314516"/>
                </a:lnTo>
                <a:close/>
                <a:moveTo>
                  <a:pt x="283910" y="1112081"/>
                </a:moveTo>
                <a:cubicBezTo>
                  <a:pt x="261330" y="1148773"/>
                  <a:pt x="257095" y="1160063"/>
                  <a:pt x="252861" y="1169941"/>
                </a:cubicBezTo>
                <a:cubicBezTo>
                  <a:pt x="244396" y="1178410"/>
                  <a:pt x="237337" y="1186875"/>
                  <a:pt x="227459" y="1191109"/>
                </a:cubicBezTo>
                <a:lnTo>
                  <a:pt x="227399" y="1192461"/>
                </a:lnTo>
                <a:lnTo>
                  <a:pt x="224943" y="1246488"/>
                </a:lnTo>
                <a:lnTo>
                  <a:pt x="225013" y="1246361"/>
                </a:lnTo>
                <a:lnTo>
                  <a:pt x="227459" y="1192522"/>
                </a:lnTo>
                <a:cubicBezTo>
                  <a:pt x="235927" y="1186875"/>
                  <a:pt x="244396" y="1178410"/>
                  <a:pt x="252861" y="1171350"/>
                </a:cubicBezTo>
                <a:cubicBezTo>
                  <a:pt x="257095" y="1161473"/>
                  <a:pt x="262739" y="1150182"/>
                  <a:pt x="283910" y="1113490"/>
                </a:cubicBezTo>
                <a:lnTo>
                  <a:pt x="284969" y="1114196"/>
                </a:lnTo>
                <a:lnTo>
                  <a:pt x="285498" y="1113137"/>
                </a:lnTo>
                <a:close/>
                <a:moveTo>
                  <a:pt x="300844" y="989297"/>
                </a:moveTo>
                <a:cubicBezTo>
                  <a:pt x="295200" y="993532"/>
                  <a:pt x="288144" y="997766"/>
                  <a:pt x="281085" y="1003413"/>
                </a:cubicBezTo>
                <a:cubicBezTo>
                  <a:pt x="271207" y="1021759"/>
                  <a:pt x="264151" y="1037280"/>
                  <a:pt x="251452" y="1065507"/>
                </a:cubicBezTo>
                <a:lnTo>
                  <a:pt x="258231" y="1070931"/>
                </a:lnTo>
                <a:lnTo>
                  <a:pt x="258451" y="1069980"/>
                </a:lnTo>
                <a:lnTo>
                  <a:pt x="252861" y="1065507"/>
                </a:lnTo>
                <a:cubicBezTo>
                  <a:pt x="265564" y="1037280"/>
                  <a:pt x="272620" y="1021756"/>
                  <a:pt x="282498" y="1003413"/>
                </a:cubicBezTo>
                <a:lnTo>
                  <a:pt x="299995" y="990913"/>
                </a:lnTo>
                <a:close/>
                <a:moveTo>
                  <a:pt x="409512" y="908856"/>
                </a:moveTo>
                <a:lnTo>
                  <a:pt x="407731" y="910285"/>
                </a:lnTo>
                <a:lnTo>
                  <a:pt x="400162" y="939377"/>
                </a:lnTo>
                <a:cubicBezTo>
                  <a:pt x="398222" y="945902"/>
                  <a:pt x="396813" y="949783"/>
                  <a:pt x="395400" y="954017"/>
                </a:cubicBezTo>
                <a:cubicBezTo>
                  <a:pt x="341771" y="1025990"/>
                  <a:pt x="310725" y="1121959"/>
                  <a:pt x="265564" y="1191109"/>
                </a:cubicBezTo>
                <a:cubicBezTo>
                  <a:pt x="259917" y="1209455"/>
                  <a:pt x="254274" y="1229214"/>
                  <a:pt x="247215" y="1248973"/>
                </a:cubicBezTo>
                <a:cubicBezTo>
                  <a:pt x="240162" y="1268728"/>
                  <a:pt x="235924" y="1288487"/>
                  <a:pt x="230281" y="1308246"/>
                </a:cubicBezTo>
                <a:cubicBezTo>
                  <a:pt x="216169" y="1350582"/>
                  <a:pt x="195001" y="1395743"/>
                  <a:pt x="193588" y="1432435"/>
                </a:cubicBezTo>
                <a:cubicBezTo>
                  <a:pt x="185120" y="1460662"/>
                  <a:pt x="176651" y="1488887"/>
                  <a:pt x="169595" y="1517114"/>
                </a:cubicBezTo>
                <a:cubicBezTo>
                  <a:pt x="165361" y="1538282"/>
                  <a:pt x="162539" y="1559450"/>
                  <a:pt x="158305" y="1580621"/>
                </a:cubicBezTo>
                <a:lnTo>
                  <a:pt x="152662" y="1613079"/>
                </a:lnTo>
                <a:cubicBezTo>
                  <a:pt x="151249" y="1624369"/>
                  <a:pt x="149840" y="1634247"/>
                  <a:pt x="148427" y="1645537"/>
                </a:cubicBezTo>
                <a:cubicBezTo>
                  <a:pt x="144193" y="1675174"/>
                  <a:pt x="138550" y="1703401"/>
                  <a:pt x="135728" y="1733038"/>
                </a:cubicBezTo>
                <a:cubicBezTo>
                  <a:pt x="134315" y="1751384"/>
                  <a:pt x="132903" y="1766908"/>
                  <a:pt x="131490" y="1786667"/>
                </a:cubicBezTo>
                <a:cubicBezTo>
                  <a:pt x="132903" y="1800779"/>
                  <a:pt x="135728" y="1814891"/>
                  <a:pt x="138550" y="1843115"/>
                </a:cubicBezTo>
                <a:lnTo>
                  <a:pt x="141855" y="1812359"/>
                </a:lnTo>
                <a:lnTo>
                  <a:pt x="141371" y="1802188"/>
                </a:lnTo>
                <a:cubicBezTo>
                  <a:pt x="142781" y="1782430"/>
                  <a:pt x="145606" y="1761262"/>
                  <a:pt x="147018" y="1742915"/>
                </a:cubicBezTo>
                <a:cubicBezTo>
                  <a:pt x="149840" y="1713279"/>
                  <a:pt x="155483" y="1685052"/>
                  <a:pt x="159718" y="1655418"/>
                </a:cubicBezTo>
                <a:lnTo>
                  <a:pt x="169789" y="1643330"/>
                </a:lnTo>
                <a:lnTo>
                  <a:pt x="184420" y="1545433"/>
                </a:lnTo>
                <a:lnTo>
                  <a:pt x="183711" y="1528404"/>
                </a:lnTo>
                <a:lnTo>
                  <a:pt x="197651" y="1488435"/>
                </a:lnTo>
                <a:lnTo>
                  <a:pt x="205947" y="1454876"/>
                </a:lnTo>
                <a:lnTo>
                  <a:pt x="203466" y="1460662"/>
                </a:lnTo>
                <a:cubicBezTo>
                  <a:pt x="200644" y="1459250"/>
                  <a:pt x="197823" y="1457841"/>
                  <a:pt x="195001" y="1457841"/>
                </a:cubicBezTo>
                <a:cubicBezTo>
                  <a:pt x="187942" y="1476187"/>
                  <a:pt x="180886" y="1497355"/>
                  <a:pt x="173830" y="1518526"/>
                </a:cubicBezTo>
                <a:cubicBezTo>
                  <a:pt x="173830" y="1528404"/>
                  <a:pt x="173830" y="1539694"/>
                  <a:pt x="175242" y="1552394"/>
                </a:cubicBezTo>
                <a:cubicBezTo>
                  <a:pt x="171008" y="1574974"/>
                  <a:pt x="168186" y="1594733"/>
                  <a:pt x="165361" y="1617313"/>
                </a:cubicBezTo>
                <a:cubicBezTo>
                  <a:pt x="165361" y="1620135"/>
                  <a:pt x="163952" y="1624369"/>
                  <a:pt x="163952" y="1628604"/>
                </a:cubicBezTo>
                <a:cubicBezTo>
                  <a:pt x="158305" y="1634247"/>
                  <a:pt x="155483" y="1639894"/>
                  <a:pt x="149840" y="1645537"/>
                </a:cubicBezTo>
                <a:cubicBezTo>
                  <a:pt x="151249" y="1634247"/>
                  <a:pt x="152662" y="1624369"/>
                  <a:pt x="154071" y="1613079"/>
                </a:cubicBezTo>
                <a:lnTo>
                  <a:pt x="159718" y="1580621"/>
                </a:lnTo>
                <a:cubicBezTo>
                  <a:pt x="163952" y="1559450"/>
                  <a:pt x="166774" y="1538282"/>
                  <a:pt x="171008" y="1517114"/>
                </a:cubicBezTo>
                <a:cubicBezTo>
                  <a:pt x="179476" y="1488887"/>
                  <a:pt x="187942" y="1460662"/>
                  <a:pt x="195001" y="1432435"/>
                </a:cubicBezTo>
                <a:cubicBezTo>
                  <a:pt x="196410" y="1395743"/>
                  <a:pt x="217581" y="1351994"/>
                  <a:pt x="231693" y="1308246"/>
                </a:cubicBezTo>
                <a:cubicBezTo>
                  <a:pt x="237337" y="1288487"/>
                  <a:pt x="241571" y="1268728"/>
                  <a:pt x="248627" y="1248973"/>
                </a:cubicBezTo>
                <a:cubicBezTo>
                  <a:pt x="254274" y="1229214"/>
                  <a:pt x="261330" y="1210868"/>
                  <a:pt x="266973" y="1191109"/>
                </a:cubicBezTo>
                <a:cubicBezTo>
                  <a:pt x="312134" y="1121959"/>
                  <a:pt x="341771" y="1025990"/>
                  <a:pt x="396809" y="954017"/>
                </a:cubicBezTo>
                <a:cubicBezTo>
                  <a:pt x="399634" y="944136"/>
                  <a:pt x="402456" y="938493"/>
                  <a:pt x="409512" y="908856"/>
                </a:cubicBezTo>
                <a:close/>
                <a:moveTo>
                  <a:pt x="434914" y="767730"/>
                </a:moveTo>
                <a:lnTo>
                  <a:pt x="441970" y="773377"/>
                </a:lnTo>
                <a:lnTo>
                  <a:pt x="441970" y="773374"/>
                </a:lnTo>
                <a:lnTo>
                  <a:pt x="434917" y="767730"/>
                </a:lnTo>
                <a:close/>
                <a:moveTo>
                  <a:pt x="689217" y="566806"/>
                </a:moveTo>
                <a:lnTo>
                  <a:pt x="688946" y="567022"/>
                </a:lnTo>
                <a:lnTo>
                  <a:pt x="688122" y="567951"/>
                </a:lnTo>
                <a:lnTo>
                  <a:pt x="676593" y="580030"/>
                </a:lnTo>
                <a:lnTo>
                  <a:pt x="673679" y="584271"/>
                </a:lnTo>
                <a:lnTo>
                  <a:pt x="671777" y="586421"/>
                </a:lnTo>
                <a:cubicBezTo>
                  <a:pt x="669032" y="590904"/>
                  <a:pt x="667775" y="594145"/>
                  <a:pt x="663541" y="598380"/>
                </a:cubicBezTo>
                <a:lnTo>
                  <a:pt x="654733" y="608776"/>
                </a:lnTo>
                <a:lnTo>
                  <a:pt x="621908" y="646713"/>
                </a:lnTo>
                <a:lnTo>
                  <a:pt x="589226" y="686093"/>
                </a:lnTo>
                <a:lnTo>
                  <a:pt x="577453" y="699989"/>
                </a:lnTo>
                <a:cubicBezTo>
                  <a:pt x="568988" y="709866"/>
                  <a:pt x="560519" y="718335"/>
                  <a:pt x="553463" y="728216"/>
                </a:cubicBezTo>
                <a:cubicBezTo>
                  <a:pt x="544995" y="738094"/>
                  <a:pt x="537939" y="747971"/>
                  <a:pt x="529470" y="757849"/>
                </a:cubicBezTo>
                <a:lnTo>
                  <a:pt x="423427" y="875056"/>
                </a:lnTo>
                <a:lnTo>
                  <a:pt x="530883" y="756440"/>
                </a:lnTo>
                <a:cubicBezTo>
                  <a:pt x="539348" y="746559"/>
                  <a:pt x="546404" y="736681"/>
                  <a:pt x="554873" y="726803"/>
                </a:cubicBezTo>
                <a:cubicBezTo>
                  <a:pt x="563341" y="716925"/>
                  <a:pt x="571806" y="708457"/>
                  <a:pt x="578866" y="698576"/>
                </a:cubicBezTo>
                <a:lnTo>
                  <a:pt x="589226" y="686093"/>
                </a:lnTo>
                <a:lnTo>
                  <a:pt x="654733" y="608776"/>
                </a:lnTo>
                <a:lnTo>
                  <a:pt x="664950" y="596967"/>
                </a:lnTo>
                <a:lnTo>
                  <a:pt x="673679" y="584271"/>
                </a:lnTo>
                <a:lnTo>
                  <a:pt x="688122" y="567951"/>
                </a:lnTo>
                <a:close/>
                <a:moveTo>
                  <a:pt x="725041" y="469488"/>
                </a:moveTo>
                <a:cubicBezTo>
                  <a:pt x="722693" y="469192"/>
                  <a:pt x="717813" y="471423"/>
                  <a:pt x="712860" y="473732"/>
                </a:cubicBezTo>
                <a:lnTo>
                  <a:pt x="703803" y="477095"/>
                </a:lnTo>
                <a:lnTo>
                  <a:pt x="701646" y="479831"/>
                </a:lnTo>
                <a:cubicBezTo>
                  <a:pt x="696002" y="484065"/>
                  <a:pt x="690355" y="488299"/>
                  <a:pt x="686121" y="493942"/>
                </a:cubicBezTo>
                <a:cubicBezTo>
                  <a:pt x="672009" y="502411"/>
                  <a:pt x="660719" y="509467"/>
                  <a:pt x="646607" y="519345"/>
                </a:cubicBezTo>
                <a:lnTo>
                  <a:pt x="619792" y="548984"/>
                </a:lnTo>
                <a:lnTo>
                  <a:pt x="594390" y="578618"/>
                </a:lnTo>
                <a:cubicBezTo>
                  <a:pt x="588743" y="582852"/>
                  <a:pt x="584509" y="587086"/>
                  <a:pt x="577453" y="594142"/>
                </a:cubicBezTo>
                <a:lnTo>
                  <a:pt x="576877" y="593423"/>
                </a:lnTo>
                <a:lnTo>
                  <a:pt x="560873" y="612667"/>
                </a:lnTo>
                <a:cubicBezTo>
                  <a:pt x="555226" y="620607"/>
                  <a:pt x="547817" y="630838"/>
                  <a:pt x="533705" y="646362"/>
                </a:cubicBezTo>
                <a:lnTo>
                  <a:pt x="489956" y="694345"/>
                </a:lnTo>
                <a:lnTo>
                  <a:pt x="497012" y="702810"/>
                </a:lnTo>
                <a:lnTo>
                  <a:pt x="497146" y="702693"/>
                </a:lnTo>
                <a:lnTo>
                  <a:pt x="491365" y="695754"/>
                </a:lnTo>
                <a:cubicBezTo>
                  <a:pt x="505477" y="680233"/>
                  <a:pt x="522414" y="663296"/>
                  <a:pt x="535114" y="647772"/>
                </a:cubicBezTo>
                <a:cubicBezTo>
                  <a:pt x="563341" y="616723"/>
                  <a:pt x="564750" y="606845"/>
                  <a:pt x="578866" y="594142"/>
                </a:cubicBezTo>
                <a:cubicBezTo>
                  <a:pt x="585922" y="587089"/>
                  <a:pt x="591565" y="582852"/>
                  <a:pt x="595799" y="578621"/>
                </a:cubicBezTo>
                <a:lnTo>
                  <a:pt x="621202" y="548984"/>
                </a:lnTo>
                <a:lnTo>
                  <a:pt x="648016" y="519348"/>
                </a:lnTo>
                <a:cubicBezTo>
                  <a:pt x="662128" y="510879"/>
                  <a:pt x="673419" y="503823"/>
                  <a:pt x="687531" y="493946"/>
                </a:cubicBezTo>
                <a:cubicBezTo>
                  <a:pt x="693177" y="489708"/>
                  <a:pt x="698821" y="484065"/>
                  <a:pt x="703055" y="479831"/>
                </a:cubicBezTo>
                <a:cubicBezTo>
                  <a:pt x="705880" y="480537"/>
                  <a:pt x="713642" y="476303"/>
                  <a:pt x="719992" y="473481"/>
                </a:cubicBezTo>
                <a:lnTo>
                  <a:pt x="725336" y="471823"/>
                </a:lnTo>
                <a:close/>
                <a:moveTo>
                  <a:pt x="2769152" y="214515"/>
                </a:moveTo>
                <a:cubicBezTo>
                  <a:pt x="2801611" y="227214"/>
                  <a:pt x="2824191" y="237092"/>
                  <a:pt x="2841128" y="246973"/>
                </a:cubicBezTo>
                <a:cubicBezTo>
                  <a:pt x="2858062" y="255438"/>
                  <a:pt x="2867943" y="263907"/>
                  <a:pt x="2872174" y="272375"/>
                </a:cubicBezTo>
                <a:cubicBezTo>
                  <a:pt x="2845362" y="258263"/>
                  <a:pt x="2821369" y="248382"/>
                  <a:pt x="2803023" y="238504"/>
                </a:cubicBezTo>
                <a:cubicBezTo>
                  <a:pt x="2784677" y="228627"/>
                  <a:pt x="2773387" y="220158"/>
                  <a:pt x="2769152" y="214515"/>
                </a:cubicBezTo>
                <a:close/>
                <a:moveTo>
                  <a:pt x="2534882" y="111490"/>
                </a:moveTo>
                <a:cubicBezTo>
                  <a:pt x="2547582" y="111490"/>
                  <a:pt x="2568753" y="115724"/>
                  <a:pt x="2591333" y="124190"/>
                </a:cubicBezTo>
                <a:cubicBezTo>
                  <a:pt x="2615323" y="134070"/>
                  <a:pt x="2642138" y="148182"/>
                  <a:pt x="2670365" y="163707"/>
                </a:cubicBezTo>
                <a:cubicBezTo>
                  <a:pt x="2594155" y="139714"/>
                  <a:pt x="2543351" y="124190"/>
                  <a:pt x="2534882" y="111490"/>
                </a:cubicBezTo>
                <a:close/>
                <a:moveTo>
                  <a:pt x="1685299" y="102140"/>
                </a:moveTo>
                <a:cubicBezTo>
                  <a:pt x="1679656" y="101612"/>
                  <a:pt x="1671187" y="102318"/>
                  <a:pt x="1655663" y="105843"/>
                </a:cubicBezTo>
                <a:cubicBezTo>
                  <a:pt x="1635904" y="108668"/>
                  <a:pt x="1613323" y="111490"/>
                  <a:pt x="1592155" y="114312"/>
                </a:cubicBezTo>
                <a:cubicBezTo>
                  <a:pt x="1572397" y="118546"/>
                  <a:pt x="1549816" y="124193"/>
                  <a:pt x="1530061" y="128424"/>
                </a:cubicBezTo>
                <a:cubicBezTo>
                  <a:pt x="1521592" y="131249"/>
                  <a:pt x="1513124" y="134070"/>
                  <a:pt x="1503246" y="136892"/>
                </a:cubicBezTo>
                <a:cubicBezTo>
                  <a:pt x="1493365" y="139714"/>
                  <a:pt x="1483487" y="142539"/>
                  <a:pt x="1472197" y="145361"/>
                </a:cubicBezTo>
                <a:lnTo>
                  <a:pt x="1404259" y="158706"/>
                </a:lnTo>
                <a:lnTo>
                  <a:pt x="1391756" y="163707"/>
                </a:lnTo>
                <a:cubicBezTo>
                  <a:pt x="1363529" y="173585"/>
                  <a:pt x="1333893" y="182053"/>
                  <a:pt x="1305669" y="193344"/>
                </a:cubicBezTo>
                <a:cubicBezTo>
                  <a:pt x="1277445" y="204634"/>
                  <a:pt x="1249217" y="214515"/>
                  <a:pt x="1220993" y="227214"/>
                </a:cubicBezTo>
                <a:cubicBezTo>
                  <a:pt x="1199822" y="237092"/>
                  <a:pt x="1180063" y="245560"/>
                  <a:pt x="1161721" y="254029"/>
                </a:cubicBezTo>
                <a:cubicBezTo>
                  <a:pt x="1149018" y="256851"/>
                  <a:pt x="1134906" y="263907"/>
                  <a:pt x="1122203" y="269553"/>
                </a:cubicBezTo>
                <a:cubicBezTo>
                  <a:pt x="1088332" y="282253"/>
                  <a:pt x="1057287" y="299190"/>
                  <a:pt x="1024825" y="314711"/>
                </a:cubicBezTo>
                <a:cubicBezTo>
                  <a:pt x="1009301" y="323180"/>
                  <a:pt x="993776" y="334470"/>
                  <a:pt x="978255" y="344351"/>
                </a:cubicBezTo>
                <a:cubicBezTo>
                  <a:pt x="962730" y="354229"/>
                  <a:pt x="947206" y="364106"/>
                  <a:pt x="933094" y="373987"/>
                </a:cubicBezTo>
                <a:cubicBezTo>
                  <a:pt x="916157" y="390921"/>
                  <a:pt x="885111" y="414914"/>
                  <a:pt x="861118" y="427613"/>
                </a:cubicBezTo>
                <a:cubicBezTo>
                  <a:pt x="838538" y="444551"/>
                  <a:pt x="815957" y="462897"/>
                  <a:pt x="793377" y="481243"/>
                </a:cubicBezTo>
                <a:lnTo>
                  <a:pt x="728546" y="537799"/>
                </a:lnTo>
                <a:lnTo>
                  <a:pt x="734104" y="544750"/>
                </a:lnTo>
                <a:cubicBezTo>
                  <a:pt x="736926" y="543341"/>
                  <a:pt x="741955" y="539724"/>
                  <a:pt x="747863" y="535311"/>
                </a:cubicBezTo>
                <a:lnTo>
                  <a:pt x="759576" y="526582"/>
                </a:lnTo>
                <a:lnTo>
                  <a:pt x="801845" y="489708"/>
                </a:lnTo>
                <a:cubicBezTo>
                  <a:pt x="824426" y="471362"/>
                  <a:pt x="847006" y="454428"/>
                  <a:pt x="869587" y="436082"/>
                </a:cubicBezTo>
                <a:cubicBezTo>
                  <a:pt x="893577" y="423379"/>
                  <a:pt x="923213" y="399389"/>
                  <a:pt x="941559" y="382453"/>
                </a:cubicBezTo>
                <a:cubicBezTo>
                  <a:pt x="957084" y="372575"/>
                  <a:pt x="971196" y="362697"/>
                  <a:pt x="986720" y="352816"/>
                </a:cubicBezTo>
                <a:cubicBezTo>
                  <a:pt x="1002245" y="342938"/>
                  <a:pt x="1016357" y="333057"/>
                  <a:pt x="1033294" y="323180"/>
                </a:cubicBezTo>
                <a:cubicBezTo>
                  <a:pt x="1065752" y="307655"/>
                  <a:pt x="1098210" y="290721"/>
                  <a:pt x="1130668" y="278019"/>
                </a:cubicBezTo>
                <a:cubicBezTo>
                  <a:pt x="1143371" y="272375"/>
                  <a:pt x="1157486" y="265316"/>
                  <a:pt x="1168773" y="258263"/>
                </a:cubicBezTo>
                <a:cubicBezTo>
                  <a:pt x="1187119" y="249795"/>
                  <a:pt x="1208291" y="241326"/>
                  <a:pt x="1228049" y="231448"/>
                </a:cubicBezTo>
                <a:cubicBezTo>
                  <a:pt x="1256273" y="218746"/>
                  <a:pt x="1284497" y="208868"/>
                  <a:pt x="1312725" y="197578"/>
                </a:cubicBezTo>
                <a:cubicBezTo>
                  <a:pt x="1340949" y="186288"/>
                  <a:pt x="1370585" y="177819"/>
                  <a:pt x="1398812" y="167941"/>
                </a:cubicBezTo>
                <a:lnTo>
                  <a:pt x="1434973" y="160838"/>
                </a:lnTo>
                <a:lnTo>
                  <a:pt x="1452442" y="154869"/>
                </a:lnTo>
                <a:lnTo>
                  <a:pt x="1690211" y="103572"/>
                </a:lnTo>
                <a:close/>
                <a:moveTo>
                  <a:pt x="2190004" y="71798"/>
                </a:moveTo>
                <a:cubicBezTo>
                  <a:pt x="2199707" y="72326"/>
                  <a:pt x="2210291" y="73385"/>
                  <a:pt x="2220168" y="74798"/>
                </a:cubicBezTo>
                <a:cubicBezTo>
                  <a:pt x="2239927" y="77619"/>
                  <a:pt x="2256861" y="83266"/>
                  <a:pt x="2261098" y="88910"/>
                </a:cubicBezTo>
                <a:cubicBezTo>
                  <a:pt x="2252629" y="87500"/>
                  <a:pt x="2244161" y="86088"/>
                  <a:pt x="2230049" y="84675"/>
                </a:cubicBezTo>
                <a:cubicBezTo>
                  <a:pt x="2215937" y="83266"/>
                  <a:pt x="2196179" y="79032"/>
                  <a:pt x="2165129" y="71976"/>
                </a:cubicBezTo>
                <a:cubicBezTo>
                  <a:pt x="2171479" y="71270"/>
                  <a:pt x="2180301" y="71270"/>
                  <a:pt x="2190004" y="71798"/>
                </a:cubicBezTo>
                <a:close/>
                <a:moveTo>
                  <a:pt x="2354242" y="60686"/>
                </a:moveTo>
                <a:cubicBezTo>
                  <a:pt x="2373997" y="62095"/>
                  <a:pt x="2392343" y="63507"/>
                  <a:pt x="2412102" y="64917"/>
                </a:cubicBezTo>
                <a:cubicBezTo>
                  <a:pt x="2436095" y="71976"/>
                  <a:pt x="2458676" y="83266"/>
                  <a:pt x="2482665" y="93144"/>
                </a:cubicBezTo>
                <a:cubicBezTo>
                  <a:pt x="2448795" y="88910"/>
                  <a:pt x="2417746" y="81854"/>
                  <a:pt x="2395165" y="77619"/>
                </a:cubicBezTo>
                <a:cubicBezTo>
                  <a:pt x="2372585" y="71976"/>
                  <a:pt x="2357063" y="66329"/>
                  <a:pt x="2354242" y="60686"/>
                </a:cubicBezTo>
                <a:close/>
                <a:moveTo>
                  <a:pt x="1882171" y="60332"/>
                </a:moveTo>
                <a:cubicBezTo>
                  <a:pt x="1827838" y="60686"/>
                  <a:pt x="1773502" y="63507"/>
                  <a:pt x="1719170" y="69151"/>
                </a:cubicBezTo>
                <a:cubicBezTo>
                  <a:pt x="1682477" y="70563"/>
                  <a:pt x="1644373" y="77619"/>
                  <a:pt x="1606267" y="84675"/>
                </a:cubicBezTo>
                <a:cubicBezTo>
                  <a:pt x="1587921" y="87497"/>
                  <a:pt x="1569575" y="93144"/>
                  <a:pt x="1552641" y="98787"/>
                </a:cubicBezTo>
                <a:cubicBezTo>
                  <a:pt x="1535704" y="104434"/>
                  <a:pt x="1520180" y="110078"/>
                  <a:pt x="1506068" y="115724"/>
                </a:cubicBezTo>
                <a:cubicBezTo>
                  <a:pt x="1483487" y="118546"/>
                  <a:pt x="1463729" y="121368"/>
                  <a:pt x="1441148" y="124190"/>
                </a:cubicBezTo>
                <a:cubicBezTo>
                  <a:pt x="1355064" y="151004"/>
                  <a:pt x="1273207" y="183463"/>
                  <a:pt x="1195588" y="218746"/>
                </a:cubicBezTo>
                <a:cubicBezTo>
                  <a:pt x="1165951" y="230036"/>
                  <a:pt x="1134906" y="245560"/>
                  <a:pt x="1106679" y="258263"/>
                </a:cubicBezTo>
                <a:cubicBezTo>
                  <a:pt x="1098210" y="261085"/>
                  <a:pt x="1088332" y="265316"/>
                  <a:pt x="1079864" y="268141"/>
                </a:cubicBezTo>
                <a:cubicBezTo>
                  <a:pt x="1071395" y="272375"/>
                  <a:pt x="1062930" y="276606"/>
                  <a:pt x="1055874" y="280844"/>
                </a:cubicBezTo>
                <a:cubicBezTo>
                  <a:pt x="1040350" y="289309"/>
                  <a:pt x="1024825" y="297777"/>
                  <a:pt x="1010713" y="304833"/>
                </a:cubicBezTo>
                <a:cubicBezTo>
                  <a:pt x="982486" y="320358"/>
                  <a:pt x="959909" y="334470"/>
                  <a:pt x="940150" y="341526"/>
                </a:cubicBezTo>
                <a:cubicBezTo>
                  <a:pt x="917569" y="354229"/>
                  <a:pt x="904867" y="368341"/>
                  <a:pt x="886521" y="383865"/>
                </a:cubicBezTo>
                <a:cubicBezTo>
                  <a:pt x="823013" y="420558"/>
                  <a:pt x="766562" y="471362"/>
                  <a:pt x="731282" y="505233"/>
                </a:cubicBezTo>
                <a:lnTo>
                  <a:pt x="698840" y="533444"/>
                </a:lnTo>
                <a:lnTo>
                  <a:pt x="667101" y="562422"/>
                </a:lnTo>
                <a:lnTo>
                  <a:pt x="667775" y="563096"/>
                </a:lnTo>
                <a:cubicBezTo>
                  <a:pt x="576041" y="650593"/>
                  <a:pt x="495600" y="746559"/>
                  <a:pt x="423624" y="849583"/>
                </a:cubicBezTo>
                <a:cubicBezTo>
                  <a:pt x="402456" y="879220"/>
                  <a:pt x="385519" y="900388"/>
                  <a:pt x="374229" y="917322"/>
                </a:cubicBezTo>
                <a:cubicBezTo>
                  <a:pt x="362939" y="934259"/>
                  <a:pt x="355883" y="946961"/>
                  <a:pt x="351648" y="958252"/>
                </a:cubicBezTo>
                <a:cubicBezTo>
                  <a:pt x="344596" y="970951"/>
                  <a:pt x="336127" y="983654"/>
                  <a:pt x="329068" y="996353"/>
                </a:cubicBezTo>
                <a:cubicBezTo>
                  <a:pt x="314956" y="1023168"/>
                  <a:pt x="300844" y="1049983"/>
                  <a:pt x="286732" y="1075385"/>
                </a:cubicBezTo>
                <a:lnTo>
                  <a:pt x="240677" y="1147956"/>
                </a:lnTo>
                <a:lnTo>
                  <a:pt x="240162" y="1150182"/>
                </a:lnTo>
                <a:cubicBezTo>
                  <a:pt x="234515" y="1162885"/>
                  <a:pt x="230281" y="1178410"/>
                  <a:pt x="224634" y="1192522"/>
                </a:cubicBezTo>
                <a:cubicBezTo>
                  <a:pt x="220403" y="1200990"/>
                  <a:pt x="217581" y="1206634"/>
                  <a:pt x="213344" y="1212277"/>
                </a:cubicBezTo>
                <a:lnTo>
                  <a:pt x="210522" y="1215102"/>
                </a:lnTo>
                <a:lnTo>
                  <a:pt x="197997" y="1256735"/>
                </a:lnTo>
                <a:cubicBezTo>
                  <a:pt x="195704" y="1267319"/>
                  <a:pt x="195001" y="1275081"/>
                  <a:pt x="195001" y="1281431"/>
                </a:cubicBezTo>
                <a:cubicBezTo>
                  <a:pt x="195001" y="1294134"/>
                  <a:pt x="196410" y="1302599"/>
                  <a:pt x="192176" y="1316711"/>
                </a:cubicBezTo>
                <a:cubicBezTo>
                  <a:pt x="185120" y="1336470"/>
                  <a:pt x="179476" y="1354816"/>
                  <a:pt x="172420" y="1374575"/>
                </a:cubicBezTo>
                <a:cubicBezTo>
                  <a:pt x="166774" y="1394334"/>
                  <a:pt x="159718" y="1412680"/>
                  <a:pt x="154071" y="1432435"/>
                </a:cubicBezTo>
                <a:cubicBezTo>
                  <a:pt x="147018" y="1462075"/>
                  <a:pt x="141371" y="1488887"/>
                  <a:pt x="134315" y="1517114"/>
                </a:cubicBezTo>
                <a:cubicBezTo>
                  <a:pt x="130081" y="1543928"/>
                  <a:pt x="127259" y="1569331"/>
                  <a:pt x="123025" y="1594733"/>
                </a:cubicBezTo>
                <a:cubicBezTo>
                  <a:pt x="118791" y="1620135"/>
                  <a:pt x="117378" y="1646950"/>
                  <a:pt x="115969" y="1672352"/>
                </a:cubicBezTo>
                <a:cubicBezTo>
                  <a:pt x="120200" y="1652593"/>
                  <a:pt x="123025" y="1634247"/>
                  <a:pt x="125847" y="1618723"/>
                </a:cubicBezTo>
                <a:lnTo>
                  <a:pt x="126763" y="1614298"/>
                </a:lnTo>
                <a:lnTo>
                  <a:pt x="128669" y="1593320"/>
                </a:lnTo>
                <a:cubicBezTo>
                  <a:pt x="132903" y="1567918"/>
                  <a:pt x="135728" y="1541103"/>
                  <a:pt x="139959" y="1515701"/>
                </a:cubicBezTo>
                <a:lnTo>
                  <a:pt x="143493" y="1516881"/>
                </a:lnTo>
                <a:lnTo>
                  <a:pt x="143802" y="1515571"/>
                </a:lnTo>
                <a:lnTo>
                  <a:pt x="139962" y="1514289"/>
                </a:lnTo>
                <a:cubicBezTo>
                  <a:pt x="147018" y="1484652"/>
                  <a:pt x="152662" y="1457841"/>
                  <a:pt x="159718" y="1429614"/>
                </a:cubicBezTo>
                <a:cubicBezTo>
                  <a:pt x="165364" y="1409855"/>
                  <a:pt x="171008" y="1390099"/>
                  <a:pt x="178064" y="1371750"/>
                </a:cubicBezTo>
                <a:lnTo>
                  <a:pt x="197730" y="1314157"/>
                </a:lnTo>
                <a:lnTo>
                  <a:pt x="196413" y="1313889"/>
                </a:lnTo>
                <a:cubicBezTo>
                  <a:pt x="200644" y="1299777"/>
                  <a:pt x="199235" y="1291309"/>
                  <a:pt x="199235" y="1278609"/>
                </a:cubicBezTo>
                <a:cubicBezTo>
                  <a:pt x="199235" y="1265907"/>
                  <a:pt x="200644" y="1247560"/>
                  <a:pt x="214756" y="1212277"/>
                </a:cubicBezTo>
                <a:cubicBezTo>
                  <a:pt x="217581" y="1206634"/>
                  <a:pt x="220403" y="1199578"/>
                  <a:pt x="226047" y="1192522"/>
                </a:cubicBezTo>
                <a:lnTo>
                  <a:pt x="226428" y="1191491"/>
                </a:lnTo>
                <a:lnTo>
                  <a:pt x="241571" y="1150182"/>
                </a:lnTo>
                <a:cubicBezTo>
                  <a:pt x="257095" y="1124780"/>
                  <a:pt x="271207" y="1100791"/>
                  <a:pt x="288144" y="1076797"/>
                </a:cubicBezTo>
                <a:cubicBezTo>
                  <a:pt x="302256" y="1049983"/>
                  <a:pt x="314959" y="1023168"/>
                  <a:pt x="330480" y="997766"/>
                </a:cubicBezTo>
                <a:cubicBezTo>
                  <a:pt x="337540" y="986476"/>
                  <a:pt x="346005" y="972364"/>
                  <a:pt x="353061" y="959664"/>
                </a:cubicBezTo>
                <a:cubicBezTo>
                  <a:pt x="357295" y="948374"/>
                  <a:pt x="364351" y="935671"/>
                  <a:pt x="375641" y="918734"/>
                </a:cubicBezTo>
                <a:cubicBezTo>
                  <a:pt x="386932" y="901800"/>
                  <a:pt x="403869" y="880632"/>
                  <a:pt x="425037" y="850993"/>
                </a:cubicBezTo>
                <a:cubicBezTo>
                  <a:pt x="497012" y="746559"/>
                  <a:pt x="577453" y="652006"/>
                  <a:pt x="669184" y="564509"/>
                </a:cubicBezTo>
                <a:cubicBezTo>
                  <a:pt x="691765" y="544750"/>
                  <a:pt x="710114" y="524991"/>
                  <a:pt x="734104" y="505236"/>
                </a:cubicBezTo>
                <a:cubicBezTo>
                  <a:pt x="769387" y="471365"/>
                  <a:pt x="825838" y="420558"/>
                  <a:pt x="889342" y="383865"/>
                </a:cubicBezTo>
                <a:cubicBezTo>
                  <a:pt x="907692" y="369753"/>
                  <a:pt x="920391" y="354229"/>
                  <a:pt x="942972" y="341526"/>
                </a:cubicBezTo>
                <a:cubicBezTo>
                  <a:pt x="962730" y="334470"/>
                  <a:pt x="985311" y="320358"/>
                  <a:pt x="1013535" y="304833"/>
                </a:cubicBezTo>
                <a:cubicBezTo>
                  <a:pt x="1027647" y="297777"/>
                  <a:pt x="1043171" y="289309"/>
                  <a:pt x="1058696" y="280844"/>
                </a:cubicBezTo>
                <a:cubicBezTo>
                  <a:pt x="1067164" y="276609"/>
                  <a:pt x="1074220" y="272375"/>
                  <a:pt x="1082689" y="268141"/>
                </a:cubicBezTo>
                <a:cubicBezTo>
                  <a:pt x="1091157" y="263907"/>
                  <a:pt x="1099623" y="261085"/>
                  <a:pt x="1109500" y="258263"/>
                </a:cubicBezTo>
                <a:cubicBezTo>
                  <a:pt x="1137727" y="244148"/>
                  <a:pt x="1168773" y="230036"/>
                  <a:pt x="1198413" y="218746"/>
                </a:cubicBezTo>
                <a:cubicBezTo>
                  <a:pt x="1274620" y="183466"/>
                  <a:pt x="1357885" y="151004"/>
                  <a:pt x="1443973" y="124193"/>
                </a:cubicBezTo>
                <a:cubicBezTo>
                  <a:pt x="1466554" y="121371"/>
                  <a:pt x="1486312" y="118546"/>
                  <a:pt x="1508890" y="115724"/>
                </a:cubicBezTo>
                <a:cubicBezTo>
                  <a:pt x="1523005" y="110081"/>
                  <a:pt x="1538526" y="104434"/>
                  <a:pt x="1555463" y="98790"/>
                </a:cubicBezTo>
                <a:cubicBezTo>
                  <a:pt x="1572397" y="93144"/>
                  <a:pt x="1590746" y="87500"/>
                  <a:pt x="1609089" y="84675"/>
                </a:cubicBezTo>
                <a:cubicBezTo>
                  <a:pt x="1647194" y="77619"/>
                  <a:pt x="1686712" y="70563"/>
                  <a:pt x="1721992" y="69151"/>
                </a:cubicBezTo>
                <a:cubicBezTo>
                  <a:pt x="1776327" y="64214"/>
                  <a:pt x="1830660" y="61389"/>
                  <a:pt x="1884995" y="60860"/>
                </a:cubicBezTo>
                <a:lnTo>
                  <a:pt x="2016009" y="65257"/>
                </a:lnTo>
                <a:close/>
                <a:moveTo>
                  <a:pt x="2080454" y="0"/>
                </a:moveTo>
                <a:cubicBezTo>
                  <a:pt x="2101622" y="1413"/>
                  <a:pt x="2125615" y="2822"/>
                  <a:pt x="2146783" y="4234"/>
                </a:cubicBezTo>
                <a:cubicBezTo>
                  <a:pt x="2170776" y="5647"/>
                  <a:pt x="2193357" y="8469"/>
                  <a:pt x="2214525" y="11290"/>
                </a:cubicBezTo>
                <a:cubicBezTo>
                  <a:pt x="2237105" y="12700"/>
                  <a:pt x="2249808" y="16937"/>
                  <a:pt x="2259685" y="22581"/>
                </a:cubicBezTo>
                <a:cubicBezTo>
                  <a:pt x="2269563" y="28227"/>
                  <a:pt x="2276619" y="33871"/>
                  <a:pt x="2289322" y="36693"/>
                </a:cubicBezTo>
                <a:cubicBezTo>
                  <a:pt x="2309081" y="36693"/>
                  <a:pt x="2300612" y="25402"/>
                  <a:pt x="2326015" y="29637"/>
                </a:cubicBezTo>
                <a:cubicBezTo>
                  <a:pt x="2344361" y="32458"/>
                  <a:pt x="2362707" y="38105"/>
                  <a:pt x="2381053" y="42339"/>
                </a:cubicBezTo>
                <a:cubicBezTo>
                  <a:pt x="2392343" y="45161"/>
                  <a:pt x="2403634" y="49395"/>
                  <a:pt x="2414924" y="52217"/>
                </a:cubicBezTo>
                <a:cubicBezTo>
                  <a:pt x="2414924" y="52217"/>
                  <a:pt x="2414924" y="53630"/>
                  <a:pt x="2413515" y="53630"/>
                </a:cubicBezTo>
                <a:cubicBezTo>
                  <a:pt x="2414924" y="57861"/>
                  <a:pt x="2413515" y="60686"/>
                  <a:pt x="2412102" y="63507"/>
                </a:cubicBezTo>
                <a:cubicBezTo>
                  <a:pt x="2392343" y="62095"/>
                  <a:pt x="2373997" y="60686"/>
                  <a:pt x="2354242" y="59273"/>
                </a:cubicBezTo>
                <a:cubicBezTo>
                  <a:pt x="2347183" y="57861"/>
                  <a:pt x="2341539" y="56451"/>
                  <a:pt x="2334483" y="53630"/>
                </a:cubicBezTo>
                <a:cubicBezTo>
                  <a:pt x="2327427" y="52217"/>
                  <a:pt x="2321780" y="50805"/>
                  <a:pt x="2314724" y="49395"/>
                </a:cubicBezTo>
                <a:cubicBezTo>
                  <a:pt x="2302021" y="46570"/>
                  <a:pt x="2289322" y="43749"/>
                  <a:pt x="2276619" y="40927"/>
                </a:cubicBezTo>
                <a:cubicBezTo>
                  <a:pt x="2263920" y="38105"/>
                  <a:pt x="2251217" y="35280"/>
                  <a:pt x="2238517" y="32458"/>
                </a:cubicBezTo>
                <a:cubicBezTo>
                  <a:pt x="2225815" y="31049"/>
                  <a:pt x="2213112" y="28227"/>
                  <a:pt x="2199000" y="26815"/>
                </a:cubicBezTo>
                <a:lnTo>
                  <a:pt x="2155252" y="26815"/>
                </a:lnTo>
                <a:cubicBezTo>
                  <a:pt x="2142549" y="26815"/>
                  <a:pt x="2129849" y="26815"/>
                  <a:pt x="2119969" y="26815"/>
                </a:cubicBezTo>
                <a:cubicBezTo>
                  <a:pt x="2098801" y="26815"/>
                  <a:pt x="2081867" y="26815"/>
                  <a:pt x="2064930" y="26815"/>
                </a:cubicBezTo>
                <a:lnTo>
                  <a:pt x="2062347" y="25988"/>
                </a:lnTo>
                <a:lnTo>
                  <a:pt x="2038115" y="38105"/>
                </a:lnTo>
                <a:cubicBezTo>
                  <a:pt x="2025416" y="42336"/>
                  <a:pt x="2062108" y="45161"/>
                  <a:pt x="2046584" y="52217"/>
                </a:cubicBezTo>
                <a:cubicBezTo>
                  <a:pt x="2076220" y="57861"/>
                  <a:pt x="2105857" y="63507"/>
                  <a:pt x="2131259" y="69151"/>
                </a:cubicBezTo>
                <a:lnTo>
                  <a:pt x="2093580" y="69809"/>
                </a:lnTo>
                <a:lnTo>
                  <a:pt x="2094213" y="69857"/>
                </a:lnTo>
                <a:cubicBezTo>
                  <a:pt x="2109388" y="70916"/>
                  <a:pt x="2123500" y="71270"/>
                  <a:pt x="2134084" y="69151"/>
                </a:cubicBezTo>
                <a:cubicBezTo>
                  <a:pt x="2145374" y="70563"/>
                  <a:pt x="2156664" y="71976"/>
                  <a:pt x="2167955" y="73385"/>
                </a:cubicBezTo>
                <a:cubicBezTo>
                  <a:pt x="2199000" y="80441"/>
                  <a:pt x="2218759" y="83266"/>
                  <a:pt x="2232871" y="86088"/>
                </a:cubicBezTo>
                <a:cubicBezTo>
                  <a:pt x="2246983" y="88910"/>
                  <a:pt x="2255451" y="88910"/>
                  <a:pt x="2263920" y="90322"/>
                </a:cubicBezTo>
                <a:cubicBezTo>
                  <a:pt x="2280853" y="94556"/>
                  <a:pt x="2299203" y="98790"/>
                  <a:pt x="2316137" y="101612"/>
                </a:cubicBezTo>
                <a:cubicBezTo>
                  <a:pt x="2334483" y="104434"/>
                  <a:pt x="2351417" y="110081"/>
                  <a:pt x="2369766" y="112903"/>
                </a:cubicBezTo>
                <a:cubicBezTo>
                  <a:pt x="2386700" y="117134"/>
                  <a:pt x="2405046" y="121371"/>
                  <a:pt x="2421980" y="125602"/>
                </a:cubicBezTo>
                <a:lnTo>
                  <a:pt x="2474200" y="141127"/>
                </a:lnTo>
                <a:lnTo>
                  <a:pt x="2499602" y="148182"/>
                </a:lnTo>
                <a:lnTo>
                  <a:pt x="2525005" y="156651"/>
                </a:lnTo>
                <a:lnTo>
                  <a:pt x="2525332" y="156950"/>
                </a:lnTo>
                <a:lnTo>
                  <a:pt x="2543548" y="160090"/>
                </a:lnTo>
                <a:cubicBezTo>
                  <a:pt x="2559292" y="163796"/>
                  <a:pt x="2577947" y="169968"/>
                  <a:pt x="2587694" y="176496"/>
                </a:cubicBezTo>
                <a:lnTo>
                  <a:pt x="2593863" y="185839"/>
                </a:lnTo>
                <a:lnTo>
                  <a:pt x="2595568" y="186288"/>
                </a:lnTo>
                <a:cubicBezTo>
                  <a:pt x="2608267" y="191934"/>
                  <a:pt x="2622383" y="197578"/>
                  <a:pt x="2635082" y="201812"/>
                </a:cubicBezTo>
                <a:cubicBezTo>
                  <a:pt x="2646372" y="206046"/>
                  <a:pt x="2657663" y="210277"/>
                  <a:pt x="2668953" y="215924"/>
                </a:cubicBezTo>
                <a:cubicBezTo>
                  <a:pt x="2680243" y="221568"/>
                  <a:pt x="2691533" y="225805"/>
                  <a:pt x="2702823" y="231448"/>
                </a:cubicBezTo>
                <a:cubicBezTo>
                  <a:pt x="2708470" y="235683"/>
                  <a:pt x="2716939" y="239917"/>
                  <a:pt x="2728229" y="245560"/>
                </a:cubicBezTo>
                <a:cubicBezTo>
                  <a:pt x="2733872" y="248382"/>
                  <a:pt x="2739516" y="251207"/>
                  <a:pt x="2745163" y="254029"/>
                </a:cubicBezTo>
                <a:cubicBezTo>
                  <a:pt x="2750806" y="256851"/>
                  <a:pt x="2757862" y="259672"/>
                  <a:pt x="2763509" y="263907"/>
                </a:cubicBezTo>
                <a:cubicBezTo>
                  <a:pt x="2788911" y="276609"/>
                  <a:pt x="2814313" y="289309"/>
                  <a:pt x="2825603" y="299190"/>
                </a:cubicBezTo>
                <a:cubicBezTo>
                  <a:pt x="2851006" y="316124"/>
                  <a:pt x="2877821" y="331648"/>
                  <a:pt x="2904635" y="349994"/>
                </a:cubicBezTo>
                <a:cubicBezTo>
                  <a:pt x="2917338" y="358463"/>
                  <a:pt x="2931450" y="368341"/>
                  <a:pt x="2945562" y="378222"/>
                </a:cubicBezTo>
                <a:lnTo>
                  <a:pt x="2946745" y="379068"/>
                </a:lnTo>
                <a:lnTo>
                  <a:pt x="2967662" y="391774"/>
                </a:lnTo>
                <a:cubicBezTo>
                  <a:pt x="3027726" y="432352"/>
                  <a:pt x="3085218" y="476448"/>
                  <a:pt x="3139843" y="523766"/>
                </a:cubicBezTo>
                <a:lnTo>
                  <a:pt x="3245192" y="626631"/>
                </a:lnTo>
                <a:lnTo>
                  <a:pt x="3245192" y="3163075"/>
                </a:lnTo>
                <a:lnTo>
                  <a:pt x="3234871" y="3173941"/>
                </a:lnTo>
                <a:cubicBezTo>
                  <a:pt x="3216525" y="3189466"/>
                  <a:pt x="3198178" y="3204990"/>
                  <a:pt x="3179832" y="3220514"/>
                </a:cubicBezTo>
                <a:lnTo>
                  <a:pt x="3174551" y="3224526"/>
                </a:lnTo>
                <a:lnTo>
                  <a:pt x="3172273" y="3226836"/>
                </a:lnTo>
                <a:lnTo>
                  <a:pt x="3149257" y="3245595"/>
                </a:lnTo>
                <a:lnTo>
                  <a:pt x="3130437" y="3267085"/>
                </a:lnTo>
                <a:cubicBezTo>
                  <a:pt x="3107856" y="3285431"/>
                  <a:pt x="3085279" y="3302368"/>
                  <a:pt x="3061286" y="3319302"/>
                </a:cubicBezTo>
                <a:lnTo>
                  <a:pt x="3050451" y="3326145"/>
                </a:lnTo>
                <a:lnTo>
                  <a:pt x="3021018" y="3350141"/>
                </a:lnTo>
                <a:lnTo>
                  <a:pt x="3016768" y="3352899"/>
                </a:lnTo>
                <a:lnTo>
                  <a:pt x="3010479" y="3358819"/>
                </a:lnTo>
                <a:cubicBezTo>
                  <a:pt x="2992132" y="3371519"/>
                  <a:pt x="2973786" y="3384221"/>
                  <a:pt x="2955440" y="3395512"/>
                </a:cubicBezTo>
                <a:cubicBezTo>
                  <a:pt x="2937093" y="3406802"/>
                  <a:pt x="2918747" y="3418092"/>
                  <a:pt x="2900401" y="3429382"/>
                </a:cubicBezTo>
                <a:lnTo>
                  <a:pt x="2894102" y="3432573"/>
                </a:lnTo>
                <a:lnTo>
                  <a:pt x="2856834" y="3456779"/>
                </a:lnTo>
                <a:lnTo>
                  <a:pt x="2845279" y="3462607"/>
                </a:lnTo>
                <a:lnTo>
                  <a:pt x="2834072" y="3470306"/>
                </a:lnTo>
                <a:cubicBezTo>
                  <a:pt x="2822782" y="3477365"/>
                  <a:pt x="2810079" y="3484421"/>
                  <a:pt x="2795967" y="3491477"/>
                </a:cubicBezTo>
                <a:lnTo>
                  <a:pt x="2760366" y="3505440"/>
                </a:lnTo>
                <a:lnTo>
                  <a:pt x="2681013" y="3545463"/>
                </a:lnTo>
                <a:cubicBezTo>
                  <a:pt x="2620611" y="3571889"/>
                  <a:pt x="2558484" y="3595106"/>
                  <a:pt x="2494849" y="3614897"/>
                </a:cubicBezTo>
                <a:lnTo>
                  <a:pt x="2365121" y="3648252"/>
                </a:lnTo>
                <a:lnTo>
                  <a:pt x="2469966" y="3628369"/>
                </a:lnTo>
                <a:cubicBezTo>
                  <a:pt x="2477019" y="3626957"/>
                  <a:pt x="2482665" y="3625547"/>
                  <a:pt x="2489721" y="3624135"/>
                </a:cubicBezTo>
                <a:cubicBezTo>
                  <a:pt x="2505246" y="3611435"/>
                  <a:pt x="2536295" y="3604376"/>
                  <a:pt x="2553229" y="3601554"/>
                </a:cubicBezTo>
                <a:cubicBezTo>
                  <a:pt x="2567341" y="3597320"/>
                  <a:pt x="2581453" y="3593086"/>
                  <a:pt x="2592743" y="3588855"/>
                </a:cubicBezTo>
                <a:cubicBezTo>
                  <a:pt x="2609680" y="3573330"/>
                  <a:pt x="2642138" y="3564862"/>
                  <a:pt x="2656253" y="3556394"/>
                </a:cubicBezTo>
                <a:cubicBezTo>
                  <a:pt x="2680243" y="3547925"/>
                  <a:pt x="2704236" y="3539460"/>
                  <a:pt x="2728226" y="3530991"/>
                </a:cubicBezTo>
                <a:lnTo>
                  <a:pt x="2774338" y="3512906"/>
                </a:lnTo>
                <a:lnTo>
                  <a:pt x="2794555" y="3501355"/>
                </a:lnTo>
                <a:lnTo>
                  <a:pt x="2812901" y="3495711"/>
                </a:lnTo>
                <a:lnTo>
                  <a:pt x="2838306" y="3481596"/>
                </a:lnTo>
                <a:lnTo>
                  <a:pt x="2844981" y="3476958"/>
                </a:lnTo>
                <a:lnTo>
                  <a:pt x="2862296" y="3460428"/>
                </a:lnTo>
                <a:cubicBezTo>
                  <a:pt x="2873586" y="3453372"/>
                  <a:pt x="2887701" y="3444904"/>
                  <a:pt x="2900401" y="3437848"/>
                </a:cubicBezTo>
                <a:lnTo>
                  <a:pt x="2943752" y="3416600"/>
                </a:lnTo>
                <a:lnTo>
                  <a:pt x="2959674" y="3406799"/>
                </a:lnTo>
                <a:cubicBezTo>
                  <a:pt x="2978020" y="3395508"/>
                  <a:pt x="2996367" y="3382809"/>
                  <a:pt x="3014713" y="3370106"/>
                </a:cubicBezTo>
                <a:cubicBezTo>
                  <a:pt x="3018947" y="3361638"/>
                  <a:pt x="3028828" y="3354582"/>
                  <a:pt x="3038705" y="3347526"/>
                </a:cubicBezTo>
                <a:cubicBezTo>
                  <a:pt x="3048583" y="3340470"/>
                  <a:pt x="3058461" y="3333414"/>
                  <a:pt x="3065520" y="3330592"/>
                </a:cubicBezTo>
                <a:cubicBezTo>
                  <a:pt x="3088101" y="3313655"/>
                  <a:pt x="3112091" y="3296721"/>
                  <a:pt x="3134671" y="3278375"/>
                </a:cubicBezTo>
                <a:cubicBezTo>
                  <a:pt x="3143139" y="3258616"/>
                  <a:pt x="3169954" y="3241682"/>
                  <a:pt x="3184066" y="3231802"/>
                </a:cubicBezTo>
                <a:cubicBezTo>
                  <a:pt x="3202413" y="3216280"/>
                  <a:pt x="3220759" y="3200753"/>
                  <a:pt x="3239105" y="3185231"/>
                </a:cubicBezTo>
                <a:lnTo>
                  <a:pt x="3245192" y="3178823"/>
                </a:lnTo>
                <a:lnTo>
                  <a:pt x="3245192" y="3268352"/>
                </a:lnTo>
                <a:lnTo>
                  <a:pt x="3229227" y="3284018"/>
                </a:lnTo>
                <a:cubicBezTo>
                  <a:pt x="3215115" y="3293899"/>
                  <a:pt x="3199591" y="3303777"/>
                  <a:pt x="3185475" y="3315067"/>
                </a:cubicBezTo>
                <a:lnTo>
                  <a:pt x="3150195" y="3343291"/>
                </a:lnTo>
                <a:lnTo>
                  <a:pt x="3116773" y="3367717"/>
                </a:lnTo>
                <a:lnTo>
                  <a:pt x="3121971" y="3367284"/>
                </a:lnTo>
                <a:lnTo>
                  <a:pt x="3158664" y="3340470"/>
                </a:lnTo>
                <a:lnTo>
                  <a:pt x="3193947" y="3312246"/>
                </a:lnTo>
                <a:cubicBezTo>
                  <a:pt x="3208059" y="3302368"/>
                  <a:pt x="3223581" y="3292487"/>
                  <a:pt x="3237695" y="3281197"/>
                </a:cubicBezTo>
                <a:lnTo>
                  <a:pt x="3245192" y="3273628"/>
                </a:lnTo>
                <a:lnTo>
                  <a:pt x="3245192" y="3331649"/>
                </a:lnTo>
                <a:lnTo>
                  <a:pt x="3230639" y="3343291"/>
                </a:lnTo>
                <a:cubicBezTo>
                  <a:pt x="3188301" y="3378575"/>
                  <a:pt x="3147374" y="3411033"/>
                  <a:pt x="3103625" y="3442082"/>
                </a:cubicBezTo>
                <a:cubicBezTo>
                  <a:pt x="3085279" y="3459016"/>
                  <a:pt x="3061286" y="3477365"/>
                  <a:pt x="3035884" y="3494299"/>
                </a:cubicBezTo>
                <a:cubicBezTo>
                  <a:pt x="3009069" y="3511236"/>
                  <a:pt x="2980845" y="3529579"/>
                  <a:pt x="2951209" y="3545106"/>
                </a:cubicBezTo>
                <a:cubicBezTo>
                  <a:pt x="2935684" y="3553572"/>
                  <a:pt x="2921569" y="3560628"/>
                  <a:pt x="2906048" y="3569096"/>
                </a:cubicBezTo>
                <a:cubicBezTo>
                  <a:pt x="2891936" y="3577565"/>
                  <a:pt x="2876411" y="3584621"/>
                  <a:pt x="2862296" y="3591677"/>
                </a:cubicBezTo>
                <a:cubicBezTo>
                  <a:pt x="2834072" y="3605789"/>
                  <a:pt x="2807257" y="3619901"/>
                  <a:pt x="2784677" y="3632603"/>
                </a:cubicBezTo>
                <a:cubicBezTo>
                  <a:pt x="2690121" y="3677764"/>
                  <a:pt x="2592746" y="3713044"/>
                  <a:pt x="2489721" y="3744093"/>
                </a:cubicBezTo>
                <a:cubicBezTo>
                  <a:pt x="2350007" y="3783608"/>
                  <a:pt x="2193357" y="3810422"/>
                  <a:pt x="2055052" y="3816069"/>
                </a:cubicBezTo>
                <a:cubicBezTo>
                  <a:pt x="2043762" y="3816069"/>
                  <a:pt x="2031059" y="3816069"/>
                  <a:pt x="2022594" y="3816069"/>
                </a:cubicBezTo>
                <a:cubicBezTo>
                  <a:pt x="2021181" y="3811835"/>
                  <a:pt x="2018360" y="3809010"/>
                  <a:pt x="2018360" y="3804779"/>
                </a:cubicBezTo>
                <a:cubicBezTo>
                  <a:pt x="2012713" y="3801957"/>
                  <a:pt x="1998601" y="3803366"/>
                  <a:pt x="1984489" y="3803366"/>
                </a:cubicBezTo>
                <a:lnTo>
                  <a:pt x="1962650" y="3812302"/>
                </a:lnTo>
                <a:lnTo>
                  <a:pt x="1961908" y="3812538"/>
                </a:lnTo>
                <a:lnTo>
                  <a:pt x="1961485" y="3812776"/>
                </a:lnTo>
                <a:lnTo>
                  <a:pt x="1953440" y="3816069"/>
                </a:lnTo>
                <a:cubicBezTo>
                  <a:pt x="1918160" y="3817478"/>
                  <a:pt x="1889933" y="3817478"/>
                  <a:pt x="1863118" y="3817478"/>
                </a:cubicBezTo>
                <a:cubicBezTo>
                  <a:pt x="1837716" y="3816069"/>
                  <a:pt x="1816548" y="3814657"/>
                  <a:pt x="1796789" y="3814657"/>
                </a:cubicBezTo>
                <a:cubicBezTo>
                  <a:pt x="1785499" y="3813247"/>
                  <a:pt x="1775621" y="3811835"/>
                  <a:pt x="1764331" y="3811835"/>
                </a:cubicBezTo>
                <a:cubicBezTo>
                  <a:pt x="1753041" y="3810422"/>
                  <a:pt x="1741750" y="3809010"/>
                  <a:pt x="1731873" y="3806188"/>
                </a:cubicBezTo>
                <a:lnTo>
                  <a:pt x="1751425" y="3785332"/>
                </a:lnTo>
                <a:lnTo>
                  <a:pt x="1747394" y="3786433"/>
                </a:lnTo>
                <a:lnTo>
                  <a:pt x="1674547" y="3772941"/>
                </a:lnTo>
                <a:lnTo>
                  <a:pt x="1671187" y="3773730"/>
                </a:lnTo>
                <a:cubicBezTo>
                  <a:pt x="1616149" y="3765261"/>
                  <a:pt x="1570987" y="3756796"/>
                  <a:pt x="1531470" y="3748328"/>
                </a:cubicBezTo>
                <a:cubicBezTo>
                  <a:pt x="1511715" y="3744093"/>
                  <a:pt x="1493365" y="3739859"/>
                  <a:pt x="1476431" y="3737037"/>
                </a:cubicBezTo>
                <a:cubicBezTo>
                  <a:pt x="1459498" y="3732803"/>
                  <a:pt x="1443973" y="3729981"/>
                  <a:pt x="1428449" y="3728569"/>
                </a:cubicBezTo>
                <a:cubicBezTo>
                  <a:pt x="1410103" y="3720104"/>
                  <a:pt x="1390344" y="3711635"/>
                  <a:pt x="1370588" y="3701754"/>
                </a:cubicBezTo>
                <a:cubicBezTo>
                  <a:pt x="1350829" y="3694698"/>
                  <a:pt x="1329658" y="3686233"/>
                  <a:pt x="1298613" y="3674943"/>
                </a:cubicBezTo>
                <a:cubicBezTo>
                  <a:pt x="1273207" y="3665062"/>
                  <a:pt x="1247805" y="3655184"/>
                  <a:pt x="1223815" y="3645303"/>
                </a:cubicBezTo>
                <a:cubicBezTo>
                  <a:pt x="1230871" y="3638250"/>
                  <a:pt x="1233693" y="3636838"/>
                  <a:pt x="1236515" y="3635425"/>
                </a:cubicBezTo>
                <a:cubicBezTo>
                  <a:pt x="1254864" y="3639659"/>
                  <a:pt x="1271798" y="3642481"/>
                  <a:pt x="1288735" y="3645303"/>
                </a:cubicBezTo>
                <a:cubicBezTo>
                  <a:pt x="1297200" y="3652362"/>
                  <a:pt x="1304256" y="3658006"/>
                  <a:pt x="1311312" y="3665062"/>
                </a:cubicBezTo>
                <a:cubicBezTo>
                  <a:pt x="1331071" y="3669296"/>
                  <a:pt x="1352239" y="3677764"/>
                  <a:pt x="1388931" y="3687642"/>
                </a:cubicBezTo>
                <a:cubicBezTo>
                  <a:pt x="1445383" y="3708813"/>
                  <a:pt x="1491956" y="3718691"/>
                  <a:pt x="1542760" y="3727156"/>
                </a:cubicBezTo>
                <a:cubicBezTo>
                  <a:pt x="1555463" y="3729981"/>
                  <a:pt x="1568166" y="3731394"/>
                  <a:pt x="1580865" y="3734216"/>
                </a:cubicBezTo>
                <a:cubicBezTo>
                  <a:pt x="1593568" y="3735625"/>
                  <a:pt x="1607680" y="3738447"/>
                  <a:pt x="1621792" y="3741272"/>
                </a:cubicBezTo>
                <a:cubicBezTo>
                  <a:pt x="1635904" y="3744093"/>
                  <a:pt x="1651429" y="3746915"/>
                  <a:pt x="1666953" y="3751149"/>
                </a:cubicBezTo>
                <a:lnTo>
                  <a:pt x="1716720" y="3761911"/>
                </a:lnTo>
                <a:lnTo>
                  <a:pt x="1720579" y="3761027"/>
                </a:lnTo>
                <a:cubicBezTo>
                  <a:pt x="1736104" y="3763852"/>
                  <a:pt x="1750219" y="3765261"/>
                  <a:pt x="1767153" y="3768086"/>
                </a:cubicBezTo>
                <a:cubicBezTo>
                  <a:pt x="1768562" y="3766674"/>
                  <a:pt x="1768562" y="3766674"/>
                  <a:pt x="1768562" y="3765261"/>
                </a:cubicBezTo>
                <a:cubicBezTo>
                  <a:pt x="1791142" y="3766674"/>
                  <a:pt x="1815135" y="3766674"/>
                  <a:pt x="1836303" y="3768086"/>
                </a:cubicBezTo>
                <a:cubicBezTo>
                  <a:pt x="1840538" y="3768086"/>
                  <a:pt x="1846184" y="3769496"/>
                  <a:pt x="1847594" y="3769496"/>
                </a:cubicBezTo>
                <a:cubicBezTo>
                  <a:pt x="1884286" y="3770908"/>
                  <a:pt x="1918157" y="3769496"/>
                  <a:pt x="1952027" y="3769496"/>
                </a:cubicBezTo>
                <a:cubicBezTo>
                  <a:pt x="1978842" y="3770908"/>
                  <a:pt x="2004244" y="3770908"/>
                  <a:pt x="2028237" y="3772317"/>
                </a:cubicBezTo>
                <a:cubicBezTo>
                  <a:pt x="2059283" y="3770908"/>
                  <a:pt x="2090332" y="3766674"/>
                  <a:pt x="2118559" y="3765261"/>
                </a:cubicBezTo>
                <a:cubicBezTo>
                  <a:pt x="2122793" y="3765261"/>
                  <a:pt x="2128437" y="3765261"/>
                  <a:pt x="2129849" y="3765261"/>
                </a:cubicBezTo>
                <a:cubicBezTo>
                  <a:pt x="2131259" y="3769496"/>
                  <a:pt x="2134084" y="3772317"/>
                  <a:pt x="2134084" y="3776552"/>
                </a:cubicBezTo>
                <a:cubicBezTo>
                  <a:pt x="2176420" y="3773730"/>
                  <a:pt x="2201822" y="3769496"/>
                  <a:pt x="2222993" y="3765261"/>
                </a:cubicBezTo>
                <a:cubicBezTo>
                  <a:pt x="2244161" y="3762440"/>
                  <a:pt x="2259685" y="3758205"/>
                  <a:pt x="2282266" y="3751149"/>
                </a:cubicBezTo>
                <a:cubicBezTo>
                  <a:pt x="2293556" y="3749737"/>
                  <a:pt x="2304847" y="3748328"/>
                  <a:pt x="2316137" y="3745506"/>
                </a:cubicBezTo>
                <a:cubicBezTo>
                  <a:pt x="2323193" y="3744093"/>
                  <a:pt x="2330249" y="3744093"/>
                  <a:pt x="2337305" y="3742684"/>
                </a:cubicBezTo>
                <a:cubicBezTo>
                  <a:pt x="2354242" y="3738447"/>
                  <a:pt x="2368354" y="3735625"/>
                  <a:pt x="2383875" y="3731394"/>
                </a:cubicBezTo>
                <a:cubicBezTo>
                  <a:pt x="2396578" y="3728569"/>
                  <a:pt x="2409281" y="3725747"/>
                  <a:pt x="2421980" y="3722925"/>
                </a:cubicBezTo>
                <a:cubicBezTo>
                  <a:pt x="2434683" y="3720104"/>
                  <a:pt x="2447385" y="3715866"/>
                  <a:pt x="2460085" y="3713044"/>
                </a:cubicBezTo>
                <a:lnTo>
                  <a:pt x="2529980" y="3700949"/>
                </a:lnTo>
                <a:lnTo>
                  <a:pt x="2539117" y="3697523"/>
                </a:lnTo>
                <a:cubicBezTo>
                  <a:pt x="2515124" y="3701754"/>
                  <a:pt x="2489721" y="3705988"/>
                  <a:pt x="2465732" y="3710223"/>
                </a:cubicBezTo>
                <a:cubicBezTo>
                  <a:pt x="2453029" y="3713044"/>
                  <a:pt x="2440329" y="3717279"/>
                  <a:pt x="2427627" y="3720104"/>
                </a:cubicBezTo>
                <a:cubicBezTo>
                  <a:pt x="2414927" y="3722925"/>
                  <a:pt x="2402225" y="3725747"/>
                  <a:pt x="2389522" y="3728569"/>
                </a:cubicBezTo>
                <a:cubicBezTo>
                  <a:pt x="2372588" y="3732803"/>
                  <a:pt x="2359885" y="3735625"/>
                  <a:pt x="2342951" y="3739859"/>
                </a:cubicBezTo>
                <a:cubicBezTo>
                  <a:pt x="2335895" y="3741272"/>
                  <a:pt x="2328836" y="3741272"/>
                  <a:pt x="2321783" y="3742684"/>
                </a:cubicBezTo>
                <a:cubicBezTo>
                  <a:pt x="2310493" y="3744093"/>
                  <a:pt x="2299203" y="3745506"/>
                  <a:pt x="2287913" y="3748328"/>
                </a:cubicBezTo>
                <a:cubicBezTo>
                  <a:pt x="2248395" y="3752562"/>
                  <a:pt x="2220171" y="3753971"/>
                  <a:pt x="2196179" y="3756796"/>
                </a:cubicBezTo>
                <a:cubicBezTo>
                  <a:pt x="2173598" y="3759618"/>
                  <a:pt x="2155252" y="3762440"/>
                  <a:pt x="2134084" y="3762440"/>
                </a:cubicBezTo>
                <a:cubicBezTo>
                  <a:pt x="2131259" y="3762440"/>
                  <a:pt x="2127028" y="3762440"/>
                  <a:pt x="2122793" y="3762440"/>
                </a:cubicBezTo>
                <a:cubicBezTo>
                  <a:pt x="2094566" y="3765261"/>
                  <a:pt x="2063521" y="3769496"/>
                  <a:pt x="2032472" y="3769496"/>
                </a:cubicBezTo>
                <a:cubicBezTo>
                  <a:pt x="2008482" y="3768086"/>
                  <a:pt x="1983076" y="3768086"/>
                  <a:pt x="1956262" y="3766674"/>
                </a:cubicBezTo>
                <a:cubicBezTo>
                  <a:pt x="1922391" y="3766674"/>
                  <a:pt x="1888520" y="3768086"/>
                  <a:pt x="1851828" y="3766674"/>
                </a:cubicBezTo>
                <a:cubicBezTo>
                  <a:pt x="1849006" y="3766674"/>
                  <a:pt x="1844772" y="3765261"/>
                  <a:pt x="1840538" y="3765261"/>
                </a:cubicBezTo>
                <a:cubicBezTo>
                  <a:pt x="1825016" y="3759618"/>
                  <a:pt x="1813726" y="3753971"/>
                  <a:pt x="1796789" y="3746915"/>
                </a:cubicBezTo>
                <a:cubicBezTo>
                  <a:pt x="1789733" y="3752562"/>
                  <a:pt x="1779855" y="3756796"/>
                  <a:pt x="1772799" y="3762440"/>
                </a:cubicBezTo>
                <a:lnTo>
                  <a:pt x="1772736" y="3762560"/>
                </a:lnTo>
                <a:lnTo>
                  <a:pt x="1792555" y="3749737"/>
                </a:lnTo>
                <a:cubicBezTo>
                  <a:pt x="1809492" y="3756793"/>
                  <a:pt x="1822195" y="3762440"/>
                  <a:pt x="1836307" y="3768083"/>
                </a:cubicBezTo>
                <a:cubicBezTo>
                  <a:pt x="1813726" y="3768083"/>
                  <a:pt x="1789733" y="3766674"/>
                  <a:pt x="1768565" y="3765261"/>
                </a:cubicBezTo>
                <a:lnTo>
                  <a:pt x="1769099" y="3764915"/>
                </a:lnTo>
                <a:lnTo>
                  <a:pt x="1724813" y="3758205"/>
                </a:lnTo>
                <a:cubicBezTo>
                  <a:pt x="1706467" y="3753971"/>
                  <a:pt x="1689533" y="3751149"/>
                  <a:pt x="1672600" y="3746915"/>
                </a:cubicBezTo>
                <a:cubicBezTo>
                  <a:pt x="1657075" y="3742684"/>
                  <a:pt x="1641551" y="3739859"/>
                  <a:pt x="1627439" y="3737037"/>
                </a:cubicBezTo>
                <a:cubicBezTo>
                  <a:pt x="1613323" y="3734216"/>
                  <a:pt x="1599211" y="3732803"/>
                  <a:pt x="1586509" y="3729981"/>
                </a:cubicBezTo>
                <a:cubicBezTo>
                  <a:pt x="1573809" y="3727156"/>
                  <a:pt x="1561107" y="3725747"/>
                  <a:pt x="1548407" y="3722925"/>
                </a:cubicBezTo>
                <a:cubicBezTo>
                  <a:pt x="1497603" y="3714457"/>
                  <a:pt x="1451029" y="3704579"/>
                  <a:pt x="1394578" y="3683408"/>
                </a:cubicBezTo>
                <a:cubicBezTo>
                  <a:pt x="1357885" y="3674943"/>
                  <a:pt x="1336717" y="3666474"/>
                  <a:pt x="1316959" y="3660827"/>
                </a:cubicBezTo>
                <a:cubicBezTo>
                  <a:pt x="1308490" y="3655184"/>
                  <a:pt x="1301434" y="3648128"/>
                  <a:pt x="1294378" y="3641072"/>
                </a:cubicBezTo>
                <a:cubicBezTo>
                  <a:pt x="1277445" y="3638250"/>
                  <a:pt x="1260508" y="3635425"/>
                  <a:pt x="1242161" y="3631191"/>
                </a:cubicBezTo>
                <a:cubicBezTo>
                  <a:pt x="1215347" y="3618491"/>
                  <a:pt x="1191354" y="3605789"/>
                  <a:pt x="1164542" y="3591677"/>
                </a:cubicBezTo>
                <a:cubicBezTo>
                  <a:pt x="1156074" y="3591677"/>
                  <a:pt x="1150430" y="3593089"/>
                  <a:pt x="1141962" y="3593089"/>
                </a:cubicBezTo>
                <a:cubicBezTo>
                  <a:pt x="1113735" y="3578974"/>
                  <a:pt x="1088332" y="3566274"/>
                  <a:pt x="1061518" y="3552159"/>
                </a:cubicBezTo>
                <a:cubicBezTo>
                  <a:pt x="1057287" y="3543694"/>
                  <a:pt x="1051640" y="3535226"/>
                  <a:pt x="1047406" y="3526757"/>
                </a:cubicBezTo>
                <a:cubicBezTo>
                  <a:pt x="1047406" y="3526757"/>
                  <a:pt x="1048818" y="3526757"/>
                  <a:pt x="1050227" y="3525348"/>
                </a:cubicBezTo>
                <a:cubicBezTo>
                  <a:pt x="1065752" y="3535226"/>
                  <a:pt x="1082689" y="3543694"/>
                  <a:pt x="1099623" y="3552159"/>
                </a:cubicBezTo>
                <a:cubicBezTo>
                  <a:pt x="1116559" y="3560628"/>
                  <a:pt x="1132081" y="3569096"/>
                  <a:pt x="1149018" y="3578974"/>
                </a:cubicBezTo>
                <a:cubicBezTo>
                  <a:pt x="1154661" y="3576152"/>
                  <a:pt x="1158895" y="3573330"/>
                  <a:pt x="1163130" y="3570509"/>
                </a:cubicBezTo>
                <a:cubicBezTo>
                  <a:pt x="1136315" y="3557806"/>
                  <a:pt x="1119381" y="3543694"/>
                  <a:pt x="1105269" y="3532404"/>
                </a:cubicBezTo>
                <a:cubicBezTo>
                  <a:pt x="1091157" y="3521114"/>
                  <a:pt x="1077042" y="3514058"/>
                  <a:pt x="1057287" y="3511236"/>
                </a:cubicBezTo>
                <a:cubicBezTo>
                  <a:pt x="1017769" y="3483009"/>
                  <a:pt x="1005066" y="3483009"/>
                  <a:pt x="990954" y="3473131"/>
                </a:cubicBezTo>
                <a:cubicBezTo>
                  <a:pt x="971196" y="3460428"/>
                  <a:pt x="952853" y="3449138"/>
                  <a:pt x="934503" y="3436435"/>
                </a:cubicBezTo>
                <a:cubicBezTo>
                  <a:pt x="889342" y="3411033"/>
                  <a:pt x="902045" y="3437848"/>
                  <a:pt x="845594" y="3398333"/>
                </a:cubicBezTo>
                <a:cubicBezTo>
                  <a:pt x="834304" y="3389865"/>
                  <a:pt x="824426" y="3381400"/>
                  <a:pt x="811723" y="3370109"/>
                </a:cubicBezTo>
                <a:cubicBezTo>
                  <a:pt x="814548" y="3370109"/>
                  <a:pt x="817370" y="3368697"/>
                  <a:pt x="818779" y="3367284"/>
                </a:cubicBezTo>
                <a:cubicBezTo>
                  <a:pt x="831482" y="3371519"/>
                  <a:pt x="841360" y="3374340"/>
                  <a:pt x="852650" y="3377162"/>
                </a:cubicBezTo>
                <a:cubicBezTo>
                  <a:pt x="828660" y="3350351"/>
                  <a:pt x="824426" y="3339060"/>
                  <a:pt x="782087" y="3303777"/>
                </a:cubicBezTo>
                <a:cubicBezTo>
                  <a:pt x="767975" y="3292487"/>
                  <a:pt x="755275" y="3281197"/>
                  <a:pt x="742572" y="3271319"/>
                </a:cubicBezTo>
                <a:cubicBezTo>
                  <a:pt x="729870" y="3260029"/>
                  <a:pt x="717170" y="3250148"/>
                  <a:pt x="705880" y="3238861"/>
                </a:cubicBezTo>
                <a:cubicBezTo>
                  <a:pt x="697411" y="3230392"/>
                  <a:pt x="674831" y="3221924"/>
                  <a:pt x="659307" y="3200756"/>
                </a:cubicBezTo>
                <a:cubicBezTo>
                  <a:pt x="635317" y="3175354"/>
                  <a:pt x="615558" y="3151361"/>
                  <a:pt x="591568" y="3125958"/>
                </a:cubicBezTo>
                <a:lnTo>
                  <a:pt x="586917" y="3111433"/>
                </a:lnTo>
                <a:lnTo>
                  <a:pt x="573219" y="3097731"/>
                </a:lnTo>
                <a:cubicBezTo>
                  <a:pt x="557698" y="3082210"/>
                  <a:pt x="542173" y="3065273"/>
                  <a:pt x="526649" y="3046927"/>
                </a:cubicBezTo>
                <a:cubicBezTo>
                  <a:pt x="523827" y="3037049"/>
                  <a:pt x="502656" y="3010234"/>
                  <a:pt x="521002" y="3021524"/>
                </a:cubicBezTo>
                <a:cubicBezTo>
                  <a:pt x="513946" y="3013056"/>
                  <a:pt x="508302" y="3003178"/>
                  <a:pt x="502656" y="2996122"/>
                </a:cubicBezTo>
                <a:lnTo>
                  <a:pt x="500470" y="2992693"/>
                </a:lnTo>
                <a:lnTo>
                  <a:pt x="478663" y="2977773"/>
                </a:lnTo>
                <a:cubicBezTo>
                  <a:pt x="461729" y="2958017"/>
                  <a:pt x="447617" y="2936849"/>
                  <a:pt x="436327" y="2917091"/>
                </a:cubicBezTo>
                <a:cubicBezTo>
                  <a:pt x="425037" y="2895919"/>
                  <a:pt x="416568" y="2876164"/>
                  <a:pt x="412334" y="2860639"/>
                </a:cubicBezTo>
                <a:lnTo>
                  <a:pt x="409512" y="2860639"/>
                </a:lnTo>
                <a:cubicBezTo>
                  <a:pt x="398222" y="2840881"/>
                  <a:pt x="386932" y="2819713"/>
                  <a:pt x="377054" y="2798545"/>
                </a:cubicBezTo>
                <a:cubicBezTo>
                  <a:pt x="367173" y="2777377"/>
                  <a:pt x="355883" y="2757618"/>
                  <a:pt x="346005" y="2736447"/>
                </a:cubicBezTo>
                <a:cubicBezTo>
                  <a:pt x="334715" y="2712457"/>
                  <a:pt x="323424" y="2688464"/>
                  <a:pt x="313547" y="2664474"/>
                </a:cubicBezTo>
                <a:cubicBezTo>
                  <a:pt x="303669" y="2640481"/>
                  <a:pt x="293788" y="2615079"/>
                  <a:pt x="283910" y="2591089"/>
                </a:cubicBezTo>
                <a:cubicBezTo>
                  <a:pt x="295200" y="2606611"/>
                  <a:pt x="305078" y="2622135"/>
                  <a:pt x="313547" y="2640481"/>
                </a:cubicBezTo>
                <a:cubicBezTo>
                  <a:pt x="322015" y="2658827"/>
                  <a:pt x="330480" y="2678586"/>
                  <a:pt x="343183" y="2702576"/>
                </a:cubicBezTo>
                <a:cubicBezTo>
                  <a:pt x="348830" y="2711044"/>
                  <a:pt x="350239" y="2725156"/>
                  <a:pt x="353061" y="2736447"/>
                </a:cubicBezTo>
                <a:lnTo>
                  <a:pt x="357142" y="2742434"/>
                </a:lnTo>
                <a:lnTo>
                  <a:pt x="352119" y="2716309"/>
                </a:lnTo>
                <a:lnTo>
                  <a:pt x="339013" y="2692523"/>
                </a:lnTo>
                <a:lnTo>
                  <a:pt x="317679" y="2644550"/>
                </a:lnTo>
                <a:lnTo>
                  <a:pt x="292375" y="2602376"/>
                </a:lnTo>
                <a:cubicBezTo>
                  <a:pt x="282498" y="2574152"/>
                  <a:pt x="271207" y="2545925"/>
                  <a:pt x="261330" y="2517701"/>
                </a:cubicBezTo>
                <a:lnTo>
                  <a:pt x="234731" y="2430907"/>
                </a:lnTo>
                <a:lnTo>
                  <a:pt x="225996" y="2405594"/>
                </a:lnTo>
                <a:cubicBezTo>
                  <a:pt x="211193" y="2355843"/>
                  <a:pt x="198478" y="2305191"/>
                  <a:pt x="187951" y="2253744"/>
                </a:cubicBezTo>
                <a:lnTo>
                  <a:pt x="171129" y="2143507"/>
                </a:lnTo>
                <a:lnTo>
                  <a:pt x="171008" y="2146539"/>
                </a:lnTo>
                <a:cubicBezTo>
                  <a:pt x="171008" y="2153595"/>
                  <a:pt x="171008" y="2159242"/>
                  <a:pt x="172420" y="2169119"/>
                </a:cubicBezTo>
                <a:cubicBezTo>
                  <a:pt x="175242" y="2186053"/>
                  <a:pt x="178064" y="2202990"/>
                  <a:pt x="179476" y="2221336"/>
                </a:cubicBezTo>
                <a:cubicBezTo>
                  <a:pt x="182298" y="2239683"/>
                  <a:pt x="185120" y="2258029"/>
                  <a:pt x="187942" y="2274963"/>
                </a:cubicBezTo>
                <a:cubicBezTo>
                  <a:pt x="180886" y="2262263"/>
                  <a:pt x="178064" y="2245326"/>
                  <a:pt x="173830" y="2228392"/>
                </a:cubicBezTo>
                <a:cubicBezTo>
                  <a:pt x="171008" y="2210046"/>
                  <a:pt x="168186" y="2190287"/>
                  <a:pt x="163952" y="2169119"/>
                </a:cubicBezTo>
                <a:cubicBezTo>
                  <a:pt x="156896" y="2169119"/>
                  <a:pt x="155483" y="2169119"/>
                  <a:pt x="152662" y="2169119"/>
                </a:cubicBezTo>
                <a:cubicBezTo>
                  <a:pt x="151249" y="2153595"/>
                  <a:pt x="149840" y="2139483"/>
                  <a:pt x="145606" y="2115490"/>
                </a:cubicBezTo>
                <a:cubicBezTo>
                  <a:pt x="142781" y="2104200"/>
                  <a:pt x="138550" y="2092910"/>
                  <a:pt x="135728" y="2081619"/>
                </a:cubicBezTo>
                <a:cubicBezTo>
                  <a:pt x="132903" y="2070329"/>
                  <a:pt x="130081" y="2059039"/>
                  <a:pt x="127259" y="2049161"/>
                </a:cubicBezTo>
                <a:cubicBezTo>
                  <a:pt x="118791" y="2039283"/>
                  <a:pt x="111735" y="2032227"/>
                  <a:pt x="103266" y="2023759"/>
                </a:cubicBezTo>
                <a:cubicBezTo>
                  <a:pt x="100445" y="2023759"/>
                  <a:pt x="99032" y="2023759"/>
                  <a:pt x="96210" y="2023759"/>
                </a:cubicBezTo>
                <a:cubicBezTo>
                  <a:pt x="93389" y="2015290"/>
                  <a:pt x="90567" y="2002588"/>
                  <a:pt x="89154" y="1988476"/>
                </a:cubicBezTo>
                <a:cubicBezTo>
                  <a:pt x="87742" y="1974364"/>
                  <a:pt x="86333" y="1958839"/>
                  <a:pt x="86333" y="1943315"/>
                </a:cubicBezTo>
                <a:cubicBezTo>
                  <a:pt x="86333" y="1913678"/>
                  <a:pt x="87742" y="1886863"/>
                  <a:pt x="91976" y="1879811"/>
                </a:cubicBezTo>
                <a:cubicBezTo>
                  <a:pt x="93389" y="1871342"/>
                  <a:pt x="93389" y="1864283"/>
                  <a:pt x="94798" y="1857230"/>
                </a:cubicBezTo>
                <a:lnTo>
                  <a:pt x="99605" y="1841741"/>
                </a:lnTo>
                <a:lnTo>
                  <a:pt x="97270" y="1806422"/>
                </a:lnTo>
                <a:cubicBezTo>
                  <a:pt x="97623" y="1788782"/>
                  <a:pt x="99032" y="1770436"/>
                  <a:pt x="100445" y="1754206"/>
                </a:cubicBezTo>
                <a:lnTo>
                  <a:pt x="106088" y="1743622"/>
                </a:lnTo>
                <a:lnTo>
                  <a:pt x="106088" y="1737272"/>
                </a:lnTo>
                <a:cubicBezTo>
                  <a:pt x="103266" y="1745737"/>
                  <a:pt x="99032" y="1751384"/>
                  <a:pt x="94798" y="1758440"/>
                </a:cubicBezTo>
                <a:cubicBezTo>
                  <a:pt x="91976" y="1752796"/>
                  <a:pt x="87742" y="1749971"/>
                  <a:pt x="84920" y="1744328"/>
                </a:cubicBezTo>
                <a:cubicBezTo>
                  <a:pt x="79277" y="1735859"/>
                  <a:pt x="80686" y="1659653"/>
                  <a:pt x="66574" y="1718926"/>
                </a:cubicBezTo>
                <a:lnTo>
                  <a:pt x="63221" y="1698814"/>
                </a:lnTo>
                <a:lnTo>
                  <a:pt x="62340" y="1700576"/>
                </a:lnTo>
                <a:cubicBezTo>
                  <a:pt x="60927" y="1718926"/>
                  <a:pt x="58105" y="1738681"/>
                  <a:pt x="56696" y="1757027"/>
                </a:cubicBezTo>
                <a:cubicBezTo>
                  <a:pt x="55284" y="1775377"/>
                  <a:pt x="52462" y="1795132"/>
                  <a:pt x="52462" y="1813478"/>
                </a:cubicBezTo>
                <a:cubicBezTo>
                  <a:pt x="51049" y="1827590"/>
                  <a:pt x="49637" y="1843115"/>
                  <a:pt x="48228" y="1857230"/>
                </a:cubicBezTo>
                <a:lnTo>
                  <a:pt x="48228" y="1947549"/>
                </a:lnTo>
                <a:cubicBezTo>
                  <a:pt x="48228" y="1963073"/>
                  <a:pt x="48228" y="1978598"/>
                  <a:pt x="49637" y="1994122"/>
                </a:cubicBezTo>
                <a:cubicBezTo>
                  <a:pt x="51049" y="2009644"/>
                  <a:pt x="52462" y="2025168"/>
                  <a:pt x="52462" y="2040693"/>
                </a:cubicBezTo>
                <a:cubicBezTo>
                  <a:pt x="46815" y="2042105"/>
                  <a:pt x="48228" y="2094322"/>
                  <a:pt x="39759" y="2084441"/>
                </a:cubicBezTo>
                <a:cubicBezTo>
                  <a:pt x="38347" y="2084441"/>
                  <a:pt x="38347" y="2084441"/>
                  <a:pt x="36937" y="2084441"/>
                </a:cubicBezTo>
                <a:cubicBezTo>
                  <a:pt x="28469" y="2053395"/>
                  <a:pt x="28469" y="2026581"/>
                  <a:pt x="28469" y="1999766"/>
                </a:cubicBezTo>
                <a:cubicBezTo>
                  <a:pt x="28469" y="1972951"/>
                  <a:pt x="32703" y="1946140"/>
                  <a:pt x="28469" y="1912269"/>
                </a:cubicBezTo>
                <a:cubicBezTo>
                  <a:pt x="29881" y="1888276"/>
                  <a:pt x="32703" y="1867108"/>
                  <a:pt x="35525" y="1844527"/>
                </a:cubicBezTo>
                <a:lnTo>
                  <a:pt x="48221" y="1857221"/>
                </a:lnTo>
                <a:lnTo>
                  <a:pt x="36937" y="1843115"/>
                </a:lnTo>
                <a:cubicBezTo>
                  <a:pt x="34116" y="1829003"/>
                  <a:pt x="34116" y="1813478"/>
                  <a:pt x="34116" y="1792310"/>
                </a:cubicBezTo>
                <a:cubicBezTo>
                  <a:pt x="34116" y="1771139"/>
                  <a:pt x="35525" y="1745737"/>
                  <a:pt x="36937" y="1714691"/>
                </a:cubicBezTo>
                <a:cubicBezTo>
                  <a:pt x="36937" y="1707635"/>
                  <a:pt x="38347" y="1700576"/>
                  <a:pt x="38347" y="1693523"/>
                </a:cubicBezTo>
                <a:cubicBezTo>
                  <a:pt x="39759" y="1682233"/>
                  <a:pt x="41172" y="1669530"/>
                  <a:pt x="42584" y="1658240"/>
                </a:cubicBezTo>
                <a:cubicBezTo>
                  <a:pt x="48228" y="1638481"/>
                  <a:pt x="53871" y="1614492"/>
                  <a:pt x="59518" y="1594733"/>
                </a:cubicBezTo>
                <a:lnTo>
                  <a:pt x="67955" y="1552543"/>
                </a:lnTo>
                <a:lnTo>
                  <a:pt x="65161" y="1542516"/>
                </a:lnTo>
                <a:cubicBezTo>
                  <a:pt x="62340" y="1560862"/>
                  <a:pt x="58105" y="1577799"/>
                  <a:pt x="55284" y="1598967"/>
                </a:cubicBezTo>
                <a:cubicBezTo>
                  <a:pt x="49637" y="1618723"/>
                  <a:pt x="43993" y="1642716"/>
                  <a:pt x="38347" y="1662474"/>
                </a:cubicBezTo>
                <a:cubicBezTo>
                  <a:pt x="36937" y="1673765"/>
                  <a:pt x="35525" y="1686464"/>
                  <a:pt x="34116" y="1697754"/>
                </a:cubicBezTo>
                <a:cubicBezTo>
                  <a:pt x="34116" y="1704814"/>
                  <a:pt x="32703" y="1711866"/>
                  <a:pt x="32703" y="1718926"/>
                </a:cubicBezTo>
                <a:cubicBezTo>
                  <a:pt x="32703" y="1749971"/>
                  <a:pt x="31294" y="1775377"/>
                  <a:pt x="29881" y="1796545"/>
                </a:cubicBezTo>
                <a:cubicBezTo>
                  <a:pt x="29881" y="1817713"/>
                  <a:pt x="31294" y="1833237"/>
                  <a:pt x="32703" y="1847349"/>
                </a:cubicBezTo>
                <a:cubicBezTo>
                  <a:pt x="29881" y="1871342"/>
                  <a:pt x="27056" y="1892510"/>
                  <a:pt x="25647" y="1915091"/>
                </a:cubicBezTo>
                <a:cubicBezTo>
                  <a:pt x="29881" y="1948961"/>
                  <a:pt x="25647" y="1975776"/>
                  <a:pt x="25647" y="2002588"/>
                </a:cubicBezTo>
                <a:cubicBezTo>
                  <a:pt x="25647" y="2029402"/>
                  <a:pt x="25647" y="2056217"/>
                  <a:pt x="34116" y="2087266"/>
                </a:cubicBezTo>
                <a:cubicBezTo>
                  <a:pt x="34116" y="2087266"/>
                  <a:pt x="35525" y="2087266"/>
                  <a:pt x="36937" y="2087266"/>
                </a:cubicBezTo>
                <a:cubicBezTo>
                  <a:pt x="42584" y="2114081"/>
                  <a:pt x="48228" y="2139483"/>
                  <a:pt x="55284" y="2167707"/>
                </a:cubicBezTo>
                <a:cubicBezTo>
                  <a:pt x="56696" y="2186053"/>
                  <a:pt x="60927" y="2202990"/>
                  <a:pt x="65161" y="2234036"/>
                </a:cubicBezTo>
                <a:cubicBezTo>
                  <a:pt x="72217" y="2258029"/>
                  <a:pt x="79277" y="2280609"/>
                  <a:pt x="86333" y="2301777"/>
                </a:cubicBezTo>
                <a:cubicBezTo>
                  <a:pt x="89507" y="2341998"/>
                  <a:pt x="110943" y="2406036"/>
                  <a:pt x="119672" y="2447446"/>
                </a:cubicBezTo>
                <a:lnTo>
                  <a:pt x="122583" y="2475365"/>
                </a:lnTo>
                <a:lnTo>
                  <a:pt x="128672" y="2475365"/>
                </a:lnTo>
                <a:cubicBezTo>
                  <a:pt x="144193" y="2514879"/>
                  <a:pt x="154074" y="2536047"/>
                  <a:pt x="159718" y="2550159"/>
                </a:cubicBezTo>
                <a:cubicBezTo>
                  <a:pt x="166774" y="2564275"/>
                  <a:pt x="169595" y="2574152"/>
                  <a:pt x="171008" y="2588264"/>
                </a:cubicBezTo>
                <a:cubicBezTo>
                  <a:pt x="165364" y="2586855"/>
                  <a:pt x="158305" y="2572740"/>
                  <a:pt x="149840" y="2555806"/>
                </a:cubicBezTo>
                <a:cubicBezTo>
                  <a:pt x="141371" y="2538869"/>
                  <a:pt x="134315" y="2519114"/>
                  <a:pt x="127259" y="2504998"/>
                </a:cubicBezTo>
                <a:cubicBezTo>
                  <a:pt x="120203" y="2486655"/>
                  <a:pt x="132903" y="2537460"/>
                  <a:pt x="125847" y="2519114"/>
                </a:cubicBezTo>
                <a:lnTo>
                  <a:pt x="113570" y="2481053"/>
                </a:lnTo>
                <a:lnTo>
                  <a:pt x="104679" y="2482421"/>
                </a:lnTo>
                <a:cubicBezTo>
                  <a:pt x="100445" y="2471131"/>
                  <a:pt x="97623" y="2459841"/>
                  <a:pt x="94798" y="2449963"/>
                </a:cubicBezTo>
                <a:cubicBezTo>
                  <a:pt x="79277" y="2434435"/>
                  <a:pt x="67986" y="2401977"/>
                  <a:pt x="60927" y="2372340"/>
                </a:cubicBezTo>
                <a:cubicBezTo>
                  <a:pt x="53871" y="2342704"/>
                  <a:pt x="48228" y="2314480"/>
                  <a:pt x="39759" y="2303190"/>
                </a:cubicBezTo>
                <a:cubicBezTo>
                  <a:pt x="32703" y="2277788"/>
                  <a:pt x="32703" y="2250973"/>
                  <a:pt x="38347" y="2245326"/>
                </a:cubicBezTo>
                <a:cubicBezTo>
                  <a:pt x="35525" y="2222746"/>
                  <a:pt x="31294" y="2200165"/>
                  <a:pt x="28469" y="2177585"/>
                </a:cubicBezTo>
                <a:cubicBezTo>
                  <a:pt x="25647" y="2155004"/>
                  <a:pt x="24235" y="2132427"/>
                  <a:pt x="21413" y="2109846"/>
                </a:cubicBezTo>
                <a:cubicBezTo>
                  <a:pt x="15766" y="2092910"/>
                  <a:pt x="10123" y="2078798"/>
                  <a:pt x="5888" y="2060451"/>
                </a:cubicBezTo>
                <a:cubicBezTo>
                  <a:pt x="-2577" y="1964486"/>
                  <a:pt x="-3989" y="1852996"/>
                  <a:pt x="15766" y="1797957"/>
                </a:cubicBezTo>
                <a:cubicBezTo>
                  <a:pt x="17179" y="1773964"/>
                  <a:pt x="18591" y="1744328"/>
                  <a:pt x="25647" y="1730216"/>
                </a:cubicBezTo>
                <a:cubicBezTo>
                  <a:pt x="22825" y="1717513"/>
                  <a:pt x="20004" y="1706223"/>
                  <a:pt x="17179" y="1693523"/>
                </a:cubicBezTo>
                <a:cubicBezTo>
                  <a:pt x="20004" y="1669530"/>
                  <a:pt x="17179" y="1614492"/>
                  <a:pt x="34116" y="1591911"/>
                </a:cubicBezTo>
                <a:cubicBezTo>
                  <a:pt x="35525" y="1582030"/>
                  <a:pt x="36937" y="1574974"/>
                  <a:pt x="38347" y="1567918"/>
                </a:cubicBezTo>
                <a:cubicBezTo>
                  <a:pt x="41172" y="1532638"/>
                  <a:pt x="43993" y="1508645"/>
                  <a:pt x="49637" y="1486065"/>
                </a:cubicBezTo>
                <a:cubicBezTo>
                  <a:pt x="59518" y="1466306"/>
                  <a:pt x="72217" y="1433848"/>
                  <a:pt x="79277" y="1426792"/>
                </a:cubicBezTo>
                <a:cubicBezTo>
                  <a:pt x="86333" y="1442316"/>
                  <a:pt x="69396" y="1481831"/>
                  <a:pt x="72217" y="1507236"/>
                </a:cubicBezTo>
                <a:lnTo>
                  <a:pt x="79273" y="1493445"/>
                </a:lnTo>
                <a:lnTo>
                  <a:pt x="83508" y="1460484"/>
                </a:lnTo>
                <a:cubicBezTo>
                  <a:pt x="86333" y="1445491"/>
                  <a:pt x="88448" y="1431732"/>
                  <a:pt x="84920" y="1423970"/>
                </a:cubicBezTo>
                <a:cubicBezTo>
                  <a:pt x="89154" y="1407033"/>
                  <a:pt x="93389" y="1394330"/>
                  <a:pt x="97623" y="1377397"/>
                </a:cubicBezTo>
                <a:cubicBezTo>
                  <a:pt x="104679" y="1354816"/>
                  <a:pt x="110322" y="1330826"/>
                  <a:pt x="117378" y="1306833"/>
                </a:cubicBezTo>
                <a:cubicBezTo>
                  <a:pt x="124438" y="1282844"/>
                  <a:pt x="132903" y="1258851"/>
                  <a:pt x="141371" y="1234858"/>
                </a:cubicBezTo>
                <a:lnTo>
                  <a:pt x="143169" y="1232838"/>
                </a:lnTo>
                <a:lnTo>
                  <a:pt x="154074" y="1175585"/>
                </a:lnTo>
                <a:cubicBezTo>
                  <a:pt x="159718" y="1164295"/>
                  <a:pt x="165364" y="1148770"/>
                  <a:pt x="169595" y="1134658"/>
                </a:cubicBezTo>
                <a:cubicBezTo>
                  <a:pt x="175242" y="1120546"/>
                  <a:pt x="182298" y="1109256"/>
                  <a:pt x="187945" y="1100787"/>
                </a:cubicBezTo>
                <a:cubicBezTo>
                  <a:pt x="200644" y="1076797"/>
                  <a:pt x="210525" y="1052805"/>
                  <a:pt x="224637" y="1030224"/>
                </a:cubicBezTo>
                <a:cubicBezTo>
                  <a:pt x="234515" y="1007644"/>
                  <a:pt x="244396" y="989297"/>
                  <a:pt x="254274" y="966717"/>
                </a:cubicBezTo>
                <a:cubicBezTo>
                  <a:pt x="255686" y="946961"/>
                  <a:pt x="283910" y="910269"/>
                  <a:pt x="296610" y="884863"/>
                </a:cubicBezTo>
                <a:cubicBezTo>
                  <a:pt x="303669" y="876398"/>
                  <a:pt x="312134" y="867930"/>
                  <a:pt x="327659" y="849583"/>
                </a:cubicBezTo>
                <a:cubicBezTo>
                  <a:pt x="337540" y="828415"/>
                  <a:pt x="346005" y="812888"/>
                  <a:pt x="353061" y="800188"/>
                </a:cubicBezTo>
                <a:cubicBezTo>
                  <a:pt x="360120" y="787485"/>
                  <a:pt x="367173" y="779020"/>
                  <a:pt x="374232" y="769139"/>
                </a:cubicBezTo>
                <a:cubicBezTo>
                  <a:pt x="382701" y="760674"/>
                  <a:pt x="395400" y="746559"/>
                  <a:pt x="396813" y="757849"/>
                </a:cubicBezTo>
                <a:cubicBezTo>
                  <a:pt x="398222" y="756440"/>
                  <a:pt x="401044" y="752205"/>
                  <a:pt x="402456" y="749384"/>
                </a:cubicBezTo>
                <a:cubicBezTo>
                  <a:pt x="409512" y="733859"/>
                  <a:pt x="416568" y="719744"/>
                  <a:pt x="425037" y="704223"/>
                </a:cubicBezTo>
                <a:cubicBezTo>
                  <a:pt x="439149" y="688698"/>
                  <a:pt x="456085" y="661884"/>
                  <a:pt x="468785" y="653418"/>
                </a:cubicBezTo>
                <a:cubicBezTo>
                  <a:pt x="459260" y="671408"/>
                  <a:pt x="469580" y="667969"/>
                  <a:pt x="469978" y="674653"/>
                </a:cubicBezTo>
                <a:lnTo>
                  <a:pt x="466784" y="683576"/>
                </a:lnTo>
                <a:lnTo>
                  <a:pt x="512533" y="636481"/>
                </a:lnTo>
                <a:cubicBezTo>
                  <a:pt x="516768" y="628013"/>
                  <a:pt x="525236" y="618135"/>
                  <a:pt x="535114" y="606845"/>
                </a:cubicBezTo>
                <a:cubicBezTo>
                  <a:pt x="544995" y="596967"/>
                  <a:pt x="556285" y="587089"/>
                  <a:pt x="564750" y="578621"/>
                </a:cubicBezTo>
                <a:lnTo>
                  <a:pt x="567305" y="581459"/>
                </a:lnTo>
                <a:lnTo>
                  <a:pt x="566163" y="580030"/>
                </a:lnTo>
                <a:cubicBezTo>
                  <a:pt x="578866" y="567327"/>
                  <a:pt x="590156" y="554628"/>
                  <a:pt x="602855" y="543338"/>
                </a:cubicBezTo>
                <a:cubicBezTo>
                  <a:pt x="614146" y="532047"/>
                  <a:pt x="626848" y="520757"/>
                  <a:pt x="639551" y="509467"/>
                </a:cubicBezTo>
                <a:cubicBezTo>
                  <a:pt x="655072" y="493942"/>
                  <a:pt x="664953" y="481243"/>
                  <a:pt x="679065" y="467131"/>
                </a:cubicBezTo>
                <a:cubicBezTo>
                  <a:pt x="697411" y="453016"/>
                  <a:pt x="717170" y="438904"/>
                  <a:pt x="734104" y="426201"/>
                </a:cubicBezTo>
                <a:cubicBezTo>
                  <a:pt x="753863" y="410680"/>
                  <a:pt x="773618" y="396565"/>
                  <a:pt x="793377" y="382453"/>
                </a:cubicBezTo>
                <a:lnTo>
                  <a:pt x="828816" y="357728"/>
                </a:lnTo>
                <a:lnTo>
                  <a:pt x="852650" y="335882"/>
                </a:lnTo>
                <a:cubicBezTo>
                  <a:pt x="866762" y="327414"/>
                  <a:pt x="880877" y="318945"/>
                  <a:pt x="894989" y="310477"/>
                </a:cubicBezTo>
                <a:cubicBezTo>
                  <a:pt x="909101" y="302012"/>
                  <a:pt x="924625" y="294956"/>
                  <a:pt x="940150" y="286487"/>
                </a:cubicBezTo>
                <a:lnTo>
                  <a:pt x="946128" y="283414"/>
                </a:lnTo>
                <a:lnTo>
                  <a:pt x="961496" y="268319"/>
                </a:lnTo>
                <a:cubicBezTo>
                  <a:pt x="970140" y="261791"/>
                  <a:pt x="979667" y="255438"/>
                  <a:pt x="986723" y="249795"/>
                </a:cubicBezTo>
                <a:cubicBezTo>
                  <a:pt x="998014" y="241326"/>
                  <a:pt x="1006479" y="237798"/>
                  <a:pt x="1014419" y="235683"/>
                </a:cubicBezTo>
                <a:lnTo>
                  <a:pt x="1034013" y="231172"/>
                </a:lnTo>
                <a:lnTo>
                  <a:pt x="1037525" y="228623"/>
                </a:lnTo>
                <a:cubicBezTo>
                  <a:pt x="1158895" y="162294"/>
                  <a:pt x="1288732" y="110078"/>
                  <a:pt x="1421389" y="73385"/>
                </a:cubicBezTo>
                <a:lnTo>
                  <a:pt x="1435632" y="70290"/>
                </a:lnTo>
                <a:lnTo>
                  <a:pt x="1475019" y="56451"/>
                </a:lnTo>
                <a:cubicBezTo>
                  <a:pt x="1484194" y="53626"/>
                  <a:pt x="1493718" y="51864"/>
                  <a:pt x="1502187" y="50980"/>
                </a:cubicBezTo>
                <a:lnTo>
                  <a:pt x="1516353" y="50862"/>
                </a:lnTo>
                <a:lnTo>
                  <a:pt x="1521592" y="49395"/>
                </a:lnTo>
                <a:cubicBezTo>
                  <a:pt x="1626026" y="25402"/>
                  <a:pt x="1733282" y="11290"/>
                  <a:pt x="1843363" y="7056"/>
                </a:cubicBezTo>
                <a:cubicBezTo>
                  <a:pt x="1870880" y="7762"/>
                  <a:pt x="1902282" y="7056"/>
                  <a:pt x="1934741" y="6703"/>
                </a:cubicBezTo>
                <a:cubicBezTo>
                  <a:pt x="1967199" y="6350"/>
                  <a:pt x="2000720" y="6350"/>
                  <a:pt x="2032472" y="8465"/>
                </a:cubicBezTo>
                <a:lnTo>
                  <a:pt x="2034291" y="9830"/>
                </a:lnTo>
                <a:lnTo>
                  <a:pt x="2081867" y="4234"/>
                </a:lnTo>
                <a:cubicBezTo>
                  <a:pt x="2097388" y="7056"/>
                  <a:pt x="2111503" y="8465"/>
                  <a:pt x="2125615" y="11290"/>
                </a:cubicBezTo>
                <a:cubicBezTo>
                  <a:pt x="2139727" y="14112"/>
                  <a:pt x="2153839" y="15525"/>
                  <a:pt x="2169364" y="19756"/>
                </a:cubicBezTo>
                <a:lnTo>
                  <a:pt x="2191938" y="24887"/>
                </a:lnTo>
                <a:lnTo>
                  <a:pt x="2167955" y="18346"/>
                </a:lnTo>
                <a:cubicBezTo>
                  <a:pt x="2153839" y="15525"/>
                  <a:pt x="2138315" y="12700"/>
                  <a:pt x="2124203" y="9878"/>
                </a:cubicBezTo>
                <a:cubicBezTo>
                  <a:pt x="2110091" y="7056"/>
                  <a:pt x="2095979" y="5647"/>
                  <a:pt x="2080454" y="2822"/>
                </a:cubicBezTo>
                <a:cubicBezTo>
                  <a:pt x="2080454" y="2822"/>
                  <a:pt x="2080454" y="1413"/>
                  <a:pt x="2080454" y="0"/>
                </a:cubicBezTo>
                <a:close/>
              </a:path>
            </a:pathLst>
          </a:custGeom>
          <a:solidFill>
            <a:srgbClr val="FFFFFF"/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95357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 Style">
    <p:bg>
      <p:bgPr>
        <a:solidFill>
          <a:srgbClr val="FFFFFF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1599"/>
            <a:ext cx="5029200" cy="4191000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rgbClr val="067BB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150A03-DB2C-4750-B1AC-5ADFB3062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2 Column Bullet List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0E06C5-6595-4713-9B55-27F31257E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972" y="1371600"/>
            <a:ext cx="5029200" cy="4191000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rgbClr val="067BB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65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3438525" algn="l"/>
              </a:tabLst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Title Here - Exhibit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" y="1371600"/>
            <a:ext cx="10119360" cy="4180154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Exhibit </a:t>
            </a:r>
          </a:p>
        </p:txBody>
      </p:sp>
    </p:spTree>
    <p:extLst>
      <p:ext uri="{BB962C8B-B14F-4D97-AF65-F5344CB8AC3E}">
        <p14:creationId xmlns:p14="http://schemas.microsoft.com/office/powerpoint/2010/main" val="350890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3438525" algn="l"/>
              </a:tabLst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Title Here - Table Slide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85803" y="1371601"/>
            <a:ext cx="10121346" cy="4191000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6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457201"/>
            <a:ext cx="9790687" cy="77491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9790689" cy="4198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1D58676-E85F-4F30-B1F4-2521D409739E}"/>
              </a:ext>
            </a:extLst>
          </p:cNvPr>
          <p:cNvSpPr txBox="1">
            <a:spLocks/>
          </p:cNvSpPr>
          <p:nvPr userDrawn="1"/>
        </p:nvSpPr>
        <p:spPr>
          <a:xfrm>
            <a:off x="692943" y="6301389"/>
            <a:ext cx="3048619" cy="18456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fld id="{19B51A1E-902D-48AF-9020-955120F399B6}" type="slidenum">
              <a:rPr lang="en-US" sz="800" i="0" smtClean="0">
                <a:solidFill>
                  <a:schemeClr val="tx2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28600" algn="l"/>
                </a:tabLst>
                <a:defRPr/>
              </a:pPr>
              <a:t>‹#›</a:t>
            </a:fld>
            <a:r>
              <a:rPr lang="en-US" sz="800" i="0" dirty="0">
                <a:solidFill>
                  <a:schemeClr val="tx2"/>
                </a:solidFill>
              </a:rPr>
              <a:t>	</a:t>
            </a:r>
            <a:r>
              <a:rPr lang="en-US" sz="800" b="1" dirty="0">
                <a:solidFill>
                  <a:schemeClr val="tx2"/>
                </a:solidFill>
              </a:rPr>
              <a:t>National Survey of Early Care and Education</a:t>
            </a:r>
            <a:endParaRPr lang="en-US" sz="1050" b="1" i="1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9626301" y="5872329"/>
            <a:ext cx="2079631" cy="700290"/>
            <a:chOff x="9666493" y="5872329"/>
            <a:chExt cx="2079631" cy="700290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13672" y="5872329"/>
              <a:ext cx="632452" cy="70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493" y="6164508"/>
              <a:ext cx="1031927" cy="236119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6B0D73-1860-0042-AE84-C07400D7B81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0903872" y="6053482"/>
              <a:ext cx="1" cy="42280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8" r:id="rId2"/>
    <p:sldLayoutId id="2147483697" r:id="rId3"/>
    <p:sldLayoutId id="2147483693" r:id="rId4"/>
    <p:sldLayoutId id="2147483650" r:id="rId5"/>
    <p:sldLayoutId id="2147483692" r:id="rId6"/>
    <p:sldLayoutId id="2147483700" r:id="rId7"/>
    <p:sldLayoutId id="2147483691" r:id="rId8"/>
    <p:sldLayoutId id="2147483720" r:id="rId9"/>
    <p:sldLayoutId id="2147483701" r:id="rId10"/>
    <p:sldLayoutId id="2147483699" r:id="rId11"/>
    <p:sldLayoutId id="2147483722" r:id="rId12"/>
    <p:sldLayoutId id="2147483721" r:id="rId13"/>
  </p:sldLayoutIdLst>
  <p:hf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400" b="0" kern="0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0513" indent="-290513" algn="l" defTabSz="914400" rtl="0" eaLnBrk="1" latinLnBrk="0" hangingPunct="1">
        <a:lnSpc>
          <a:spcPct val="100000"/>
        </a:lnSpc>
        <a:spcBef>
          <a:spcPts val="1400"/>
        </a:spcBef>
        <a:buClr>
          <a:srgbClr val="067BB6"/>
        </a:buClr>
        <a:buSzPct val="70000"/>
        <a:buFont typeface="Arial" panose="020B0604020202020204" pitchFamily="34" charset="0"/>
        <a:buChar char="►"/>
        <a:defRPr sz="2400" b="1" kern="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159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tx2"/>
        </a:buClr>
        <a:buFont typeface="Courier New" panose="02070309020205020404" pitchFamily="49" charset="0"/>
        <a:buChar char="o"/>
        <a:defRPr sz="2000" kern="0" baseline="0">
          <a:solidFill>
            <a:schemeClr val="tx2"/>
          </a:solidFill>
          <a:latin typeface="+mn-lt"/>
          <a:ea typeface="+mn-ea"/>
          <a:cs typeface="+mn-cs"/>
        </a:defRPr>
      </a:lvl2pPr>
      <a:lvl3pPr marL="795338" indent="-207963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tx2"/>
        </a:buClr>
        <a:buSzPct val="55000"/>
        <a:buFont typeface="Wingdings" panose="05000000000000000000" pitchFamily="2" charset="2"/>
        <a:buChar char="¨"/>
        <a:defRPr sz="2000" kern="0" baseline="0">
          <a:solidFill>
            <a:schemeClr val="tx2"/>
          </a:solidFill>
          <a:latin typeface="+mn-lt"/>
          <a:ea typeface="+mn-ea"/>
          <a:cs typeface="+mn-cs"/>
        </a:defRPr>
      </a:lvl3pPr>
      <a:lvl4pPr marL="1085850" indent="-227013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tx2"/>
        </a:buClr>
        <a:buSzPct val="75000"/>
        <a:buFont typeface="Arial" panose="020B0604020202020204" pitchFamily="34" charset="0"/>
        <a:buChar char="‒"/>
        <a:defRPr sz="2000" kern="0" baseline="0">
          <a:solidFill>
            <a:schemeClr val="tx2"/>
          </a:solidFill>
          <a:latin typeface="+mn-lt"/>
          <a:ea typeface="+mn-ea"/>
          <a:cs typeface="+mn-cs"/>
        </a:defRPr>
      </a:lvl4pPr>
      <a:lvl5pPr marL="1314450" indent="-200025" algn="l" defTabSz="9144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tx2"/>
        </a:buClr>
        <a:buSzPct val="75000"/>
        <a:buFont typeface="Wingdings" panose="05000000000000000000" pitchFamily="2" charset="2"/>
        <a:buChar char=""/>
        <a:defRPr sz="2000" kern="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orient="horz" pos="3504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pos="6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Use of Big Data-Based Model Prediction for Stratification of Household Addresses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Noah Bassel, NORC at the University of Chicago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August 6, 2024</a:t>
            </a:r>
          </a:p>
        </p:txBody>
      </p:sp>
    </p:spTree>
    <p:extLst>
      <p:ext uri="{BB962C8B-B14F-4D97-AF65-F5344CB8AC3E}">
        <p14:creationId xmlns:p14="http://schemas.microsoft.com/office/powerpoint/2010/main" val="138600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3E207A-41D9-6319-7B6A-8A1C83ED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NSECE Historical Yields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D83DCB-9D01-E7E7-F0A6-616DCBA01011}"/>
              </a:ext>
            </a:extLst>
          </p:cNvPr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1057239614"/>
              </p:ext>
            </p:extLst>
          </p:nvPr>
        </p:nvGraphicFramePr>
        <p:xfrm>
          <a:off x="685800" y="1371600"/>
          <a:ext cx="10118724" cy="132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9681">
                  <a:extLst>
                    <a:ext uri="{9D8B030D-6E8A-4147-A177-3AD203B41FA5}">
                      <a16:colId xmlns:a16="http://schemas.microsoft.com/office/drawing/2014/main" val="1422209116"/>
                    </a:ext>
                  </a:extLst>
                </a:gridCol>
                <a:gridCol w="2529681">
                  <a:extLst>
                    <a:ext uri="{9D8B030D-6E8A-4147-A177-3AD203B41FA5}">
                      <a16:colId xmlns:a16="http://schemas.microsoft.com/office/drawing/2014/main" val="109219724"/>
                    </a:ext>
                  </a:extLst>
                </a:gridCol>
                <a:gridCol w="2529681">
                  <a:extLst>
                    <a:ext uri="{9D8B030D-6E8A-4147-A177-3AD203B41FA5}">
                      <a16:colId xmlns:a16="http://schemas.microsoft.com/office/drawing/2014/main" val="3687853071"/>
                    </a:ext>
                  </a:extLst>
                </a:gridCol>
                <a:gridCol w="2529681">
                  <a:extLst>
                    <a:ext uri="{9D8B030D-6E8A-4147-A177-3AD203B41FA5}">
                      <a16:colId xmlns:a16="http://schemas.microsoft.com/office/drawing/2014/main" val="4652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Attempted Addresses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Completed HH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1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98,646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11,629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3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109,783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39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02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3E207A-41D9-6319-7B6A-8A1C83ED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Secular Decline in Survey Response Rates</a:t>
            </a:r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0D1CFB58-9FFB-F114-740A-9FBCDCD28E47}"/>
              </a:ext>
            </a:extLst>
          </p:cNvPr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2897575226"/>
              </p:ext>
            </p:extLst>
          </p:nvPr>
        </p:nvGraphicFramePr>
        <p:xfrm>
          <a:off x="685800" y="1371600"/>
          <a:ext cx="10118725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418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066-B818-AF50-AC4C-7F7B6308A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2024 NSECE Household Sample</a:t>
            </a:r>
          </a:p>
        </p:txBody>
      </p:sp>
    </p:spTree>
    <p:extLst>
      <p:ext uri="{BB962C8B-B14F-4D97-AF65-F5344CB8AC3E}">
        <p14:creationId xmlns:p14="http://schemas.microsoft.com/office/powerpoint/2010/main" val="235993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0EE9A-E92A-1A40-6675-0C8F48FF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for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C6763-96B0-F347-8397-5117D5D9D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NORC Big Data Classifier™ (BDC)</a:t>
            </a:r>
          </a:p>
          <a:p>
            <a:r>
              <a:rPr lang="en-US" dirty="0"/>
              <a:t>Train a machine learning model on NORC’s </a:t>
            </a:r>
            <a:r>
              <a:rPr lang="en-US" dirty="0" err="1"/>
              <a:t>AmeriSpeak</a:t>
            </a:r>
            <a:r>
              <a:rPr lang="en-US" dirty="0"/>
              <a:t>™ panel (https://amerispeak.norc.org/) that models HH survey eligibility against commercial vendor data</a:t>
            </a:r>
          </a:p>
          <a:p>
            <a:r>
              <a:rPr lang="en-US" dirty="0"/>
              <a:t>Append commercial vendor data (Merkle) to all addresses on sampling frame, where available</a:t>
            </a:r>
          </a:p>
          <a:p>
            <a:r>
              <a:rPr lang="en-US" dirty="0"/>
              <a:t>Use model to stratify all addresses with data:</a:t>
            </a:r>
          </a:p>
          <a:p>
            <a:pPr lvl="1"/>
            <a:r>
              <a:rPr lang="en-US" dirty="0"/>
              <a:t>Likely age eligible</a:t>
            </a:r>
          </a:p>
          <a:p>
            <a:pPr lvl="1"/>
            <a:r>
              <a:rPr lang="en-US" dirty="0"/>
              <a:t>Likely age ineligible</a:t>
            </a:r>
          </a:p>
          <a:p>
            <a:r>
              <a:rPr lang="en-US" dirty="0"/>
              <a:t>Oversample the likely eligible stratum and undersample the likely ineligible stratum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3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540-CC1B-6D04-A66B-78AF8F35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 Frame Construction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5712A46-AB56-1EFB-C043-5582AA7C62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F1AE6D-425B-B765-6BB1-CC2DAB20342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5455518" y="1855601"/>
            <a:ext cx="16778" cy="108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3F563C-6683-601F-8223-DDCC5197D955}"/>
              </a:ext>
            </a:extLst>
          </p:cNvPr>
          <p:cNvCxnSpPr>
            <a:cxnSpLocks/>
            <a:endCxn id="14" idx="7"/>
          </p:cNvCxnSpPr>
          <p:nvPr/>
        </p:nvCxnSpPr>
        <p:spPr>
          <a:xfrm flipH="1">
            <a:off x="6486653" y="2180155"/>
            <a:ext cx="1401585" cy="948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E1323A-B59F-559B-0C36-4151C3EDF104}"/>
              </a:ext>
            </a:extLst>
          </p:cNvPr>
          <p:cNvCxnSpPr>
            <a:cxnSpLocks/>
          </p:cNvCxnSpPr>
          <p:nvPr/>
        </p:nvCxnSpPr>
        <p:spPr>
          <a:xfrm>
            <a:off x="5455517" y="3695406"/>
            <a:ext cx="0" cy="1073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1549F4-30D4-9419-9F63-2C65E5188210}"/>
              </a:ext>
            </a:extLst>
          </p:cNvPr>
          <p:cNvCxnSpPr>
            <a:cxnSpLocks/>
          </p:cNvCxnSpPr>
          <p:nvPr/>
        </p:nvCxnSpPr>
        <p:spPr>
          <a:xfrm>
            <a:off x="5455517" y="3695406"/>
            <a:ext cx="2936146" cy="1093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E73AA8-D33E-0FA8-836B-875D6A8BE8F4}"/>
              </a:ext>
            </a:extLst>
          </p:cNvPr>
          <p:cNvCxnSpPr/>
          <p:nvPr/>
        </p:nvCxnSpPr>
        <p:spPr>
          <a:xfrm flipH="1">
            <a:off x="2234146" y="2180155"/>
            <a:ext cx="629174" cy="2588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DDC449-96D9-04F6-59B4-29A06F4BC54D}"/>
              </a:ext>
            </a:extLst>
          </p:cNvPr>
          <p:cNvCxnSpPr/>
          <p:nvPr/>
        </p:nvCxnSpPr>
        <p:spPr>
          <a:xfrm flipH="1">
            <a:off x="2318036" y="2093053"/>
            <a:ext cx="2273416" cy="260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A504332-99B2-6CD3-06DE-FF3E00BCA59A}"/>
              </a:ext>
            </a:extLst>
          </p:cNvPr>
          <p:cNvSpPr/>
          <p:nvPr/>
        </p:nvSpPr>
        <p:spPr>
          <a:xfrm>
            <a:off x="4037778" y="4773336"/>
            <a:ext cx="2936142" cy="932542"/>
          </a:xfrm>
          <a:prstGeom prst="flowChartAlternate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Likely Age Eligible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52BB41C-69AF-81B5-FD53-365B4BE47DD5}"/>
              </a:ext>
            </a:extLst>
          </p:cNvPr>
          <p:cNvSpPr/>
          <p:nvPr/>
        </p:nvSpPr>
        <p:spPr>
          <a:xfrm>
            <a:off x="1604970" y="4769140"/>
            <a:ext cx="2172750" cy="1023839"/>
          </a:xfrm>
          <a:prstGeom prst="flowChartAlternate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Vendor Data Match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B3B6A6C8-6E7D-5AA1-E6F9-20C4325E1F34}"/>
              </a:ext>
            </a:extLst>
          </p:cNvPr>
          <p:cNvSpPr/>
          <p:nvPr/>
        </p:nvSpPr>
        <p:spPr>
          <a:xfrm>
            <a:off x="7552765" y="4809318"/>
            <a:ext cx="2114021" cy="932542"/>
          </a:xfrm>
          <a:prstGeom prst="flowChartAlternate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Likely Age Ineligible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08F2D7-6F97-88A6-9FD2-8C0BE290388B}"/>
              </a:ext>
            </a:extLst>
          </p:cNvPr>
          <p:cNvSpPr/>
          <p:nvPr/>
        </p:nvSpPr>
        <p:spPr>
          <a:xfrm>
            <a:off x="4037778" y="2940341"/>
            <a:ext cx="2869035" cy="1287655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 Data Classifier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4B81F-01F4-DFCC-97E1-018144E814E8}"/>
              </a:ext>
            </a:extLst>
          </p:cNvPr>
          <p:cNvSpPr/>
          <p:nvPr/>
        </p:nvSpPr>
        <p:spPr>
          <a:xfrm>
            <a:off x="1714500" y="1371600"/>
            <a:ext cx="2583338" cy="8085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In-Office Listing Procedures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389BE1D8-2177-6281-3708-4C61118B197D}"/>
              </a:ext>
            </a:extLst>
          </p:cNvPr>
          <p:cNvSpPr/>
          <p:nvPr/>
        </p:nvSpPr>
        <p:spPr>
          <a:xfrm>
            <a:off x="4448912" y="1385330"/>
            <a:ext cx="2037741" cy="758843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USPS DSF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E3B1F99C-581E-2538-F842-0F9924703F98}"/>
              </a:ext>
            </a:extLst>
          </p:cNvPr>
          <p:cNvSpPr/>
          <p:nvPr/>
        </p:nvSpPr>
        <p:spPr>
          <a:xfrm>
            <a:off x="7159532" y="1371600"/>
            <a:ext cx="2364647" cy="932542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Commercial Data (Merkle)</a:t>
            </a:r>
          </a:p>
        </p:txBody>
      </p:sp>
    </p:spTree>
    <p:extLst>
      <p:ext uri="{BB962C8B-B14F-4D97-AF65-F5344CB8AC3E}">
        <p14:creationId xmlns:p14="http://schemas.microsoft.com/office/powerpoint/2010/main" val="417175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066-B818-AF50-AC4C-7F7B6308A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 and Tradeoffs</a:t>
            </a:r>
          </a:p>
        </p:txBody>
      </p:sp>
    </p:spTree>
    <p:extLst>
      <p:ext uri="{BB962C8B-B14F-4D97-AF65-F5344CB8AC3E}">
        <p14:creationId xmlns:p14="http://schemas.microsoft.com/office/powerpoint/2010/main" val="425873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0EE9A-E92A-1A40-6675-0C8F48FF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 Cases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C6763-96B0-F347-8397-5117D5D9D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Merkle advertises a match rate of 85-95%</a:t>
            </a:r>
          </a:p>
          <a:p>
            <a:r>
              <a:rPr lang="en-US" dirty="0"/>
              <a:t>By definition: no commercial data available for addresses obtained by listing</a:t>
            </a:r>
          </a:p>
          <a:p>
            <a:r>
              <a:rPr lang="en-US" dirty="0"/>
              <a:t>Cases with no data cannot be stratified via the BDC</a:t>
            </a:r>
          </a:p>
          <a:p>
            <a:r>
              <a:rPr lang="en-US" dirty="0"/>
              <a:t>What can we say about missing data cases compared to their matched and classified counterparts?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3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0EE9A-E92A-1A40-6675-0C8F48FF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Stratification of Addresses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C6763-96B0-F347-8397-5117D5D9DB7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5029200" cy="4191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8D60A9B9-88B3-60E7-E041-68EFF77F6F9B}"/>
              </a:ext>
            </a:extLst>
          </p:cNvPr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3166702550"/>
              </p:ext>
            </p:extLst>
          </p:nvPr>
        </p:nvGraphicFramePr>
        <p:xfrm>
          <a:off x="685800" y="1371600"/>
          <a:ext cx="10118725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45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0EE9A-E92A-1A40-6675-0C8F48FF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Stratification of Addresses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C6763-96B0-F347-8397-5117D5D9DB7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5029200" cy="4191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8D60A9B9-88B3-60E7-E041-68EFF77F6F9B}"/>
              </a:ext>
            </a:extLst>
          </p:cNvPr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2739107113"/>
              </p:ext>
            </p:extLst>
          </p:nvPr>
        </p:nvGraphicFramePr>
        <p:xfrm>
          <a:off x="685800" y="1371600"/>
          <a:ext cx="10118725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85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DCD5-37F7-C457-80A8-2C78D395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in Screening Costs vs Variance Inflation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58E8CE-DBDA-B6D0-34F3-FC35BFAAF25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Oversampling the likely age eligible stratum and undersampling others increases weight variation and inflates the variance</a:t>
                </a:r>
              </a:p>
              <a:p>
                <a:r>
                  <a:rPr lang="en-US" dirty="0"/>
                  <a:t>How to evaluate the tradeoff?</a:t>
                </a:r>
              </a:p>
              <a:p>
                <a:r>
                  <a:rPr lang="en-US" dirty="0"/>
                  <a:t>Commonly used metrics:</a:t>
                </a:r>
              </a:p>
              <a:p>
                <a:pPr marL="0" indent="0" algn="ctr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𝑾𝑬𝑭𝑭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𝑪𝑽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(weighting effect)</a:t>
                </a:r>
              </a:p>
              <a:p>
                <a:pPr marL="0" indent="0" algn="ctr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𝒏𝒆𝒇𝒇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𝑾𝑬𝑭𝑭</m:t>
                        </m:r>
                      </m:den>
                    </m:f>
                  </m:oMath>
                </a14:m>
                <a:r>
                  <a:rPr lang="en-US" dirty="0"/>
                  <a:t> (effective sample size)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58E8CE-DBDA-B6D0-34F3-FC35BFAAF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245" t="-2035" b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62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</p:txBody>
      </p:sp>
    </p:spTree>
    <p:extLst>
      <p:ext uri="{BB962C8B-B14F-4D97-AF65-F5344CB8AC3E}">
        <p14:creationId xmlns:p14="http://schemas.microsoft.com/office/powerpoint/2010/main" val="2208468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DCD5-37F7-C457-80A8-2C78D395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in Screening Costs vs Variance Inflation,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58E8CE-DBDA-B6D0-34F3-FC35BFAAF25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But… both metrics compare the sample design to a hypothetical simple random sample (SRS)</a:t>
                </a:r>
              </a:p>
              <a:p>
                <a:r>
                  <a:rPr lang="en-US" dirty="0"/>
                  <a:t>NSECE is already a complex design even without the BDC</a:t>
                </a:r>
              </a:p>
              <a:p>
                <a:pPr lvl="1"/>
                <a:r>
                  <a:rPr lang="en-US" dirty="0"/>
                  <a:t>Realized weighting effect in 2019: 2.22</a:t>
                </a:r>
              </a:p>
              <a:p>
                <a:r>
                  <a:rPr lang="en-US" dirty="0"/>
                  <a:t>More illuminating to compare to the real alternative: same clustered design but with SRS within SSUs</a:t>
                </a:r>
              </a:p>
              <a:p>
                <a:r>
                  <a:rPr lang="en-US" dirty="0"/>
                  <a:t>Relative efficiency metric: ratio of effective sample sizes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𝒓𝒂𝒕𝒊𝒐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𝒏𝒆𝒇𝒇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𝒏𝒆𝒇𝒇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𝟐𝟎𝟐𝟒</m:t>
                            </m:r>
                          </m:e>
                        </m:d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𝒏𝒆𝒇𝒇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𝟐𝟎𝟏𝟗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58E8CE-DBDA-B6D0-34F3-FC35BFAAF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45" t="-2035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72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DD04-E3A8-913A-ED9D-CDFA84F0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in Screening Costs vs Variance Inflation, Cont.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8A45D621-52AC-E8F0-E119-B6B57896C32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19917493"/>
              </p:ext>
            </p:extLst>
          </p:nvPr>
        </p:nvGraphicFramePr>
        <p:xfrm>
          <a:off x="1524000" y="1234439"/>
          <a:ext cx="9144000" cy="484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978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8E8CE-DBDA-B6D0-34F3-FC35BFAAF2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No-vendor-data cases cannot be ignored and must be handled with care during stratification</a:t>
            </a:r>
          </a:p>
          <a:p>
            <a:r>
              <a:rPr lang="en-US" dirty="0"/>
              <a:t>Based on observed eligibility neither oversampled nor undersampled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8DCD5-37F7-C457-80A8-2C78D395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0AF72-B580-81D6-7BB6-712447C6DD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Clear tradeoff between variance inflation and sample size reduction</a:t>
            </a:r>
          </a:p>
          <a:p>
            <a:r>
              <a:rPr lang="en-US" dirty="0"/>
              <a:t>“Optimal” sampling strategy depends upon resource constraints and willingness to accept variance inflation</a:t>
            </a:r>
          </a:p>
          <a:p>
            <a:r>
              <a:rPr lang="en-US" dirty="0"/>
              <a:t>Note of caution: too much oversampling of the likely age eligible stratum may also reduce the percent of low-income HH</a:t>
            </a:r>
          </a:p>
        </p:txBody>
      </p:sp>
    </p:spTree>
    <p:extLst>
      <p:ext uri="{BB962C8B-B14F-4D97-AF65-F5344CB8AC3E}">
        <p14:creationId xmlns:p14="http://schemas.microsoft.com/office/powerpoint/2010/main" val="2366809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Co-Project Officers:</a:t>
            </a:r>
            <a:br>
              <a:rPr lang="en-US" dirty="0"/>
            </a:br>
            <a:r>
              <a:rPr lang="en-US" b="1" dirty="0"/>
              <a:t>Ivelisse Martinez-Beck </a:t>
            </a:r>
            <a:br>
              <a:rPr lang="en-US" b="1" dirty="0"/>
            </a:br>
            <a:r>
              <a:rPr lang="en-US" dirty="0"/>
              <a:t>Ivelisse.Martinezbeck@acf.hhs.gov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Ann Rivera</a:t>
            </a:r>
          </a:p>
          <a:p>
            <a:r>
              <a:rPr lang="it-IT" dirty="0"/>
              <a:t>Ann.Rivera@ACF.hhs.gov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D406-80D8-0965-79BF-104D9C79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NSECE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F8346-5ADB-B345-E538-D15D1DA3A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Survey of Early Care and Education (NSECE)</a:t>
            </a:r>
          </a:p>
          <a:p>
            <a:r>
              <a:rPr lang="en-US" dirty="0"/>
              <a:t>The most comprehensive study of the availability and use of early care and education in the U.S.</a:t>
            </a:r>
          </a:p>
          <a:p>
            <a:r>
              <a:rPr lang="en-US" dirty="0"/>
              <a:t>Cross-sectional: 2012, 2019, 2024</a:t>
            </a:r>
          </a:p>
        </p:txBody>
      </p:sp>
    </p:spTree>
    <p:extLst>
      <p:ext uri="{BB962C8B-B14F-4D97-AF65-F5344CB8AC3E}">
        <p14:creationId xmlns:p14="http://schemas.microsoft.com/office/powerpoint/2010/main" val="13116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55F0-DDD3-A693-7695-0D50E601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population(s)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7B7D6-09F3-E9CA-0C02-55331E9D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1310148"/>
            <a:ext cx="12034684" cy="42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9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Design</a:t>
            </a:r>
          </a:p>
        </p:txBody>
      </p:sp>
    </p:spTree>
    <p:extLst>
      <p:ext uri="{BB962C8B-B14F-4D97-AF65-F5344CB8AC3E}">
        <p14:creationId xmlns:p14="http://schemas.microsoft.com/office/powerpoint/2010/main" val="154246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294B-25A2-D208-D12A-03DBDB2B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28BA4-A4BB-1B79-41E6-BE78BA44E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Nationally representative</a:t>
            </a:r>
          </a:p>
          <a:p>
            <a:r>
              <a:rPr lang="en-US" dirty="0"/>
              <a:t>Clustered design allows description of local-level ECE supply and its interaction with nearby households</a:t>
            </a:r>
          </a:p>
          <a:p>
            <a:pPr lvl="1"/>
            <a:r>
              <a:rPr lang="en-US" dirty="0"/>
              <a:t>Also for in-person visits</a:t>
            </a:r>
          </a:p>
          <a:p>
            <a:r>
              <a:rPr lang="en-US" dirty="0"/>
              <a:t>Address-based sampling</a:t>
            </a:r>
          </a:p>
          <a:p>
            <a:pPr lvl="1"/>
            <a:r>
              <a:rPr lang="en-US" dirty="0"/>
              <a:t>Household frame: USPS Delivery Sequence File (DSF) + listing in areas of low DSF coverage</a:t>
            </a:r>
          </a:p>
          <a:p>
            <a:r>
              <a:rPr lang="en-US" dirty="0"/>
              <a:t>Targets</a:t>
            </a:r>
          </a:p>
          <a:p>
            <a:pPr lvl="1"/>
            <a:r>
              <a:rPr lang="en-US" dirty="0"/>
              <a:t>10,000 completed HH interviews</a:t>
            </a:r>
          </a:p>
          <a:p>
            <a:pPr lvl="1"/>
            <a:r>
              <a:rPr lang="en-US" dirty="0"/>
              <a:t>33% of completes should be low-income</a:t>
            </a:r>
          </a:p>
        </p:txBody>
      </p:sp>
    </p:spTree>
    <p:extLst>
      <p:ext uri="{BB962C8B-B14F-4D97-AF65-F5344CB8AC3E}">
        <p14:creationId xmlns:p14="http://schemas.microsoft.com/office/powerpoint/2010/main" val="101937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294B-25A2-D208-D12A-03DBDB2B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28BA4-A4BB-1B79-41E6-BE78BA44E3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Selected primary sampling units (PSUs) across all 50 states and Washington DC. </a:t>
            </a:r>
          </a:p>
          <a:p>
            <a:pPr lvl="1"/>
            <a:r>
              <a:rPr lang="en-US" dirty="0"/>
              <a:t>Counties or clusters of adjacent counties</a:t>
            </a:r>
          </a:p>
          <a:p>
            <a:r>
              <a:rPr lang="en-US" dirty="0"/>
              <a:t>Selected secondary sampling units (SSUs) for the household sample. </a:t>
            </a:r>
          </a:p>
          <a:p>
            <a:pPr lvl="1"/>
            <a:r>
              <a:rPr lang="en-US" dirty="0"/>
              <a:t>One or more adjacent census tracts</a:t>
            </a:r>
          </a:p>
          <a:p>
            <a:pPr lvl="1"/>
            <a:r>
              <a:rPr lang="en-US" dirty="0"/>
              <a:t>Oversampled low-income SSUs</a:t>
            </a:r>
          </a:p>
          <a:p>
            <a:r>
              <a:rPr lang="en-US" dirty="0"/>
              <a:t>Constructed provider clusters</a:t>
            </a:r>
          </a:p>
          <a:p>
            <a:pPr lvl="1"/>
            <a:r>
              <a:rPr lang="en-US" dirty="0"/>
              <a:t>Clusters of census tracts surrounding SSUs</a:t>
            </a:r>
          </a:p>
          <a:p>
            <a:r>
              <a:rPr lang="en-US" dirty="0"/>
              <a:t>Sample of Household Addresses</a:t>
            </a:r>
          </a:p>
          <a:p>
            <a:pPr lvl="1"/>
            <a:r>
              <a:rPr lang="en-US" dirty="0"/>
              <a:t>2012 and 2019: Simple random sample of addresses in each SSU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066-B818-AF50-AC4C-7F7B6308A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Household Sample: Challenges</a:t>
            </a:r>
          </a:p>
        </p:txBody>
      </p:sp>
    </p:spTree>
    <p:extLst>
      <p:ext uri="{BB962C8B-B14F-4D97-AF65-F5344CB8AC3E}">
        <p14:creationId xmlns:p14="http://schemas.microsoft.com/office/powerpoint/2010/main" val="229103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C6763-96B0-F347-8397-5117D5D9DB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Comparatively rare study populations</a:t>
            </a:r>
          </a:p>
          <a:p>
            <a:pPr lvl="1"/>
            <a:r>
              <a:rPr lang="en-US" dirty="0"/>
              <a:t>HH </a:t>
            </a:r>
            <a:r>
              <a:rPr lang="en-US"/>
              <a:t>with children 12 and under: </a:t>
            </a:r>
            <a:r>
              <a:rPr lang="en-US" dirty="0"/>
              <a:t>24% of US HH</a:t>
            </a:r>
          </a:p>
          <a:p>
            <a:pPr lvl="1"/>
            <a:r>
              <a:rPr lang="en-US" dirty="0"/>
              <a:t>Low-income HH with eligible children: 6% of US HH</a:t>
            </a:r>
          </a:p>
          <a:p>
            <a:r>
              <a:rPr lang="en-US" dirty="0"/>
              <a:t>Multistage screening/interview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D0EE9A-E92A-1A40-6675-0C8F48FF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the NSECE HH Survey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BC7ED-6C1F-123B-2325-19FEAEA025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lot of resources need to be devoted to screening out ineligible HH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Multiple chances for non-response to occur</a:t>
            </a:r>
          </a:p>
        </p:txBody>
      </p:sp>
    </p:spTree>
    <p:extLst>
      <p:ext uri="{BB962C8B-B14F-4D97-AF65-F5344CB8AC3E}">
        <p14:creationId xmlns:p14="http://schemas.microsoft.com/office/powerpoint/2010/main" val="4169505674"/>
      </p:ext>
    </p:extLst>
  </p:cSld>
  <p:clrMapOvr>
    <a:masterClrMapping/>
  </p:clrMapOvr>
</p:sld>
</file>

<file path=ppt/theme/theme1.xml><?xml version="1.0" encoding="utf-8"?>
<a:theme xmlns:a="http://schemas.openxmlformats.org/drawingml/2006/main" name="NSECE PPT Theme">
  <a:themeElements>
    <a:clrScheme name="NSECE PPT Template - Color Theme">
      <a:dk1>
        <a:srgbClr val="000000"/>
      </a:dk1>
      <a:lt1>
        <a:sysClr val="window" lastClr="FFFFFF"/>
      </a:lt1>
      <a:dk2>
        <a:srgbClr val="5F5F5F"/>
      </a:dk2>
      <a:lt2>
        <a:srgbClr val="195F91"/>
      </a:lt2>
      <a:accent1>
        <a:srgbClr val="067BB6"/>
      </a:accent1>
      <a:accent2>
        <a:srgbClr val="C7EAFB"/>
      </a:accent2>
      <a:accent3>
        <a:srgbClr val="DE0084"/>
      </a:accent3>
      <a:accent4>
        <a:srgbClr val="008A1E"/>
      </a:accent4>
      <a:accent5>
        <a:srgbClr val="7030A0"/>
      </a:accent5>
      <a:accent6>
        <a:srgbClr val="F8941D"/>
      </a:accent6>
      <a:hlink>
        <a:srgbClr val="195F91"/>
      </a:hlink>
      <a:folHlink>
        <a:srgbClr val="195F91"/>
      </a:folHlink>
    </a:clrScheme>
    <a:fontScheme name="NSE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SECE Snapshot Guidelines new-4FEB2019.potx" id="{28643655-340D-40EE-BD26-469C248EFDEE}" vid="{AE2062CE-8DF7-44EF-904F-1913661829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40d2437-d853-4db3-bdda-a2b2af628fb2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40d2437-d853-4db3-bdda-a2b2af628fb2">
      <Terms xmlns="http://schemas.microsoft.com/office/infopath/2007/PartnerControls"/>
    </lcf76f155ced4ddcb4097134ff3c332f>
    <TaxCatchAll xmlns="a09baf1e-45c8-4993-a8ef-9209070ee3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111B19-7283-4751-B1F8-E7CC95678A87}">
  <ds:schemaRefs>
    <ds:schemaRef ds:uri="http://purl.org/dc/elements/1.1/"/>
    <ds:schemaRef ds:uri="http://purl.org/dc/dcmitype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B38E9C-53F4-45B7-BB77-8539BB704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BA3FC2-319B-4C52-A377-F161B38360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722</Words>
  <Application>Microsoft Office PowerPoint</Application>
  <PresentationFormat>Widescreen</PresentationFormat>
  <Paragraphs>115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Wingdings</vt:lpstr>
      <vt:lpstr>NSECE PPT Theme</vt:lpstr>
      <vt:lpstr>The Use of Big Data-Based Model Prediction for Stratification of Household Addresses</vt:lpstr>
      <vt:lpstr>Study Overview</vt:lpstr>
      <vt:lpstr>NSECE</vt:lpstr>
      <vt:lpstr>Target population(s)</vt:lpstr>
      <vt:lpstr>Sample Design</vt:lpstr>
      <vt:lpstr>Sample Design</vt:lpstr>
      <vt:lpstr>Clustered Design</vt:lpstr>
      <vt:lpstr>Household Sample: Challenges</vt:lpstr>
      <vt:lpstr>Challenges of the NSECE HH Survey</vt:lpstr>
      <vt:lpstr>NSECE Historical Yields</vt:lpstr>
      <vt:lpstr>Secular Decline in Survey Response Rates</vt:lpstr>
      <vt:lpstr>2024 NSECE Household Sample</vt:lpstr>
      <vt:lpstr>Proposed Solution for 2024</vt:lpstr>
      <vt:lpstr>HH Frame Construction</vt:lpstr>
      <vt:lpstr>Challenges and Tradeoffs</vt:lpstr>
      <vt:lpstr>Missing Data Cases</vt:lpstr>
      <vt:lpstr>Stratification of Addresses</vt:lpstr>
      <vt:lpstr>Stratification of Addresses</vt:lpstr>
      <vt:lpstr>Reduction in Screening Costs vs Variance Inflation</vt:lpstr>
      <vt:lpstr>Reduction in Screening Costs vs Variance Inflation, Cont.</vt:lpstr>
      <vt:lpstr>Reduction in Screening Costs vs Variance Inflation, Cont.</vt:lpstr>
      <vt:lpstr>Conclusions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2020-01-31T20:43:41Z</dcterms:created>
  <dcterms:modified xsi:type="dcterms:W3CDTF">2024-08-04T20:22:55Z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