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91" r:id="rId4"/>
    <p:sldMasterId id="2147484013" r:id="rId5"/>
  </p:sldMasterIdLst>
  <p:notesMasterIdLst>
    <p:notesMasterId r:id="rId27"/>
  </p:notesMasterIdLst>
  <p:handoutMasterIdLst>
    <p:handoutMasterId r:id="rId28"/>
  </p:handoutMasterIdLst>
  <p:sldIdLst>
    <p:sldId id="256" r:id="rId6"/>
    <p:sldId id="257" r:id="rId7"/>
    <p:sldId id="653" r:id="rId8"/>
    <p:sldId id="665" r:id="rId9"/>
    <p:sldId id="655" r:id="rId10"/>
    <p:sldId id="656" r:id="rId11"/>
    <p:sldId id="258" r:id="rId12"/>
    <p:sldId id="667" r:id="rId13"/>
    <p:sldId id="668" r:id="rId14"/>
    <p:sldId id="657" r:id="rId15"/>
    <p:sldId id="666" r:id="rId16"/>
    <p:sldId id="664" r:id="rId17"/>
    <p:sldId id="658" r:id="rId18"/>
    <p:sldId id="659" r:id="rId19"/>
    <p:sldId id="660" r:id="rId20"/>
    <p:sldId id="661" r:id="rId21"/>
    <p:sldId id="662" r:id="rId22"/>
    <p:sldId id="669" r:id="rId23"/>
    <p:sldId id="663" r:id="rId24"/>
    <p:sldId id="654" r:id="rId25"/>
    <p:sldId id="652" r:id="rId26"/>
  </p:sldIdLst>
  <p:sldSz cx="9144000" cy="5143500" type="screen16x9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64A"/>
    <a:srgbClr val="00A3E0"/>
    <a:srgbClr val="D0DF00"/>
    <a:srgbClr val="C4A05A"/>
    <a:srgbClr val="B0008E"/>
    <a:srgbClr val="EA7600"/>
    <a:srgbClr val="CE0E2D"/>
    <a:srgbClr val="0A347E"/>
    <a:srgbClr val="3EB2C7"/>
    <a:srgbClr val="E7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2484CF-556E-DD3C-B612-9F47CFF0069B}" v="48" dt="2024-07-30T20:55:53.296"/>
    <p1510:client id="{D388AB9A-3944-4EF6-AC95-936FAF2B3FD7}" v="39" dt="2024-07-30T20:59:56.1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355"/>
        <p:guide pos="2880"/>
        <p:guide orient="horz" pos="61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mer (she/her), Stephanie" userId="S::sazimmer@rti.org::9e62d5f0-95ff-436d-8478-5e94c7522cc9" providerId="AD" clId="Web-{532484CF-556E-DD3C-B612-9F47CFF0069B}"/>
    <pc:docChg chg="modSld">
      <pc:chgData name="Zimmer (she/her), Stephanie" userId="S::sazimmer@rti.org::9e62d5f0-95ff-436d-8478-5e94c7522cc9" providerId="AD" clId="Web-{532484CF-556E-DD3C-B612-9F47CFF0069B}" dt="2024-07-30T20:55:49.233" v="13"/>
      <pc:docMkLst>
        <pc:docMk/>
      </pc:docMkLst>
      <pc:sldChg chg="modSp">
        <pc:chgData name="Zimmer (she/her), Stephanie" userId="S::sazimmer@rti.org::9e62d5f0-95ff-436d-8478-5e94c7522cc9" providerId="AD" clId="Web-{532484CF-556E-DD3C-B612-9F47CFF0069B}" dt="2024-07-30T20:55:49.233" v="13"/>
        <pc:sldMkLst>
          <pc:docMk/>
          <pc:sldMk cId="2652837578" sldId="258"/>
        </pc:sldMkLst>
        <pc:graphicFrameChg chg="mod modGraphic">
          <ac:chgData name="Zimmer (she/her), Stephanie" userId="S::sazimmer@rti.org::9e62d5f0-95ff-436d-8478-5e94c7522cc9" providerId="AD" clId="Web-{532484CF-556E-DD3C-B612-9F47CFF0069B}" dt="2024-07-30T20:55:49.233" v="13"/>
          <ac:graphicFrameMkLst>
            <pc:docMk/>
            <pc:sldMk cId="2652837578" sldId="258"/>
            <ac:graphicFrameMk id="16" creationId="{FC9BC2AB-BB7E-0070-5F65-068F84DD8C21}"/>
          </ac:graphicFrameMkLst>
        </pc:graphicFrameChg>
      </pc:sldChg>
      <pc:sldChg chg="modSp">
        <pc:chgData name="Zimmer (she/her), Stephanie" userId="S::sazimmer@rti.org::9e62d5f0-95ff-436d-8478-5e94c7522cc9" providerId="AD" clId="Web-{532484CF-556E-DD3C-B612-9F47CFF0069B}" dt="2024-07-30T20:55:29.108" v="9" actId="20577"/>
        <pc:sldMkLst>
          <pc:docMk/>
          <pc:sldMk cId="3726091712" sldId="655"/>
        </pc:sldMkLst>
        <pc:spChg chg="mod">
          <ac:chgData name="Zimmer (she/her), Stephanie" userId="S::sazimmer@rti.org::9e62d5f0-95ff-436d-8478-5e94c7522cc9" providerId="AD" clId="Web-{532484CF-556E-DD3C-B612-9F47CFF0069B}" dt="2024-07-30T20:55:29.108" v="9" actId="20577"/>
          <ac:spMkLst>
            <pc:docMk/>
            <pc:sldMk cId="3726091712" sldId="655"/>
            <ac:spMk id="4" creationId="{1A32FCCA-A7F9-9339-185A-3EF126F15434}"/>
          </ac:spMkLst>
        </pc:spChg>
      </pc:sldChg>
    </pc:docChg>
  </pc:docChgLst>
  <pc:docChgLst>
    <pc:chgData name="Zimmer (she/her), Stephanie" userId="9e62d5f0-95ff-436d-8478-5e94c7522cc9" providerId="ADAL" clId="{D388AB9A-3944-4EF6-AC95-936FAF2B3FD7}"/>
    <pc:docChg chg="undo custSel addSld modSld addSection delSection">
      <pc:chgData name="Zimmer (she/her), Stephanie" userId="9e62d5f0-95ff-436d-8478-5e94c7522cc9" providerId="ADAL" clId="{D388AB9A-3944-4EF6-AC95-936FAF2B3FD7}" dt="2024-07-30T20:59:56.139" v="8609" actId="2"/>
      <pc:docMkLst>
        <pc:docMk/>
      </pc:docMkLst>
      <pc:sldChg chg="addSp modSp mod modNotesTx">
        <pc:chgData name="Zimmer (she/her), Stephanie" userId="9e62d5f0-95ff-436d-8478-5e94c7522cc9" providerId="ADAL" clId="{D388AB9A-3944-4EF6-AC95-936FAF2B3FD7}" dt="2024-07-18T15:16:54.931" v="8195" actId="1076"/>
        <pc:sldMkLst>
          <pc:docMk/>
          <pc:sldMk cId="697004669" sldId="256"/>
        </pc:sldMkLst>
        <pc:spChg chg="add mod">
          <ac:chgData name="Zimmer (she/her), Stephanie" userId="9e62d5f0-95ff-436d-8478-5e94c7522cc9" providerId="ADAL" clId="{D388AB9A-3944-4EF6-AC95-936FAF2B3FD7}" dt="2024-07-18T15:16:54.931" v="8195" actId="1076"/>
          <ac:spMkLst>
            <pc:docMk/>
            <pc:sldMk cId="697004669" sldId="256"/>
            <ac:spMk id="3" creationId="{B6AF6CF1-D5DB-ECB5-4788-BF8E463E8D70}"/>
          </ac:spMkLst>
        </pc:spChg>
      </pc:sldChg>
      <pc:sldChg chg="modSp mod modNotesTx">
        <pc:chgData name="Zimmer (she/her), Stephanie" userId="9e62d5f0-95ff-436d-8478-5e94c7522cc9" providerId="ADAL" clId="{D388AB9A-3944-4EF6-AC95-936FAF2B3FD7}" dt="2024-07-24T12:16:27.900" v="8567" actId="6549"/>
        <pc:sldMkLst>
          <pc:docMk/>
          <pc:sldMk cId="3098523732" sldId="257"/>
        </pc:sldMkLst>
        <pc:spChg chg="mod">
          <ac:chgData name="Zimmer (she/her), Stephanie" userId="9e62d5f0-95ff-436d-8478-5e94c7522cc9" providerId="ADAL" clId="{D388AB9A-3944-4EF6-AC95-936FAF2B3FD7}" dt="2024-07-14T15:47:37.728" v="19" actId="20577"/>
          <ac:spMkLst>
            <pc:docMk/>
            <pc:sldMk cId="3098523732" sldId="257"/>
            <ac:spMk id="5" creationId="{A9F725B0-6CD4-9A40-A265-A6580CDAF665}"/>
          </ac:spMkLst>
        </pc:spChg>
        <pc:spChg chg="mod">
          <ac:chgData name="Zimmer (she/her), Stephanie" userId="9e62d5f0-95ff-436d-8478-5e94c7522cc9" providerId="ADAL" clId="{D388AB9A-3944-4EF6-AC95-936FAF2B3FD7}" dt="2024-07-24T12:16:27.900" v="8567" actId="6549"/>
          <ac:spMkLst>
            <pc:docMk/>
            <pc:sldMk cId="3098523732" sldId="257"/>
            <ac:spMk id="6" creationId="{8FD830CA-0031-2948-AD7F-B267D892D72A}"/>
          </ac:spMkLst>
        </pc:spChg>
      </pc:sldChg>
      <pc:sldChg chg="addSp delSp modSp mod modClrScheme chgLayout modNotesTx">
        <pc:chgData name="Zimmer (she/her), Stephanie" userId="9e62d5f0-95ff-436d-8478-5e94c7522cc9" providerId="ADAL" clId="{D388AB9A-3944-4EF6-AC95-936FAF2B3FD7}" dt="2024-07-30T20:59:50.695" v="8603" actId="2"/>
        <pc:sldMkLst>
          <pc:docMk/>
          <pc:sldMk cId="2652837578" sldId="258"/>
        </pc:sldMkLst>
        <pc:spChg chg="del mod ord">
          <ac:chgData name="Zimmer (she/her), Stephanie" userId="9e62d5f0-95ff-436d-8478-5e94c7522cc9" providerId="ADAL" clId="{D388AB9A-3944-4EF6-AC95-936FAF2B3FD7}" dt="2024-07-14T16:59:36.453" v="2879" actId="700"/>
          <ac:spMkLst>
            <pc:docMk/>
            <pc:sldMk cId="2652837578" sldId="258"/>
            <ac:spMk id="2" creationId="{FB68D437-FF83-5443-B441-DAFEB3A6E449}"/>
          </ac:spMkLst>
        </pc:spChg>
        <pc:spChg chg="del mod ord">
          <ac:chgData name="Zimmer (she/her), Stephanie" userId="9e62d5f0-95ff-436d-8478-5e94c7522cc9" providerId="ADAL" clId="{D388AB9A-3944-4EF6-AC95-936FAF2B3FD7}" dt="2024-07-14T16:59:36.453" v="2879" actId="700"/>
          <ac:spMkLst>
            <pc:docMk/>
            <pc:sldMk cId="2652837578" sldId="258"/>
            <ac:spMk id="3" creationId="{AB9CAF02-CDB5-2249-AC86-2750A207A792}"/>
          </ac:spMkLst>
        </pc:spChg>
        <pc:spChg chg="mod ord">
          <ac:chgData name="Zimmer (she/her), Stephanie" userId="9e62d5f0-95ff-436d-8478-5e94c7522cc9" providerId="ADAL" clId="{D388AB9A-3944-4EF6-AC95-936FAF2B3FD7}" dt="2024-07-14T17:06:36.136" v="2954" actId="700"/>
          <ac:spMkLst>
            <pc:docMk/>
            <pc:sldMk cId="2652837578" sldId="258"/>
            <ac:spMk id="4" creationId="{870F7584-CDE4-8841-9947-47EE25CFAE20}"/>
          </ac:spMkLst>
        </pc:spChg>
        <pc:spChg chg="add mod ord">
          <ac:chgData name="Zimmer (she/her), Stephanie" userId="9e62d5f0-95ff-436d-8478-5e94c7522cc9" providerId="ADAL" clId="{D388AB9A-3944-4EF6-AC95-936FAF2B3FD7}" dt="2024-07-16T14:41:28.899" v="8116" actId="20577"/>
          <ac:spMkLst>
            <pc:docMk/>
            <pc:sldMk cId="2652837578" sldId="258"/>
            <ac:spMk id="6" creationId="{4D67DBE8-5527-016D-8E1A-06BF2E6B2C76}"/>
          </ac:spMkLst>
        </pc:spChg>
        <pc:spChg chg="add mod ord">
          <ac:chgData name="Zimmer (she/her), Stephanie" userId="9e62d5f0-95ff-436d-8478-5e94c7522cc9" providerId="ADAL" clId="{D388AB9A-3944-4EF6-AC95-936FAF2B3FD7}" dt="2024-07-16T14:41:35.207" v="8117" actId="33524"/>
          <ac:spMkLst>
            <pc:docMk/>
            <pc:sldMk cId="2652837578" sldId="258"/>
            <ac:spMk id="7" creationId="{C53329B9-1BD0-15FE-08FE-FA554C1B8430}"/>
          </ac:spMkLst>
        </pc:spChg>
        <pc:spChg chg="add del mod ord">
          <ac:chgData name="Zimmer (she/her), Stephanie" userId="9e62d5f0-95ff-436d-8478-5e94c7522cc9" providerId="ADAL" clId="{D388AB9A-3944-4EF6-AC95-936FAF2B3FD7}" dt="2024-07-14T17:02:14.095" v="2927" actId="3680"/>
          <ac:spMkLst>
            <pc:docMk/>
            <pc:sldMk cId="2652837578" sldId="258"/>
            <ac:spMk id="8" creationId="{AF0FDDC2-9F8F-7D96-0BB1-32F607E8BB7C}"/>
          </ac:spMkLst>
        </pc:spChg>
        <pc:spChg chg="add del mod">
          <ac:chgData name="Zimmer (she/her), Stephanie" userId="9e62d5f0-95ff-436d-8478-5e94c7522cc9" providerId="ADAL" clId="{D388AB9A-3944-4EF6-AC95-936FAF2B3FD7}" dt="2024-07-14T17:05:58.949" v="2946"/>
          <ac:spMkLst>
            <pc:docMk/>
            <pc:sldMk cId="2652837578" sldId="258"/>
            <ac:spMk id="11" creationId="{2D83BCC6-64DB-1C66-EAA6-FC4064941D8C}"/>
          </ac:spMkLst>
        </pc:spChg>
        <pc:spChg chg="add del mod">
          <ac:chgData name="Zimmer (she/her), Stephanie" userId="9e62d5f0-95ff-436d-8478-5e94c7522cc9" providerId="ADAL" clId="{D388AB9A-3944-4EF6-AC95-936FAF2B3FD7}" dt="2024-07-14T17:07:01.296" v="2982"/>
          <ac:spMkLst>
            <pc:docMk/>
            <pc:sldMk cId="2652837578" sldId="258"/>
            <ac:spMk id="13" creationId="{08A8F9AC-7A99-AF14-6FE9-648648FC055A}"/>
          </ac:spMkLst>
        </pc:spChg>
        <pc:spChg chg="add del mod">
          <ac:chgData name="Zimmer (she/her), Stephanie" userId="9e62d5f0-95ff-436d-8478-5e94c7522cc9" providerId="ADAL" clId="{D388AB9A-3944-4EF6-AC95-936FAF2B3FD7}" dt="2024-07-14T17:07:31.424" v="2986"/>
          <ac:spMkLst>
            <pc:docMk/>
            <pc:sldMk cId="2652837578" sldId="258"/>
            <ac:spMk id="15" creationId="{72D567FE-95C5-1DCA-D169-0CAF3742CE0E}"/>
          </ac:spMkLst>
        </pc:spChg>
        <pc:spChg chg="add mod">
          <ac:chgData name="Zimmer (she/her), Stephanie" userId="9e62d5f0-95ff-436d-8478-5e94c7522cc9" providerId="ADAL" clId="{D388AB9A-3944-4EF6-AC95-936FAF2B3FD7}" dt="2024-07-14T17:09:01.695" v="3061" actId="1076"/>
          <ac:spMkLst>
            <pc:docMk/>
            <pc:sldMk cId="2652837578" sldId="258"/>
            <ac:spMk id="17" creationId="{B3AD369A-49B6-CE6F-6F4C-13CF547A6739}"/>
          </ac:spMkLst>
        </pc:spChg>
        <pc:graphicFrameChg chg="add del mod ord modGraphic">
          <ac:chgData name="Zimmer (she/her), Stephanie" userId="9e62d5f0-95ff-436d-8478-5e94c7522cc9" providerId="ADAL" clId="{D388AB9A-3944-4EF6-AC95-936FAF2B3FD7}" dt="2024-07-14T17:05:29.212" v="2945" actId="478"/>
          <ac:graphicFrameMkLst>
            <pc:docMk/>
            <pc:sldMk cId="2652837578" sldId="258"/>
            <ac:graphicFrameMk id="9" creationId="{512AC18E-F81A-9CD9-BB8F-5168DB9E3AFA}"/>
          </ac:graphicFrameMkLst>
        </pc:graphicFrameChg>
        <pc:graphicFrameChg chg="add del mod ord modGraphic">
          <ac:chgData name="Zimmer (she/her), Stephanie" userId="9e62d5f0-95ff-436d-8478-5e94c7522cc9" providerId="ADAL" clId="{D388AB9A-3944-4EF6-AC95-936FAF2B3FD7}" dt="2024-07-14T17:07:26.391" v="2985" actId="478"/>
          <ac:graphicFrameMkLst>
            <pc:docMk/>
            <pc:sldMk cId="2652837578" sldId="258"/>
            <ac:graphicFrameMk id="12" creationId="{A4E1C3C5-D078-716E-13C6-952909FB4006}"/>
          </ac:graphicFrameMkLst>
        </pc:graphicFrameChg>
        <pc:graphicFrameChg chg="add mod modGraphic">
          <ac:chgData name="Zimmer (she/her), Stephanie" userId="9e62d5f0-95ff-436d-8478-5e94c7522cc9" providerId="ADAL" clId="{D388AB9A-3944-4EF6-AC95-936FAF2B3FD7}" dt="2024-07-16T00:50:10.805" v="5500"/>
          <ac:graphicFrameMkLst>
            <pc:docMk/>
            <pc:sldMk cId="2652837578" sldId="258"/>
            <ac:graphicFrameMk id="16" creationId="{FC9BC2AB-BB7E-0070-5F65-068F84DD8C21}"/>
          </ac:graphicFrameMkLst>
        </pc:graphicFrameChg>
      </pc:sldChg>
      <pc:sldChg chg="modSp mod">
        <pc:chgData name="Zimmer (she/her), Stephanie" userId="9e62d5f0-95ff-436d-8478-5e94c7522cc9" providerId="ADAL" clId="{D388AB9A-3944-4EF6-AC95-936FAF2B3FD7}" dt="2024-07-30T15:30:26.321" v="8583" actId="20577"/>
        <pc:sldMkLst>
          <pc:docMk/>
          <pc:sldMk cId="1261629795" sldId="652"/>
        </pc:sldMkLst>
        <pc:spChg chg="mod">
          <ac:chgData name="Zimmer (she/her), Stephanie" userId="9e62d5f0-95ff-436d-8478-5e94c7522cc9" providerId="ADAL" clId="{D388AB9A-3944-4EF6-AC95-936FAF2B3FD7}" dt="2024-07-30T15:30:26.321" v="8583" actId="20577"/>
          <ac:spMkLst>
            <pc:docMk/>
            <pc:sldMk cId="1261629795" sldId="652"/>
            <ac:spMk id="8" creationId="{00000000-0000-0000-0000-000000000000}"/>
          </ac:spMkLst>
        </pc:spChg>
      </pc:sldChg>
      <pc:sldChg chg="addSp delSp modSp new mod modClrScheme chgLayout modNotesTx">
        <pc:chgData name="Zimmer (she/her), Stephanie" userId="9e62d5f0-95ff-436d-8478-5e94c7522cc9" providerId="ADAL" clId="{D388AB9A-3944-4EF6-AC95-936FAF2B3FD7}" dt="2024-07-16T15:12:33.285" v="8189" actId="20577"/>
        <pc:sldMkLst>
          <pc:docMk/>
          <pc:sldMk cId="214315731" sldId="653"/>
        </pc:sldMkLst>
        <pc:spChg chg="mod ord">
          <ac:chgData name="Zimmer (she/her), Stephanie" userId="9e62d5f0-95ff-436d-8478-5e94c7522cc9" providerId="ADAL" clId="{D388AB9A-3944-4EF6-AC95-936FAF2B3FD7}" dt="2024-07-14T15:53:10.889" v="576" actId="700"/>
          <ac:spMkLst>
            <pc:docMk/>
            <pc:sldMk cId="214315731" sldId="653"/>
            <ac:spMk id="2" creationId="{A26EAFF8-2E92-122F-87DE-99C9F8E35CA4}"/>
          </ac:spMkLst>
        </pc:spChg>
        <pc:spChg chg="del mod ord">
          <ac:chgData name="Zimmer (she/her), Stephanie" userId="9e62d5f0-95ff-436d-8478-5e94c7522cc9" providerId="ADAL" clId="{D388AB9A-3944-4EF6-AC95-936FAF2B3FD7}" dt="2024-07-14T15:52:57.906" v="575" actId="700"/>
          <ac:spMkLst>
            <pc:docMk/>
            <pc:sldMk cId="214315731" sldId="653"/>
            <ac:spMk id="3" creationId="{9BDF601E-2923-957C-EFFC-FB02287F31BA}"/>
          </ac:spMkLst>
        </pc:spChg>
        <pc:spChg chg="del mod ord">
          <ac:chgData name="Zimmer (she/her), Stephanie" userId="9e62d5f0-95ff-436d-8478-5e94c7522cc9" providerId="ADAL" clId="{D388AB9A-3944-4EF6-AC95-936FAF2B3FD7}" dt="2024-07-14T15:52:57.906" v="575" actId="700"/>
          <ac:spMkLst>
            <pc:docMk/>
            <pc:sldMk cId="214315731" sldId="653"/>
            <ac:spMk id="4" creationId="{F181482F-40AE-2F8B-B69F-B9EDD4282144}"/>
          </ac:spMkLst>
        </pc:spChg>
        <pc:spChg chg="mod ord">
          <ac:chgData name="Zimmer (she/her), Stephanie" userId="9e62d5f0-95ff-436d-8478-5e94c7522cc9" providerId="ADAL" clId="{D388AB9A-3944-4EF6-AC95-936FAF2B3FD7}" dt="2024-07-14T15:53:10.889" v="576" actId="700"/>
          <ac:spMkLst>
            <pc:docMk/>
            <pc:sldMk cId="214315731" sldId="653"/>
            <ac:spMk id="5" creationId="{E8D4BA2F-8885-4A54-9997-DA08020A9B51}"/>
          </ac:spMkLst>
        </pc:spChg>
        <pc:spChg chg="add del mod ord">
          <ac:chgData name="Zimmer (she/her), Stephanie" userId="9e62d5f0-95ff-436d-8478-5e94c7522cc9" providerId="ADAL" clId="{D388AB9A-3944-4EF6-AC95-936FAF2B3FD7}" dt="2024-07-14T15:53:10.889" v="576" actId="700"/>
          <ac:spMkLst>
            <pc:docMk/>
            <pc:sldMk cId="214315731" sldId="653"/>
            <ac:spMk id="6" creationId="{A18D2373-EB5D-5DC5-F746-088F550F5ACF}"/>
          </ac:spMkLst>
        </pc:spChg>
        <pc:spChg chg="add del mod ord">
          <ac:chgData name="Zimmer (she/her), Stephanie" userId="9e62d5f0-95ff-436d-8478-5e94c7522cc9" providerId="ADAL" clId="{D388AB9A-3944-4EF6-AC95-936FAF2B3FD7}" dt="2024-07-14T15:53:10.889" v="576" actId="700"/>
          <ac:spMkLst>
            <pc:docMk/>
            <pc:sldMk cId="214315731" sldId="653"/>
            <ac:spMk id="7" creationId="{4E38CE54-A539-7F14-37FA-BFB490632883}"/>
          </ac:spMkLst>
        </pc:spChg>
        <pc:spChg chg="add mod ord">
          <ac:chgData name="Zimmer (she/her), Stephanie" userId="9e62d5f0-95ff-436d-8478-5e94c7522cc9" providerId="ADAL" clId="{D388AB9A-3944-4EF6-AC95-936FAF2B3FD7}" dt="2024-07-14T16:01:23.797" v="1092" actId="20577"/>
          <ac:spMkLst>
            <pc:docMk/>
            <pc:sldMk cId="214315731" sldId="653"/>
            <ac:spMk id="8" creationId="{2E51A9E9-C0FC-60D4-B071-5E6520E41E6E}"/>
          </ac:spMkLst>
        </pc:spChg>
        <pc:spChg chg="add mod ord">
          <ac:chgData name="Zimmer (she/her), Stephanie" userId="9e62d5f0-95ff-436d-8478-5e94c7522cc9" providerId="ADAL" clId="{D388AB9A-3944-4EF6-AC95-936FAF2B3FD7}" dt="2024-07-16T15:12:33.285" v="8189" actId="20577"/>
          <ac:spMkLst>
            <pc:docMk/>
            <pc:sldMk cId="214315731" sldId="653"/>
            <ac:spMk id="9" creationId="{75789F68-54D6-6452-BD06-741D0A65409C}"/>
          </ac:spMkLst>
        </pc:spChg>
      </pc:sldChg>
      <pc:sldChg chg="modSp new mod">
        <pc:chgData name="Zimmer (she/her), Stephanie" userId="9e62d5f0-95ff-436d-8478-5e94c7522cc9" providerId="ADAL" clId="{D388AB9A-3944-4EF6-AC95-936FAF2B3FD7}" dt="2024-07-30T20:59:56.139" v="8609" actId="2"/>
        <pc:sldMkLst>
          <pc:docMk/>
          <pc:sldMk cId="2626854505" sldId="654"/>
        </pc:sldMkLst>
        <pc:spChg chg="mod">
          <ac:chgData name="Zimmer (she/her), Stephanie" userId="9e62d5f0-95ff-436d-8478-5e94c7522cc9" providerId="ADAL" clId="{D388AB9A-3944-4EF6-AC95-936FAF2B3FD7}" dt="2024-07-14T15:56:37.639" v="765" actId="20577"/>
          <ac:spMkLst>
            <pc:docMk/>
            <pc:sldMk cId="2626854505" sldId="654"/>
            <ac:spMk id="2" creationId="{67E769C5-0C73-4F84-B30A-1FAB60F40865}"/>
          </ac:spMkLst>
        </pc:spChg>
        <pc:spChg chg="mod">
          <ac:chgData name="Zimmer (she/her), Stephanie" userId="9e62d5f0-95ff-436d-8478-5e94c7522cc9" providerId="ADAL" clId="{D388AB9A-3944-4EF6-AC95-936FAF2B3FD7}" dt="2024-07-30T20:59:56.139" v="8609" actId="2"/>
          <ac:spMkLst>
            <pc:docMk/>
            <pc:sldMk cId="2626854505" sldId="654"/>
            <ac:spMk id="5" creationId="{07287527-A1A9-E8F2-D797-98DA65F5C013}"/>
          </ac:spMkLst>
        </pc:spChg>
      </pc:sldChg>
      <pc:sldChg chg="modSp new mod modNotesTx">
        <pc:chgData name="Zimmer (she/her), Stephanie" userId="9e62d5f0-95ff-436d-8478-5e94c7522cc9" providerId="ADAL" clId="{D388AB9A-3944-4EF6-AC95-936FAF2B3FD7}" dt="2024-07-18T15:26:11.797" v="8540" actId="20577"/>
        <pc:sldMkLst>
          <pc:docMk/>
          <pc:sldMk cId="3726091712" sldId="655"/>
        </pc:sldMkLst>
        <pc:spChg chg="mod">
          <ac:chgData name="Zimmer (she/her), Stephanie" userId="9e62d5f0-95ff-436d-8478-5e94c7522cc9" providerId="ADAL" clId="{D388AB9A-3944-4EF6-AC95-936FAF2B3FD7}" dt="2024-07-16T14:41:17.801" v="8108" actId="20577"/>
          <ac:spMkLst>
            <pc:docMk/>
            <pc:sldMk cId="3726091712" sldId="655"/>
            <ac:spMk id="3" creationId="{C9635482-AD80-A867-D5F3-B813347E4656}"/>
          </ac:spMkLst>
        </pc:spChg>
        <pc:spChg chg="mod">
          <ac:chgData name="Zimmer (she/her), Stephanie" userId="9e62d5f0-95ff-436d-8478-5e94c7522cc9" providerId="ADAL" clId="{D388AB9A-3944-4EF6-AC95-936FAF2B3FD7}" dt="2024-07-18T15:26:11.797" v="8540" actId="20577"/>
          <ac:spMkLst>
            <pc:docMk/>
            <pc:sldMk cId="3726091712" sldId="655"/>
            <ac:spMk id="4" creationId="{1A32FCCA-A7F9-9339-185A-3EF126F15434}"/>
          </ac:spMkLst>
        </pc:spChg>
      </pc:sldChg>
      <pc:sldChg chg="modSp new mod modClrScheme chgLayout modNotesTx">
        <pc:chgData name="Zimmer (she/her), Stephanie" userId="9e62d5f0-95ff-436d-8478-5e94c7522cc9" providerId="ADAL" clId="{D388AB9A-3944-4EF6-AC95-936FAF2B3FD7}" dt="2024-07-30T17:45:39.608" v="8600" actId="20577"/>
        <pc:sldMkLst>
          <pc:docMk/>
          <pc:sldMk cId="3779952813" sldId="656"/>
        </pc:sldMkLst>
        <pc:spChg chg="mod ord">
          <ac:chgData name="Zimmer (she/her), Stephanie" userId="9e62d5f0-95ff-436d-8478-5e94c7522cc9" providerId="ADAL" clId="{D388AB9A-3944-4EF6-AC95-936FAF2B3FD7}" dt="2024-07-16T14:41:22.451" v="8109" actId="20577"/>
          <ac:spMkLst>
            <pc:docMk/>
            <pc:sldMk cId="3779952813" sldId="656"/>
            <ac:spMk id="3" creationId="{4011EB72-A430-F154-2D50-7DB7BCAD3E8C}"/>
          </ac:spMkLst>
        </pc:spChg>
        <pc:spChg chg="mod ord">
          <ac:chgData name="Zimmer (she/her), Stephanie" userId="9e62d5f0-95ff-436d-8478-5e94c7522cc9" providerId="ADAL" clId="{D388AB9A-3944-4EF6-AC95-936FAF2B3FD7}" dt="2024-07-30T17:45:39.608" v="8600" actId="20577"/>
          <ac:spMkLst>
            <pc:docMk/>
            <pc:sldMk cId="3779952813" sldId="656"/>
            <ac:spMk id="4" creationId="{9405C023-A5B3-725A-51C4-36E27CB06B52}"/>
          </ac:spMkLst>
        </pc:spChg>
        <pc:spChg chg="mod ord">
          <ac:chgData name="Zimmer (she/her), Stephanie" userId="9e62d5f0-95ff-436d-8478-5e94c7522cc9" providerId="ADAL" clId="{D388AB9A-3944-4EF6-AC95-936FAF2B3FD7}" dt="2024-07-14T16:58:32.598" v="2863" actId="700"/>
          <ac:spMkLst>
            <pc:docMk/>
            <pc:sldMk cId="3779952813" sldId="656"/>
            <ac:spMk id="5" creationId="{41AD3C59-880E-FF61-35B7-CF0EBAF38283}"/>
          </ac:spMkLst>
        </pc:spChg>
      </pc:sldChg>
      <pc:sldChg chg="addSp delSp modSp new mod modClrScheme chgLayout modNotesTx">
        <pc:chgData name="Zimmer (she/her), Stephanie" userId="9e62d5f0-95ff-436d-8478-5e94c7522cc9" providerId="ADAL" clId="{D388AB9A-3944-4EF6-AC95-936FAF2B3FD7}" dt="2024-07-30T17:45:56.553" v="8601" actId="14"/>
        <pc:sldMkLst>
          <pc:docMk/>
          <pc:sldMk cId="3511013284" sldId="657"/>
        </pc:sldMkLst>
        <pc:spChg chg="del mod ord">
          <ac:chgData name="Zimmer (she/her), Stephanie" userId="9e62d5f0-95ff-436d-8478-5e94c7522cc9" providerId="ADAL" clId="{D388AB9A-3944-4EF6-AC95-936FAF2B3FD7}" dt="2024-07-14T17:17:52.178" v="3138" actId="700"/>
          <ac:spMkLst>
            <pc:docMk/>
            <pc:sldMk cId="3511013284" sldId="657"/>
            <ac:spMk id="2" creationId="{7D62B06B-3B0E-7676-E28C-BB9780A6C1DD}"/>
          </ac:spMkLst>
        </pc:spChg>
        <pc:spChg chg="mod ord">
          <ac:chgData name="Zimmer (she/her), Stephanie" userId="9e62d5f0-95ff-436d-8478-5e94c7522cc9" providerId="ADAL" clId="{D388AB9A-3944-4EF6-AC95-936FAF2B3FD7}" dt="2024-07-14T17:17:58.828" v="3139" actId="700"/>
          <ac:spMkLst>
            <pc:docMk/>
            <pc:sldMk cId="3511013284" sldId="657"/>
            <ac:spMk id="3" creationId="{E15F0929-E2ED-DDA5-6722-1D9AD7EE6BD5}"/>
          </ac:spMkLst>
        </pc:spChg>
        <pc:spChg chg="del mod ord">
          <ac:chgData name="Zimmer (she/her), Stephanie" userId="9e62d5f0-95ff-436d-8478-5e94c7522cc9" providerId="ADAL" clId="{D388AB9A-3944-4EF6-AC95-936FAF2B3FD7}" dt="2024-07-14T17:17:52.178" v="3138" actId="700"/>
          <ac:spMkLst>
            <pc:docMk/>
            <pc:sldMk cId="3511013284" sldId="657"/>
            <ac:spMk id="4" creationId="{6BDA59CD-DD1A-0920-42E3-7BB669D5F7B8}"/>
          </ac:spMkLst>
        </pc:spChg>
        <pc:spChg chg="del">
          <ac:chgData name="Zimmer (she/her), Stephanie" userId="9e62d5f0-95ff-436d-8478-5e94c7522cc9" providerId="ADAL" clId="{D388AB9A-3944-4EF6-AC95-936FAF2B3FD7}" dt="2024-07-14T17:17:52.178" v="3138" actId="700"/>
          <ac:spMkLst>
            <pc:docMk/>
            <pc:sldMk cId="3511013284" sldId="657"/>
            <ac:spMk id="5" creationId="{88F1070C-3426-5405-AF1E-FB10EE0C2D02}"/>
          </ac:spMkLst>
        </pc:spChg>
        <pc:spChg chg="add del mod ord">
          <ac:chgData name="Zimmer (she/her), Stephanie" userId="9e62d5f0-95ff-436d-8478-5e94c7522cc9" providerId="ADAL" clId="{D388AB9A-3944-4EF6-AC95-936FAF2B3FD7}" dt="2024-07-14T17:17:58.828" v="3139" actId="700"/>
          <ac:spMkLst>
            <pc:docMk/>
            <pc:sldMk cId="3511013284" sldId="657"/>
            <ac:spMk id="6" creationId="{44F30ABD-DF60-F6AD-B5FF-F5E032B10F25}"/>
          </ac:spMkLst>
        </pc:spChg>
        <pc:spChg chg="add del mod ord">
          <ac:chgData name="Zimmer (she/her), Stephanie" userId="9e62d5f0-95ff-436d-8478-5e94c7522cc9" providerId="ADAL" clId="{D388AB9A-3944-4EF6-AC95-936FAF2B3FD7}" dt="2024-07-14T17:17:58.828" v="3139" actId="700"/>
          <ac:spMkLst>
            <pc:docMk/>
            <pc:sldMk cId="3511013284" sldId="657"/>
            <ac:spMk id="7" creationId="{CCD7EB9C-E8A2-E62D-6419-FD6BF28487F1}"/>
          </ac:spMkLst>
        </pc:spChg>
        <pc:spChg chg="add mod ord">
          <ac:chgData name="Zimmer (she/her), Stephanie" userId="9e62d5f0-95ff-436d-8478-5e94c7522cc9" providerId="ADAL" clId="{D388AB9A-3944-4EF6-AC95-936FAF2B3FD7}" dt="2024-07-16T01:35:45.820" v="6951" actId="20577"/>
          <ac:spMkLst>
            <pc:docMk/>
            <pc:sldMk cId="3511013284" sldId="657"/>
            <ac:spMk id="8" creationId="{4D5C5ABC-382B-E0D9-1177-D4D5ED2CBD3F}"/>
          </ac:spMkLst>
        </pc:spChg>
        <pc:spChg chg="add mod ord">
          <ac:chgData name="Zimmer (she/her), Stephanie" userId="9e62d5f0-95ff-436d-8478-5e94c7522cc9" providerId="ADAL" clId="{D388AB9A-3944-4EF6-AC95-936FAF2B3FD7}" dt="2024-07-30T17:45:56.553" v="8601" actId="14"/>
          <ac:spMkLst>
            <pc:docMk/>
            <pc:sldMk cId="3511013284" sldId="657"/>
            <ac:spMk id="9" creationId="{805924FC-4A8C-E012-37C0-E4EFC51B4D42}"/>
          </ac:spMkLst>
        </pc:spChg>
      </pc:sldChg>
      <pc:sldChg chg="addSp delSp modSp new mod modNotesTx">
        <pc:chgData name="Zimmer (she/her), Stephanie" userId="9e62d5f0-95ff-436d-8478-5e94c7522cc9" providerId="ADAL" clId="{D388AB9A-3944-4EF6-AC95-936FAF2B3FD7}" dt="2024-07-18T15:20:57.074" v="8196" actId="14826"/>
        <pc:sldMkLst>
          <pc:docMk/>
          <pc:sldMk cId="851573946" sldId="658"/>
        </pc:sldMkLst>
        <pc:spChg chg="mod">
          <ac:chgData name="Zimmer (she/her), Stephanie" userId="9e62d5f0-95ff-436d-8478-5e94c7522cc9" providerId="ADAL" clId="{D388AB9A-3944-4EF6-AC95-936FAF2B3FD7}" dt="2024-07-16T01:56:44.430" v="7558" actId="20577"/>
          <ac:spMkLst>
            <pc:docMk/>
            <pc:sldMk cId="851573946" sldId="658"/>
            <ac:spMk id="2" creationId="{43759CC0-CDFF-58D3-344D-1AD829AC7C1A}"/>
          </ac:spMkLst>
        </pc:spChg>
        <pc:spChg chg="del">
          <ac:chgData name="Zimmer (she/her), Stephanie" userId="9e62d5f0-95ff-436d-8478-5e94c7522cc9" providerId="ADAL" clId="{D388AB9A-3944-4EF6-AC95-936FAF2B3FD7}" dt="2024-07-14T20:10:28.453" v="3942" actId="931"/>
          <ac:spMkLst>
            <pc:docMk/>
            <pc:sldMk cId="851573946" sldId="658"/>
            <ac:spMk id="3" creationId="{F00965D6-CBFE-1F39-EA79-B193CB3C2B82}"/>
          </ac:spMkLst>
        </pc:spChg>
        <pc:spChg chg="add del mod">
          <ac:chgData name="Zimmer (she/her), Stephanie" userId="9e62d5f0-95ff-436d-8478-5e94c7522cc9" providerId="ADAL" clId="{D388AB9A-3944-4EF6-AC95-936FAF2B3FD7}" dt="2024-07-15T21:16:07.779" v="5044" actId="931"/>
          <ac:spMkLst>
            <pc:docMk/>
            <pc:sldMk cId="851573946" sldId="658"/>
            <ac:spMk id="5" creationId="{21215FC3-5D5A-AB5E-48E7-CB72DA8869E8}"/>
          </ac:spMkLst>
        </pc:spChg>
        <pc:spChg chg="add del mod">
          <ac:chgData name="Zimmer (she/her), Stephanie" userId="9e62d5f0-95ff-436d-8478-5e94c7522cc9" providerId="ADAL" clId="{D388AB9A-3944-4EF6-AC95-936FAF2B3FD7}" dt="2024-07-16T12:54:09.068" v="7759" actId="931"/>
          <ac:spMkLst>
            <pc:docMk/>
            <pc:sldMk cId="851573946" sldId="658"/>
            <ac:spMk id="5" creationId="{F0479DEE-9B2F-343B-BA93-2AC840A0B841}"/>
          </ac:spMkLst>
        </pc:spChg>
        <pc:spChg chg="add del mod">
          <ac:chgData name="Zimmer (she/her), Stephanie" userId="9e62d5f0-95ff-436d-8478-5e94c7522cc9" providerId="ADAL" clId="{D388AB9A-3944-4EF6-AC95-936FAF2B3FD7}" dt="2024-07-16T12:54:39.312" v="7761" actId="931"/>
          <ac:spMkLst>
            <pc:docMk/>
            <pc:sldMk cId="851573946" sldId="658"/>
            <ac:spMk id="9" creationId="{839FE826-FC64-A525-FECF-10FD79BFC636}"/>
          </ac:spMkLst>
        </pc:spChg>
        <pc:spChg chg="add del mod">
          <ac:chgData name="Zimmer (she/her), Stephanie" userId="9e62d5f0-95ff-436d-8478-5e94c7522cc9" providerId="ADAL" clId="{D388AB9A-3944-4EF6-AC95-936FAF2B3FD7}" dt="2024-07-15T21:17:44.033" v="5047" actId="931"/>
          <ac:spMkLst>
            <pc:docMk/>
            <pc:sldMk cId="851573946" sldId="658"/>
            <ac:spMk id="10" creationId="{86B07FF7-1951-B232-04F2-3DE7DEB122C8}"/>
          </ac:spMkLst>
        </pc:spChg>
        <pc:spChg chg="add del mod">
          <ac:chgData name="Zimmer (she/her), Stephanie" userId="9e62d5f0-95ff-436d-8478-5e94c7522cc9" providerId="ADAL" clId="{D388AB9A-3944-4EF6-AC95-936FAF2B3FD7}" dt="2024-07-16T13:46:47.155" v="7902" actId="931"/>
          <ac:spMkLst>
            <pc:docMk/>
            <pc:sldMk cId="851573946" sldId="658"/>
            <ac:spMk id="13" creationId="{6856DD32-9EC1-3BDE-D7C1-B0C7E6B8994F}"/>
          </ac:spMkLst>
        </pc:spChg>
        <pc:spChg chg="add del mod">
          <ac:chgData name="Zimmer (she/her), Stephanie" userId="9e62d5f0-95ff-436d-8478-5e94c7522cc9" providerId="ADAL" clId="{D388AB9A-3944-4EF6-AC95-936FAF2B3FD7}" dt="2024-07-15T21:18:08.416" v="5049" actId="931"/>
          <ac:spMkLst>
            <pc:docMk/>
            <pc:sldMk cId="851573946" sldId="658"/>
            <ac:spMk id="14" creationId="{A4BD05B4-F861-ED79-4162-FEE7B055AE26}"/>
          </ac:spMkLst>
        </pc:spChg>
        <pc:spChg chg="add del mod">
          <ac:chgData name="Zimmer (she/her), Stephanie" userId="9e62d5f0-95ff-436d-8478-5e94c7522cc9" providerId="ADAL" clId="{D388AB9A-3944-4EF6-AC95-936FAF2B3FD7}" dt="2024-07-16T00:43:51.292" v="5437" actId="931"/>
          <ac:spMkLst>
            <pc:docMk/>
            <pc:sldMk cId="851573946" sldId="658"/>
            <ac:spMk id="18" creationId="{46ECAA32-9EA3-E51C-F879-D1B8F6E05890}"/>
          </ac:spMkLst>
        </pc:spChg>
        <pc:spChg chg="add del mod">
          <ac:chgData name="Zimmer (she/her), Stephanie" userId="9e62d5f0-95ff-436d-8478-5e94c7522cc9" providerId="ADAL" clId="{D388AB9A-3944-4EF6-AC95-936FAF2B3FD7}" dt="2024-07-16T01:27:09.603" v="5901" actId="931"/>
          <ac:spMkLst>
            <pc:docMk/>
            <pc:sldMk cId="851573946" sldId="658"/>
            <ac:spMk id="22" creationId="{A23B5FB8-250F-C07B-E504-9FE9DDCB22A7}"/>
          </ac:spMkLst>
        </pc:spChg>
        <pc:picChg chg="add del mod">
          <ac:chgData name="Zimmer (she/her), Stephanie" userId="9e62d5f0-95ff-436d-8478-5e94c7522cc9" providerId="ADAL" clId="{D388AB9A-3944-4EF6-AC95-936FAF2B3FD7}" dt="2024-07-15T21:15:56.782" v="5043" actId="478"/>
          <ac:picMkLst>
            <pc:docMk/>
            <pc:sldMk cId="851573946" sldId="658"/>
            <ac:picMk id="6" creationId="{462B7538-F43D-2007-D39F-9E4FC3FCEC5C}"/>
          </ac:picMkLst>
        </pc:picChg>
        <pc:picChg chg="add del mod">
          <ac:chgData name="Zimmer (she/her), Stephanie" userId="9e62d5f0-95ff-436d-8478-5e94c7522cc9" providerId="ADAL" clId="{D388AB9A-3944-4EF6-AC95-936FAF2B3FD7}" dt="2024-07-16T12:54:22.569" v="7760" actId="478"/>
          <ac:picMkLst>
            <pc:docMk/>
            <pc:sldMk cId="851573946" sldId="658"/>
            <ac:picMk id="7" creationId="{346C2B7F-BA3D-B8C1-5556-0389C9D820A0}"/>
          </ac:picMkLst>
        </pc:picChg>
        <pc:picChg chg="add del mod">
          <ac:chgData name="Zimmer (she/her), Stephanie" userId="9e62d5f0-95ff-436d-8478-5e94c7522cc9" providerId="ADAL" clId="{D388AB9A-3944-4EF6-AC95-936FAF2B3FD7}" dt="2024-07-15T21:17:32.618" v="5046" actId="478"/>
          <ac:picMkLst>
            <pc:docMk/>
            <pc:sldMk cId="851573946" sldId="658"/>
            <ac:picMk id="8" creationId="{6D998EA5-0BC0-5D00-47EF-4CF10A083BB1}"/>
          </ac:picMkLst>
        </pc:picChg>
        <pc:picChg chg="add del mod">
          <ac:chgData name="Zimmer (she/her), Stephanie" userId="9e62d5f0-95ff-436d-8478-5e94c7522cc9" providerId="ADAL" clId="{D388AB9A-3944-4EF6-AC95-936FAF2B3FD7}" dt="2024-07-16T13:46:43.794" v="7901" actId="478"/>
          <ac:picMkLst>
            <pc:docMk/>
            <pc:sldMk cId="851573946" sldId="658"/>
            <ac:picMk id="11" creationId="{EA2F41EA-514A-5342-9F55-DAF59F975D06}"/>
          </ac:picMkLst>
        </pc:picChg>
        <pc:picChg chg="add del mod">
          <ac:chgData name="Zimmer (she/her), Stephanie" userId="9e62d5f0-95ff-436d-8478-5e94c7522cc9" providerId="ADAL" clId="{D388AB9A-3944-4EF6-AC95-936FAF2B3FD7}" dt="2024-07-15T21:18:05.724" v="5048" actId="478"/>
          <ac:picMkLst>
            <pc:docMk/>
            <pc:sldMk cId="851573946" sldId="658"/>
            <ac:picMk id="12" creationId="{19B3ED46-4C78-72AF-9C72-23E8C9164A02}"/>
          </ac:picMkLst>
        </pc:picChg>
        <pc:picChg chg="add mod">
          <ac:chgData name="Zimmer (she/her), Stephanie" userId="9e62d5f0-95ff-436d-8478-5e94c7522cc9" providerId="ADAL" clId="{D388AB9A-3944-4EF6-AC95-936FAF2B3FD7}" dt="2024-07-18T15:20:57.074" v="8196" actId="14826"/>
          <ac:picMkLst>
            <pc:docMk/>
            <pc:sldMk cId="851573946" sldId="658"/>
            <ac:picMk id="15" creationId="{35C364FE-B867-3F7D-0EE2-C535AE60B232}"/>
          </ac:picMkLst>
        </pc:picChg>
        <pc:picChg chg="add del mod">
          <ac:chgData name="Zimmer (she/her), Stephanie" userId="9e62d5f0-95ff-436d-8478-5e94c7522cc9" providerId="ADAL" clId="{D388AB9A-3944-4EF6-AC95-936FAF2B3FD7}" dt="2024-07-16T00:43:43.545" v="5436" actId="478"/>
          <ac:picMkLst>
            <pc:docMk/>
            <pc:sldMk cId="851573946" sldId="658"/>
            <ac:picMk id="16" creationId="{DB6A5587-488B-F96C-FD4A-2177CA28C976}"/>
          </ac:picMkLst>
        </pc:picChg>
        <pc:picChg chg="add del mod">
          <ac:chgData name="Zimmer (she/her), Stephanie" userId="9e62d5f0-95ff-436d-8478-5e94c7522cc9" providerId="ADAL" clId="{D388AB9A-3944-4EF6-AC95-936FAF2B3FD7}" dt="2024-07-16T01:02:05.591" v="5897" actId="478"/>
          <ac:picMkLst>
            <pc:docMk/>
            <pc:sldMk cId="851573946" sldId="658"/>
            <ac:picMk id="20" creationId="{F4B54739-F33A-39B1-B6F3-057C6A212EB8}"/>
          </ac:picMkLst>
        </pc:picChg>
        <pc:picChg chg="add del mod">
          <ac:chgData name="Zimmer (she/her), Stephanie" userId="9e62d5f0-95ff-436d-8478-5e94c7522cc9" providerId="ADAL" clId="{D388AB9A-3944-4EF6-AC95-936FAF2B3FD7}" dt="2024-07-16T12:53:56.364" v="7757" actId="478"/>
          <ac:picMkLst>
            <pc:docMk/>
            <pc:sldMk cId="851573946" sldId="658"/>
            <ac:picMk id="24" creationId="{598EEFD8-6225-AEEC-0C88-F79155C05CB7}"/>
          </ac:picMkLst>
        </pc:picChg>
      </pc:sldChg>
      <pc:sldChg chg="addSp delSp modSp new mod modNotesTx">
        <pc:chgData name="Zimmer (she/her), Stephanie" userId="9e62d5f0-95ff-436d-8478-5e94c7522cc9" providerId="ADAL" clId="{D388AB9A-3944-4EF6-AC95-936FAF2B3FD7}" dt="2024-07-16T13:46:54.702" v="7904" actId="931"/>
        <pc:sldMkLst>
          <pc:docMk/>
          <pc:sldMk cId="312273410" sldId="659"/>
        </pc:sldMkLst>
        <pc:spChg chg="mod">
          <ac:chgData name="Zimmer (she/her), Stephanie" userId="9e62d5f0-95ff-436d-8478-5e94c7522cc9" providerId="ADAL" clId="{D388AB9A-3944-4EF6-AC95-936FAF2B3FD7}" dt="2024-07-16T01:56:50.585" v="7559" actId="20577"/>
          <ac:spMkLst>
            <pc:docMk/>
            <pc:sldMk cId="312273410" sldId="659"/>
            <ac:spMk id="2" creationId="{9A3384B2-176C-E765-29BF-5C14B67077B8}"/>
          </ac:spMkLst>
        </pc:spChg>
        <pc:spChg chg="del">
          <ac:chgData name="Zimmer (she/her), Stephanie" userId="9e62d5f0-95ff-436d-8478-5e94c7522cc9" providerId="ADAL" clId="{D388AB9A-3944-4EF6-AC95-936FAF2B3FD7}" dt="2024-07-14T20:14:05.508" v="4095" actId="931"/>
          <ac:spMkLst>
            <pc:docMk/>
            <pc:sldMk cId="312273410" sldId="659"/>
            <ac:spMk id="3" creationId="{1EC17CB4-0676-4CE1-7DD6-42A589AAFE38}"/>
          </ac:spMkLst>
        </pc:spChg>
        <pc:spChg chg="add del mod">
          <ac:chgData name="Zimmer (she/her), Stephanie" userId="9e62d5f0-95ff-436d-8478-5e94c7522cc9" providerId="ADAL" clId="{D388AB9A-3944-4EF6-AC95-936FAF2B3FD7}" dt="2024-07-16T12:54:49.638" v="7762" actId="931"/>
          <ac:spMkLst>
            <pc:docMk/>
            <pc:sldMk cId="312273410" sldId="659"/>
            <ac:spMk id="5" creationId="{3B7B4AA7-A7D8-FD80-060B-F2657026D5BD}"/>
          </ac:spMkLst>
        </pc:spChg>
        <pc:spChg chg="add del mod">
          <ac:chgData name="Zimmer (she/her), Stephanie" userId="9e62d5f0-95ff-436d-8478-5e94c7522cc9" providerId="ADAL" clId="{D388AB9A-3944-4EF6-AC95-936FAF2B3FD7}" dt="2024-07-15T21:21:08.545" v="5053" actId="931"/>
          <ac:spMkLst>
            <pc:docMk/>
            <pc:sldMk cId="312273410" sldId="659"/>
            <ac:spMk id="5" creationId="{D10699AF-2DBB-9C06-9B04-AB06ED836950}"/>
          </ac:spMkLst>
        </pc:spChg>
        <pc:spChg chg="add del mod">
          <ac:chgData name="Zimmer (she/her), Stephanie" userId="9e62d5f0-95ff-436d-8478-5e94c7522cc9" providerId="ADAL" clId="{D388AB9A-3944-4EF6-AC95-936FAF2B3FD7}" dt="2024-07-16T12:55:40.075" v="7764" actId="931"/>
          <ac:spMkLst>
            <pc:docMk/>
            <pc:sldMk cId="312273410" sldId="659"/>
            <ac:spMk id="9" creationId="{9283E11D-34CF-D3C2-0702-62F540784F86}"/>
          </ac:spMkLst>
        </pc:spChg>
        <pc:spChg chg="add del mod">
          <ac:chgData name="Zimmer (she/her), Stephanie" userId="9e62d5f0-95ff-436d-8478-5e94c7522cc9" providerId="ADAL" clId="{D388AB9A-3944-4EF6-AC95-936FAF2B3FD7}" dt="2024-07-16T00:44:07.650" v="5439" actId="931"/>
          <ac:spMkLst>
            <pc:docMk/>
            <pc:sldMk cId="312273410" sldId="659"/>
            <ac:spMk id="10" creationId="{B98CFB24-CAAA-E5C8-2F15-7C0DFA695AA0}"/>
          </ac:spMkLst>
        </pc:spChg>
        <pc:spChg chg="add del mod">
          <ac:chgData name="Zimmer (she/her), Stephanie" userId="9e62d5f0-95ff-436d-8478-5e94c7522cc9" providerId="ADAL" clId="{D388AB9A-3944-4EF6-AC95-936FAF2B3FD7}" dt="2024-07-16T12:55:49.602" v="7766" actId="931"/>
          <ac:spMkLst>
            <pc:docMk/>
            <pc:sldMk cId="312273410" sldId="659"/>
            <ac:spMk id="13" creationId="{82B5FDA8-062F-2C4F-57A7-9ED299F27404}"/>
          </ac:spMkLst>
        </pc:spChg>
        <pc:spChg chg="add del mod">
          <ac:chgData name="Zimmer (she/her), Stephanie" userId="9e62d5f0-95ff-436d-8478-5e94c7522cc9" providerId="ADAL" clId="{D388AB9A-3944-4EF6-AC95-936FAF2B3FD7}" dt="2024-07-16T00:44:16.596" v="5441" actId="931"/>
          <ac:spMkLst>
            <pc:docMk/>
            <pc:sldMk cId="312273410" sldId="659"/>
            <ac:spMk id="14" creationId="{644D1CF5-AFA3-1DE6-90F4-ADB3438AEB9C}"/>
          </ac:spMkLst>
        </pc:spChg>
        <pc:spChg chg="add del mod">
          <ac:chgData name="Zimmer (she/her), Stephanie" userId="9e62d5f0-95ff-436d-8478-5e94c7522cc9" providerId="ADAL" clId="{D388AB9A-3944-4EF6-AC95-936FAF2B3FD7}" dt="2024-07-16T13:46:54.702" v="7904" actId="931"/>
          <ac:spMkLst>
            <pc:docMk/>
            <pc:sldMk cId="312273410" sldId="659"/>
            <ac:spMk id="17" creationId="{E6B11441-CE06-C0E3-6FE8-EAC0BA6DCF09}"/>
          </ac:spMkLst>
        </pc:spChg>
        <pc:spChg chg="add del mod">
          <ac:chgData name="Zimmer (she/her), Stephanie" userId="9e62d5f0-95ff-436d-8478-5e94c7522cc9" providerId="ADAL" clId="{D388AB9A-3944-4EF6-AC95-936FAF2B3FD7}" dt="2024-07-16T01:27:16.293" v="5902" actId="931"/>
          <ac:spMkLst>
            <pc:docMk/>
            <pc:sldMk cId="312273410" sldId="659"/>
            <ac:spMk id="18" creationId="{3A3E33F6-54FC-BE09-AFEF-EE745EBE8A15}"/>
          </ac:spMkLst>
        </pc:spChg>
        <pc:picChg chg="add del mod">
          <ac:chgData name="Zimmer (she/her), Stephanie" userId="9e62d5f0-95ff-436d-8478-5e94c7522cc9" providerId="ADAL" clId="{D388AB9A-3944-4EF6-AC95-936FAF2B3FD7}" dt="2024-07-15T21:21:05.364" v="5052" actId="478"/>
          <ac:picMkLst>
            <pc:docMk/>
            <pc:sldMk cId="312273410" sldId="659"/>
            <ac:picMk id="6" creationId="{807F99E7-909D-01BC-AFCD-CAF0D99A9BD9}"/>
          </ac:picMkLst>
        </pc:picChg>
        <pc:picChg chg="add del mod">
          <ac:chgData name="Zimmer (she/her), Stephanie" userId="9e62d5f0-95ff-436d-8478-5e94c7522cc9" providerId="ADAL" clId="{D388AB9A-3944-4EF6-AC95-936FAF2B3FD7}" dt="2024-07-16T12:55:01.060" v="7763" actId="478"/>
          <ac:picMkLst>
            <pc:docMk/>
            <pc:sldMk cId="312273410" sldId="659"/>
            <ac:picMk id="7" creationId="{6F357051-2DE3-6FE0-E676-F1D572B7B890}"/>
          </ac:picMkLst>
        </pc:picChg>
        <pc:picChg chg="add del mod">
          <ac:chgData name="Zimmer (she/her), Stephanie" userId="9e62d5f0-95ff-436d-8478-5e94c7522cc9" providerId="ADAL" clId="{D388AB9A-3944-4EF6-AC95-936FAF2B3FD7}" dt="2024-07-16T00:44:03.879" v="5438" actId="478"/>
          <ac:picMkLst>
            <pc:docMk/>
            <pc:sldMk cId="312273410" sldId="659"/>
            <ac:picMk id="8" creationId="{41E63C06-CD92-55A3-C38C-44096D0BAB26}"/>
          </ac:picMkLst>
        </pc:picChg>
        <pc:picChg chg="add del mod">
          <ac:chgData name="Zimmer (she/her), Stephanie" userId="9e62d5f0-95ff-436d-8478-5e94c7522cc9" providerId="ADAL" clId="{D388AB9A-3944-4EF6-AC95-936FAF2B3FD7}" dt="2024-07-16T12:55:45.894" v="7765" actId="478"/>
          <ac:picMkLst>
            <pc:docMk/>
            <pc:sldMk cId="312273410" sldId="659"/>
            <ac:picMk id="11" creationId="{D1BC53AA-B30A-30D9-5CAF-CBAE4B0BC7EA}"/>
          </ac:picMkLst>
        </pc:picChg>
        <pc:picChg chg="add del mod">
          <ac:chgData name="Zimmer (she/her), Stephanie" userId="9e62d5f0-95ff-436d-8478-5e94c7522cc9" providerId="ADAL" clId="{D388AB9A-3944-4EF6-AC95-936FAF2B3FD7}" dt="2024-07-16T00:44:10.707" v="5440" actId="478"/>
          <ac:picMkLst>
            <pc:docMk/>
            <pc:sldMk cId="312273410" sldId="659"/>
            <ac:picMk id="12" creationId="{716E36BE-6F67-BC9A-5660-AC732C703E43}"/>
          </ac:picMkLst>
        </pc:picChg>
        <pc:picChg chg="add del mod">
          <ac:chgData name="Zimmer (she/her), Stephanie" userId="9e62d5f0-95ff-436d-8478-5e94c7522cc9" providerId="ADAL" clId="{D388AB9A-3944-4EF6-AC95-936FAF2B3FD7}" dt="2024-07-16T13:46:51.334" v="7903" actId="478"/>
          <ac:picMkLst>
            <pc:docMk/>
            <pc:sldMk cId="312273410" sldId="659"/>
            <ac:picMk id="15" creationId="{01C2ACC7-F24C-D7B0-7160-0CBC0961BD4C}"/>
          </ac:picMkLst>
        </pc:picChg>
        <pc:picChg chg="add del mod">
          <ac:chgData name="Zimmer (she/her), Stephanie" userId="9e62d5f0-95ff-436d-8478-5e94c7522cc9" providerId="ADAL" clId="{D388AB9A-3944-4EF6-AC95-936FAF2B3FD7}" dt="2024-07-16T01:02:07.895" v="5898" actId="478"/>
          <ac:picMkLst>
            <pc:docMk/>
            <pc:sldMk cId="312273410" sldId="659"/>
            <ac:picMk id="16" creationId="{B653E143-C1AB-459C-2E94-54F25D28A23D}"/>
          </ac:picMkLst>
        </pc:picChg>
        <pc:picChg chg="add mod">
          <ac:chgData name="Zimmer (she/her), Stephanie" userId="9e62d5f0-95ff-436d-8478-5e94c7522cc9" providerId="ADAL" clId="{D388AB9A-3944-4EF6-AC95-936FAF2B3FD7}" dt="2024-07-16T13:46:54.702" v="7904" actId="931"/>
          <ac:picMkLst>
            <pc:docMk/>
            <pc:sldMk cId="312273410" sldId="659"/>
            <ac:picMk id="19" creationId="{2236B84E-39F8-BD29-89EC-7D698850826B}"/>
          </ac:picMkLst>
        </pc:picChg>
        <pc:picChg chg="add del mod">
          <ac:chgData name="Zimmer (she/her), Stephanie" userId="9e62d5f0-95ff-436d-8478-5e94c7522cc9" providerId="ADAL" clId="{D388AB9A-3944-4EF6-AC95-936FAF2B3FD7}" dt="2024-07-16T12:53:58.744" v="7758" actId="478"/>
          <ac:picMkLst>
            <pc:docMk/>
            <pc:sldMk cId="312273410" sldId="659"/>
            <ac:picMk id="20" creationId="{1175F478-D590-4AF5-6B70-6996FA8B85AE}"/>
          </ac:picMkLst>
        </pc:picChg>
      </pc:sldChg>
      <pc:sldChg chg="modSp new mod modNotesTx">
        <pc:chgData name="Zimmer (she/her), Stephanie" userId="9e62d5f0-95ff-436d-8478-5e94c7522cc9" providerId="ADAL" clId="{D388AB9A-3944-4EF6-AC95-936FAF2B3FD7}" dt="2024-07-30T17:46:03.741" v="8602" actId="14"/>
        <pc:sldMkLst>
          <pc:docMk/>
          <pc:sldMk cId="994505726" sldId="660"/>
        </pc:sldMkLst>
        <pc:spChg chg="mod">
          <ac:chgData name="Zimmer (she/her), Stephanie" userId="9e62d5f0-95ff-436d-8478-5e94c7522cc9" providerId="ADAL" clId="{D388AB9A-3944-4EF6-AC95-936FAF2B3FD7}" dt="2024-07-14T20:15:15.799" v="4177" actId="20577"/>
          <ac:spMkLst>
            <pc:docMk/>
            <pc:sldMk cId="994505726" sldId="660"/>
            <ac:spMk id="2" creationId="{D09B3597-64B7-91F4-C06D-F007AEE2F36D}"/>
          </ac:spMkLst>
        </pc:spChg>
        <pc:spChg chg="mod">
          <ac:chgData name="Zimmer (she/her), Stephanie" userId="9e62d5f0-95ff-436d-8478-5e94c7522cc9" providerId="ADAL" clId="{D388AB9A-3944-4EF6-AC95-936FAF2B3FD7}" dt="2024-07-30T17:46:03.741" v="8602" actId="14"/>
          <ac:spMkLst>
            <pc:docMk/>
            <pc:sldMk cId="994505726" sldId="660"/>
            <ac:spMk id="3" creationId="{734470FD-4A7C-7E52-5AAA-2E4ADDE95F5C}"/>
          </ac:spMkLst>
        </pc:spChg>
      </pc:sldChg>
      <pc:sldChg chg="addSp delSp modSp add mod modNotesTx">
        <pc:chgData name="Zimmer (she/her), Stephanie" userId="9e62d5f0-95ff-436d-8478-5e94c7522cc9" providerId="ADAL" clId="{D388AB9A-3944-4EF6-AC95-936FAF2B3FD7}" dt="2024-07-18T15:21:08.654" v="8197" actId="14826"/>
        <pc:sldMkLst>
          <pc:docMk/>
          <pc:sldMk cId="2326551127" sldId="661"/>
        </pc:sldMkLst>
        <pc:spChg chg="mod">
          <ac:chgData name="Zimmer (she/her), Stephanie" userId="9e62d5f0-95ff-436d-8478-5e94c7522cc9" providerId="ADAL" clId="{D388AB9A-3944-4EF6-AC95-936FAF2B3FD7}" dt="2024-07-16T01:56:56.974" v="7560" actId="20577"/>
          <ac:spMkLst>
            <pc:docMk/>
            <pc:sldMk cId="2326551127" sldId="661"/>
            <ac:spMk id="2" creationId="{43759CC0-CDFF-58D3-344D-1AD829AC7C1A}"/>
          </ac:spMkLst>
        </pc:spChg>
        <pc:spChg chg="add del mod">
          <ac:chgData name="Zimmer (she/her), Stephanie" userId="9e62d5f0-95ff-436d-8478-5e94c7522cc9" providerId="ADAL" clId="{D388AB9A-3944-4EF6-AC95-936FAF2B3FD7}" dt="2024-07-15T21:18:58.139" v="5051" actId="931"/>
          <ac:spMkLst>
            <pc:docMk/>
            <pc:sldMk cId="2326551127" sldId="661"/>
            <ac:spMk id="5" creationId="{420D2609-6EB3-68DD-0E53-EEE648AFB1B7}"/>
          </ac:spMkLst>
        </pc:spChg>
        <pc:spChg chg="add del mod">
          <ac:chgData name="Zimmer (she/her), Stephanie" userId="9e62d5f0-95ff-436d-8478-5e94c7522cc9" providerId="ADAL" clId="{D388AB9A-3944-4EF6-AC95-936FAF2B3FD7}" dt="2024-07-16T12:56:25.627" v="7894" actId="931"/>
          <ac:spMkLst>
            <pc:docMk/>
            <pc:sldMk cId="2326551127" sldId="661"/>
            <ac:spMk id="5" creationId="{A5B49DEF-9BAB-7222-8FCD-BA60290CFC51}"/>
          </ac:spMkLst>
        </pc:spChg>
        <pc:spChg chg="add del mod">
          <ac:chgData name="Zimmer (she/her), Stephanie" userId="9e62d5f0-95ff-436d-8478-5e94c7522cc9" providerId="ADAL" clId="{D388AB9A-3944-4EF6-AC95-936FAF2B3FD7}" dt="2024-07-16T13:47:02.050" v="7906" actId="931"/>
          <ac:spMkLst>
            <pc:docMk/>
            <pc:sldMk cId="2326551127" sldId="661"/>
            <ac:spMk id="9" creationId="{884D772D-6BE6-C7D8-4837-D3DE08A425FB}"/>
          </ac:spMkLst>
        </pc:spChg>
        <pc:spChg chg="add del mod">
          <ac:chgData name="Zimmer (she/her), Stephanie" userId="9e62d5f0-95ff-436d-8478-5e94c7522cc9" providerId="ADAL" clId="{D388AB9A-3944-4EF6-AC95-936FAF2B3FD7}" dt="2024-07-16T00:44:30.515" v="5443" actId="931"/>
          <ac:spMkLst>
            <pc:docMk/>
            <pc:sldMk cId="2326551127" sldId="661"/>
            <ac:spMk id="10" creationId="{48A9D665-A463-7E2D-4298-36E96D8F2A9A}"/>
          </ac:spMkLst>
        </pc:spChg>
        <pc:spChg chg="add del mod">
          <ac:chgData name="Zimmer (she/her), Stephanie" userId="9e62d5f0-95ff-436d-8478-5e94c7522cc9" providerId="ADAL" clId="{D388AB9A-3944-4EF6-AC95-936FAF2B3FD7}" dt="2024-07-16T01:27:22.629" v="5903" actId="931"/>
          <ac:spMkLst>
            <pc:docMk/>
            <pc:sldMk cId="2326551127" sldId="661"/>
            <ac:spMk id="14" creationId="{678E3D00-E912-5077-0F7D-2088A8218923}"/>
          </ac:spMkLst>
        </pc:spChg>
        <pc:picChg chg="del mod">
          <ac:chgData name="Zimmer (she/her), Stephanie" userId="9e62d5f0-95ff-436d-8478-5e94c7522cc9" providerId="ADAL" clId="{D388AB9A-3944-4EF6-AC95-936FAF2B3FD7}" dt="2024-07-15T21:18:52.841" v="5050" actId="478"/>
          <ac:picMkLst>
            <pc:docMk/>
            <pc:sldMk cId="2326551127" sldId="661"/>
            <ac:picMk id="6" creationId="{462B7538-F43D-2007-D39F-9E4FC3FCEC5C}"/>
          </ac:picMkLst>
        </pc:picChg>
        <pc:picChg chg="add del mod">
          <ac:chgData name="Zimmer (she/her), Stephanie" userId="9e62d5f0-95ff-436d-8478-5e94c7522cc9" providerId="ADAL" clId="{D388AB9A-3944-4EF6-AC95-936FAF2B3FD7}" dt="2024-07-16T13:46:59.012" v="7905" actId="478"/>
          <ac:picMkLst>
            <pc:docMk/>
            <pc:sldMk cId="2326551127" sldId="661"/>
            <ac:picMk id="7" creationId="{DCF91431-331A-2F82-810E-A802FF0775BC}"/>
          </ac:picMkLst>
        </pc:picChg>
        <pc:picChg chg="add del mod">
          <ac:chgData name="Zimmer (she/her), Stephanie" userId="9e62d5f0-95ff-436d-8478-5e94c7522cc9" providerId="ADAL" clId="{D388AB9A-3944-4EF6-AC95-936FAF2B3FD7}" dt="2024-07-16T00:44:25.824" v="5442" actId="478"/>
          <ac:picMkLst>
            <pc:docMk/>
            <pc:sldMk cId="2326551127" sldId="661"/>
            <ac:picMk id="8" creationId="{F5522869-B6D8-1D65-D95C-B9419FAD7DBC}"/>
          </ac:picMkLst>
        </pc:picChg>
        <pc:picChg chg="add mod">
          <ac:chgData name="Zimmer (she/her), Stephanie" userId="9e62d5f0-95ff-436d-8478-5e94c7522cc9" providerId="ADAL" clId="{D388AB9A-3944-4EF6-AC95-936FAF2B3FD7}" dt="2024-07-18T15:21:08.654" v="8197" actId="14826"/>
          <ac:picMkLst>
            <pc:docMk/>
            <pc:sldMk cId="2326551127" sldId="661"/>
            <ac:picMk id="11" creationId="{805822BA-9443-56D7-6F66-22E39E20772E}"/>
          </ac:picMkLst>
        </pc:picChg>
        <pc:picChg chg="add del mod">
          <ac:chgData name="Zimmer (she/her), Stephanie" userId="9e62d5f0-95ff-436d-8478-5e94c7522cc9" providerId="ADAL" clId="{D388AB9A-3944-4EF6-AC95-936FAF2B3FD7}" dt="2024-07-16T01:02:11.211" v="5899" actId="478"/>
          <ac:picMkLst>
            <pc:docMk/>
            <pc:sldMk cId="2326551127" sldId="661"/>
            <ac:picMk id="12" creationId="{6FC85757-6DE7-FEB3-0BD1-59427A1BB688}"/>
          </ac:picMkLst>
        </pc:picChg>
        <pc:picChg chg="add del mod">
          <ac:chgData name="Zimmer (she/her), Stephanie" userId="9e62d5f0-95ff-436d-8478-5e94c7522cc9" providerId="ADAL" clId="{D388AB9A-3944-4EF6-AC95-936FAF2B3FD7}" dt="2024-07-16T12:56:22.471" v="7893" actId="478"/>
          <ac:picMkLst>
            <pc:docMk/>
            <pc:sldMk cId="2326551127" sldId="661"/>
            <ac:picMk id="16" creationId="{B07CAC9A-CBFE-D048-0191-921B898B80BE}"/>
          </ac:picMkLst>
        </pc:picChg>
      </pc:sldChg>
      <pc:sldChg chg="addSp delSp modSp add mod">
        <pc:chgData name="Zimmer (she/her), Stephanie" userId="9e62d5f0-95ff-436d-8478-5e94c7522cc9" providerId="ADAL" clId="{D388AB9A-3944-4EF6-AC95-936FAF2B3FD7}" dt="2024-07-16T13:47:11.055" v="7908" actId="931"/>
        <pc:sldMkLst>
          <pc:docMk/>
          <pc:sldMk cId="537729134" sldId="662"/>
        </pc:sldMkLst>
        <pc:spChg chg="mod">
          <ac:chgData name="Zimmer (she/her), Stephanie" userId="9e62d5f0-95ff-436d-8478-5e94c7522cc9" providerId="ADAL" clId="{D388AB9A-3944-4EF6-AC95-936FAF2B3FD7}" dt="2024-07-16T01:57:03.947" v="7563" actId="20577"/>
          <ac:spMkLst>
            <pc:docMk/>
            <pc:sldMk cId="537729134" sldId="662"/>
            <ac:spMk id="2" creationId="{9A3384B2-176C-E765-29BF-5C14B67077B8}"/>
          </ac:spMkLst>
        </pc:spChg>
        <pc:spChg chg="add del mod">
          <ac:chgData name="Zimmer (she/her), Stephanie" userId="9e62d5f0-95ff-436d-8478-5e94c7522cc9" providerId="ADAL" clId="{D388AB9A-3944-4EF6-AC95-936FAF2B3FD7}" dt="2024-07-15T21:21:16.242" v="5055" actId="931"/>
          <ac:spMkLst>
            <pc:docMk/>
            <pc:sldMk cId="537729134" sldId="662"/>
            <ac:spMk id="5" creationId="{C5A6A5CD-6C51-BEA3-7BD2-F6E95D508BD2}"/>
          </ac:spMkLst>
        </pc:spChg>
        <pc:spChg chg="add del mod">
          <ac:chgData name="Zimmer (she/her), Stephanie" userId="9e62d5f0-95ff-436d-8478-5e94c7522cc9" providerId="ADAL" clId="{D388AB9A-3944-4EF6-AC95-936FAF2B3FD7}" dt="2024-07-16T12:56:35.085" v="7896" actId="931"/>
          <ac:spMkLst>
            <pc:docMk/>
            <pc:sldMk cId="537729134" sldId="662"/>
            <ac:spMk id="5" creationId="{FDF71F31-9F81-95FF-5A67-58BB8B17F9B0}"/>
          </ac:spMkLst>
        </pc:spChg>
        <pc:spChg chg="add del mod">
          <ac:chgData name="Zimmer (she/her), Stephanie" userId="9e62d5f0-95ff-436d-8478-5e94c7522cc9" providerId="ADAL" clId="{D388AB9A-3944-4EF6-AC95-936FAF2B3FD7}" dt="2024-07-16T13:47:11.055" v="7908" actId="931"/>
          <ac:spMkLst>
            <pc:docMk/>
            <pc:sldMk cId="537729134" sldId="662"/>
            <ac:spMk id="9" creationId="{4BCBDFEC-EB05-284A-23BB-6F23D297BEFC}"/>
          </ac:spMkLst>
        </pc:spChg>
        <pc:spChg chg="add del mod">
          <ac:chgData name="Zimmer (she/her), Stephanie" userId="9e62d5f0-95ff-436d-8478-5e94c7522cc9" providerId="ADAL" clId="{D388AB9A-3944-4EF6-AC95-936FAF2B3FD7}" dt="2024-07-16T00:44:37.699" v="5445" actId="931"/>
          <ac:spMkLst>
            <pc:docMk/>
            <pc:sldMk cId="537729134" sldId="662"/>
            <ac:spMk id="10" creationId="{9EED872E-5E2A-F03E-10D7-C1AEDEF12155}"/>
          </ac:spMkLst>
        </pc:spChg>
        <pc:spChg chg="add del mod">
          <ac:chgData name="Zimmer (she/her), Stephanie" userId="9e62d5f0-95ff-436d-8478-5e94c7522cc9" providerId="ADAL" clId="{D388AB9A-3944-4EF6-AC95-936FAF2B3FD7}" dt="2024-07-16T01:27:27.896" v="5904" actId="931"/>
          <ac:spMkLst>
            <pc:docMk/>
            <pc:sldMk cId="537729134" sldId="662"/>
            <ac:spMk id="14" creationId="{CEA6FE01-A851-DBA1-BF86-4B2A80E514C7}"/>
          </ac:spMkLst>
        </pc:spChg>
        <pc:picChg chg="del mod">
          <ac:chgData name="Zimmer (she/her), Stephanie" userId="9e62d5f0-95ff-436d-8478-5e94c7522cc9" providerId="ADAL" clId="{D388AB9A-3944-4EF6-AC95-936FAF2B3FD7}" dt="2024-07-15T21:21:13.006" v="5054" actId="478"/>
          <ac:picMkLst>
            <pc:docMk/>
            <pc:sldMk cId="537729134" sldId="662"/>
            <ac:picMk id="6" creationId="{807F99E7-909D-01BC-AFCD-CAF0D99A9BD9}"/>
          </ac:picMkLst>
        </pc:picChg>
        <pc:picChg chg="add del mod">
          <ac:chgData name="Zimmer (she/her), Stephanie" userId="9e62d5f0-95ff-436d-8478-5e94c7522cc9" providerId="ADAL" clId="{D388AB9A-3944-4EF6-AC95-936FAF2B3FD7}" dt="2024-07-16T13:47:06.280" v="7907" actId="478"/>
          <ac:picMkLst>
            <pc:docMk/>
            <pc:sldMk cId="537729134" sldId="662"/>
            <ac:picMk id="7" creationId="{B1314DEA-760B-C8F9-5D61-BE86086D2448}"/>
          </ac:picMkLst>
        </pc:picChg>
        <pc:picChg chg="add del mod">
          <ac:chgData name="Zimmer (she/her), Stephanie" userId="9e62d5f0-95ff-436d-8478-5e94c7522cc9" providerId="ADAL" clId="{D388AB9A-3944-4EF6-AC95-936FAF2B3FD7}" dt="2024-07-16T00:44:33.847" v="5444" actId="478"/>
          <ac:picMkLst>
            <pc:docMk/>
            <pc:sldMk cId="537729134" sldId="662"/>
            <ac:picMk id="8" creationId="{FDE069A3-912F-CC12-C3B2-B46D83B06E28}"/>
          </ac:picMkLst>
        </pc:picChg>
        <pc:picChg chg="add mod">
          <ac:chgData name="Zimmer (she/her), Stephanie" userId="9e62d5f0-95ff-436d-8478-5e94c7522cc9" providerId="ADAL" clId="{D388AB9A-3944-4EF6-AC95-936FAF2B3FD7}" dt="2024-07-16T13:47:11.055" v="7908" actId="931"/>
          <ac:picMkLst>
            <pc:docMk/>
            <pc:sldMk cId="537729134" sldId="662"/>
            <ac:picMk id="11" creationId="{C4EE0B2F-880A-CD2F-A915-1457FA6F51D5}"/>
          </ac:picMkLst>
        </pc:picChg>
        <pc:picChg chg="add del mod">
          <ac:chgData name="Zimmer (she/her), Stephanie" userId="9e62d5f0-95ff-436d-8478-5e94c7522cc9" providerId="ADAL" clId="{D388AB9A-3944-4EF6-AC95-936FAF2B3FD7}" dt="2024-07-16T01:02:14.239" v="5900" actId="478"/>
          <ac:picMkLst>
            <pc:docMk/>
            <pc:sldMk cId="537729134" sldId="662"/>
            <ac:picMk id="12" creationId="{84EE7DD7-F750-E8C0-3376-D6872A508E63}"/>
          </ac:picMkLst>
        </pc:picChg>
        <pc:picChg chg="add del mod">
          <ac:chgData name="Zimmer (she/her), Stephanie" userId="9e62d5f0-95ff-436d-8478-5e94c7522cc9" providerId="ADAL" clId="{D388AB9A-3944-4EF6-AC95-936FAF2B3FD7}" dt="2024-07-16T12:56:31.924" v="7895" actId="478"/>
          <ac:picMkLst>
            <pc:docMk/>
            <pc:sldMk cId="537729134" sldId="662"/>
            <ac:picMk id="16" creationId="{1CF6B6E3-E6E4-8CAE-268C-0776D0DD3D79}"/>
          </ac:picMkLst>
        </pc:picChg>
      </pc:sldChg>
      <pc:sldChg chg="modSp new mod modNotesTx">
        <pc:chgData name="Zimmer (she/her), Stephanie" userId="9e62d5f0-95ff-436d-8478-5e94c7522cc9" providerId="ADAL" clId="{D388AB9A-3944-4EF6-AC95-936FAF2B3FD7}" dt="2024-07-30T20:59:53.120" v="8605" actId="2"/>
        <pc:sldMkLst>
          <pc:docMk/>
          <pc:sldMk cId="1051731977" sldId="663"/>
        </pc:sldMkLst>
        <pc:spChg chg="mod">
          <ac:chgData name="Zimmer (she/her), Stephanie" userId="9e62d5f0-95ff-436d-8478-5e94c7522cc9" providerId="ADAL" clId="{D388AB9A-3944-4EF6-AC95-936FAF2B3FD7}" dt="2024-07-18T15:22:47.836" v="8214" actId="20577"/>
          <ac:spMkLst>
            <pc:docMk/>
            <pc:sldMk cId="1051731977" sldId="663"/>
            <ac:spMk id="2" creationId="{BB6F9D8A-297A-A017-4AA3-0E7EE23DD718}"/>
          </ac:spMkLst>
        </pc:spChg>
        <pc:spChg chg="mod">
          <ac:chgData name="Zimmer (she/her), Stephanie" userId="9e62d5f0-95ff-436d-8478-5e94c7522cc9" providerId="ADAL" clId="{D388AB9A-3944-4EF6-AC95-936FAF2B3FD7}" dt="2024-07-30T20:59:53.120" v="8605" actId="2"/>
          <ac:spMkLst>
            <pc:docMk/>
            <pc:sldMk cId="1051731977" sldId="663"/>
            <ac:spMk id="3" creationId="{1EBA2B06-9D02-A15B-785D-F44D859085D1}"/>
          </ac:spMkLst>
        </pc:spChg>
      </pc:sldChg>
      <pc:sldChg chg="modSp new mod modNotesTx">
        <pc:chgData name="Zimmer (she/her), Stephanie" userId="9e62d5f0-95ff-436d-8478-5e94c7522cc9" providerId="ADAL" clId="{D388AB9A-3944-4EF6-AC95-936FAF2B3FD7}" dt="2024-07-16T12:56:15.154" v="7892" actId="20577"/>
        <pc:sldMkLst>
          <pc:docMk/>
          <pc:sldMk cId="2189013925" sldId="664"/>
        </pc:sldMkLst>
        <pc:spChg chg="mod">
          <ac:chgData name="Zimmer (she/her), Stephanie" userId="9e62d5f0-95ff-436d-8478-5e94c7522cc9" providerId="ADAL" clId="{D388AB9A-3944-4EF6-AC95-936FAF2B3FD7}" dt="2024-07-15T21:22:28.789" v="5101" actId="20577"/>
          <ac:spMkLst>
            <pc:docMk/>
            <pc:sldMk cId="2189013925" sldId="664"/>
            <ac:spMk id="2" creationId="{4B83C81A-96D7-2730-88FE-13C617F64A17}"/>
          </ac:spMkLst>
        </pc:spChg>
        <pc:spChg chg="mod">
          <ac:chgData name="Zimmer (she/her), Stephanie" userId="9e62d5f0-95ff-436d-8478-5e94c7522cc9" providerId="ADAL" clId="{D388AB9A-3944-4EF6-AC95-936FAF2B3FD7}" dt="2024-07-16T12:56:15.154" v="7892" actId="20577"/>
          <ac:spMkLst>
            <pc:docMk/>
            <pc:sldMk cId="2189013925" sldId="664"/>
            <ac:spMk id="3" creationId="{CBE41D69-0EE6-B294-64CB-6BC7D9E5E41A}"/>
          </ac:spMkLst>
        </pc:spChg>
      </pc:sldChg>
      <pc:sldChg chg="modSp new mod">
        <pc:chgData name="Zimmer (she/her), Stephanie" userId="9e62d5f0-95ff-436d-8478-5e94c7522cc9" providerId="ADAL" clId="{D388AB9A-3944-4EF6-AC95-936FAF2B3FD7}" dt="2024-07-16T00:47:06.587" v="5497" actId="20577"/>
        <pc:sldMkLst>
          <pc:docMk/>
          <pc:sldMk cId="1235016674" sldId="665"/>
        </pc:sldMkLst>
        <pc:spChg chg="mod">
          <ac:chgData name="Zimmer (she/her), Stephanie" userId="9e62d5f0-95ff-436d-8478-5e94c7522cc9" providerId="ADAL" clId="{D388AB9A-3944-4EF6-AC95-936FAF2B3FD7}" dt="2024-07-16T00:47:06.587" v="5497" actId="20577"/>
          <ac:spMkLst>
            <pc:docMk/>
            <pc:sldMk cId="1235016674" sldId="665"/>
            <ac:spMk id="3" creationId="{EAD6F074-5CEC-5E88-F5AC-FC92C4E88062}"/>
          </ac:spMkLst>
        </pc:spChg>
      </pc:sldChg>
      <pc:sldChg chg="addSp delSp modSp new mod modClrScheme chgLayout">
        <pc:chgData name="Zimmer (she/her), Stephanie" userId="9e62d5f0-95ff-436d-8478-5e94c7522cc9" providerId="ADAL" clId="{D388AB9A-3944-4EF6-AC95-936FAF2B3FD7}" dt="2024-07-16T00:58:58.633" v="5894" actId="20577"/>
        <pc:sldMkLst>
          <pc:docMk/>
          <pc:sldMk cId="4037875224" sldId="666"/>
        </pc:sldMkLst>
        <pc:spChg chg="del mod ord">
          <ac:chgData name="Zimmer (she/her), Stephanie" userId="9e62d5f0-95ff-436d-8478-5e94c7522cc9" providerId="ADAL" clId="{D388AB9A-3944-4EF6-AC95-936FAF2B3FD7}" dt="2024-07-16T00:58:37.110" v="5870" actId="700"/>
          <ac:spMkLst>
            <pc:docMk/>
            <pc:sldMk cId="4037875224" sldId="666"/>
            <ac:spMk id="2" creationId="{346CEAEA-5473-F89A-2CA5-FEC7437AE6A7}"/>
          </ac:spMkLst>
        </pc:spChg>
        <pc:spChg chg="del">
          <ac:chgData name="Zimmer (she/her), Stephanie" userId="9e62d5f0-95ff-436d-8478-5e94c7522cc9" providerId="ADAL" clId="{D388AB9A-3944-4EF6-AC95-936FAF2B3FD7}" dt="2024-07-16T00:58:37.110" v="5870" actId="700"/>
          <ac:spMkLst>
            <pc:docMk/>
            <pc:sldMk cId="4037875224" sldId="666"/>
            <ac:spMk id="3" creationId="{06A84D2F-F427-0712-5D1E-FC5DF98D99CF}"/>
          </ac:spMkLst>
        </pc:spChg>
        <pc:spChg chg="mod ord">
          <ac:chgData name="Zimmer (she/her), Stephanie" userId="9e62d5f0-95ff-436d-8478-5e94c7522cc9" providerId="ADAL" clId="{D388AB9A-3944-4EF6-AC95-936FAF2B3FD7}" dt="2024-07-16T00:58:37.110" v="5870" actId="700"/>
          <ac:spMkLst>
            <pc:docMk/>
            <pc:sldMk cId="4037875224" sldId="666"/>
            <ac:spMk id="4" creationId="{B099DCAB-4DC0-3EF4-F2C7-8270CFAD6D60}"/>
          </ac:spMkLst>
        </pc:spChg>
        <pc:spChg chg="add mod ord">
          <ac:chgData name="Zimmer (she/her), Stephanie" userId="9e62d5f0-95ff-436d-8478-5e94c7522cc9" providerId="ADAL" clId="{D388AB9A-3944-4EF6-AC95-936FAF2B3FD7}" dt="2024-07-16T00:58:58.633" v="5894" actId="20577"/>
          <ac:spMkLst>
            <pc:docMk/>
            <pc:sldMk cId="4037875224" sldId="666"/>
            <ac:spMk id="5" creationId="{33A35D9C-4B45-1CF6-940D-FB2C09A675EB}"/>
          </ac:spMkLst>
        </pc:spChg>
      </pc:sldChg>
      <pc:sldChg chg="modSp new mod">
        <pc:chgData name="Zimmer (she/her), Stephanie" userId="9e62d5f0-95ff-436d-8478-5e94c7522cc9" providerId="ADAL" clId="{D388AB9A-3944-4EF6-AC95-936FAF2B3FD7}" dt="2024-07-16T01:32:52.145" v="6547" actId="20577"/>
        <pc:sldMkLst>
          <pc:docMk/>
          <pc:sldMk cId="408272294" sldId="667"/>
        </pc:sldMkLst>
        <pc:spChg chg="mod">
          <ac:chgData name="Zimmer (she/her), Stephanie" userId="9e62d5f0-95ff-436d-8478-5e94c7522cc9" providerId="ADAL" clId="{D388AB9A-3944-4EF6-AC95-936FAF2B3FD7}" dt="2024-07-16T01:32:52.145" v="6547" actId="20577"/>
          <ac:spMkLst>
            <pc:docMk/>
            <pc:sldMk cId="408272294" sldId="667"/>
            <ac:spMk id="3" creationId="{9D99E36C-C269-2535-2DC5-5CF31150C43E}"/>
          </ac:spMkLst>
        </pc:spChg>
      </pc:sldChg>
      <pc:sldChg chg="addSp delSp modSp new mod modClrScheme chgLayout">
        <pc:chgData name="Zimmer (she/her), Stephanie" userId="9e62d5f0-95ff-436d-8478-5e94c7522cc9" providerId="ADAL" clId="{D388AB9A-3944-4EF6-AC95-936FAF2B3FD7}" dt="2024-07-16T01:35:36.422" v="6928" actId="20577"/>
        <pc:sldMkLst>
          <pc:docMk/>
          <pc:sldMk cId="2750033981" sldId="668"/>
        </pc:sldMkLst>
        <pc:spChg chg="mod ord">
          <ac:chgData name="Zimmer (she/her), Stephanie" userId="9e62d5f0-95ff-436d-8478-5e94c7522cc9" providerId="ADAL" clId="{D388AB9A-3944-4EF6-AC95-936FAF2B3FD7}" dt="2024-07-16T01:33:13.273" v="6549" actId="700"/>
          <ac:spMkLst>
            <pc:docMk/>
            <pc:sldMk cId="2750033981" sldId="668"/>
            <ac:spMk id="2" creationId="{E2AB4340-D996-A2EE-CC95-414734960B90}"/>
          </ac:spMkLst>
        </pc:spChg>
        <pc:spChg chg="del mod ord">
          <ac:chgData name="Zimmer (she/her), Stephanie" userId="9e62d5f0-95ff-436d-8478-5e94c7522cc9" providerId="ADAL" clId="{D388AB9A-3944-4EF6-AC95-936FAF2B3FD7}" dt="2024-07-16T01:33:13.273" v="6549" actId="700"/>
          <ac:spMkLst>
            <pc:docMk/>
            <pc:sldMk cId="2750033981" sldId="668"/>
            <ac:spMk id="3" creationId="{2D5E4559-0F30-D289-7B25-A8EADABE5331}"/>
          </ac:spMkLst>
        </pc:spChg>
        <pc:spChg chg="add mod ord">
          <ac:chgData name="Zimmer (she/her), Stephanie" userId="9e62d5f0-95ff-436d-8478-5e94c7522cc9" providerId="ADAL" clId="{D388AB9A-3944-4EF6-AC95-936FAF2B3FD7}" dt="2024-07-16T01:35:36.422" v="6928" actId="20577"/>
          <ac:spMkLst>
            <pc:docMk/>
            <pc:sldMk cId="2750033981" sldId="668"/>
            <ac:spMk id="4" creationId="{2660F333-EBC0-E9D6-2B96-279686450C5A}"/>
          </ac:spMkLst>
        </pc:spChg>
        <pc:spChg chg="add mod ord">
          <ac:chgData name="Zimmer (she/her), Stephanie" userId="9e62d5f0-95ff-436d-8478-5e94c7522cc9" providerId="ADAL" clId="{D388AB9A-3944-4EF6-AC95-936FAF2B3FD7}" dt="2024-07-16T01:35:20.904" v="6915" actId="20577"/>
          <ac:spMkLst>
            <pc:docMk/>
            <pc:sldMk cId="2750033981" sldId="668"/>
            <ac:spMk id="5" creationId="{21C11ED6-EE53-E5D4-C129-B905A08F2886}"/>
          </ac:spMkLst>
        </pc:spChg>
      </pc:sldChg>
      <pc:sldChg chg="modSp new mod">
        <pc:chgData name="Zimmer (she/her), Stephanie" userId="9e62d5f0-95ff-436d-8478-5e94c7522cc9" providerId="ADAL" clId="{D388AB9A-3944-4EF6-AC95-936FAF2B3FD7}" dt="2024-07-18T15:32:14.085" v="8565" actId="20577"/>
        <pc:sldMkLst>
          <pc:docMk/>
          <pc:sldMk cId="43466382" sldId="669"/>
        </pc:sldMkLst>
        <pc:spChg chg="mod">
          <ac:chgData name="Zimmer (she/her), Stephanie" userId="9e62d5f0-95ff-436d-8478-5e94c7522cc9" providerId="ADAL" clId="{D388AB9A-3944-4EF6-AC95-936FAF2B3FD7}" dt="2024-07-18T15:23:09.828" v="8226" actId="20577"/>
          <ac:spMkLst>
            <pc:docMk/>
            <pc:sldMk cId="43466382" sldId="669"/>
            <ac:spMk id="2" creationId="{7081AD5B-287F-2F66-CC4E-DE87ED29DD20}"/>
          </ac:spMkLst>
        </pc:spChg>
        <pc:spChg chg="mod">
          <ac:chgData name="Zimmer (she/her), Stephanie" userId="9e62d5f0-95ff-436d-8478-5e94c7522cc9" providerId="ADAL" clId="{D388AB9A-3944-4EF6-AC95-936FAF2B3FD7}" dt="2024-07-18T15:32:14.085" v="8565" actId="20577"/>
          <ac:spMkLst>
            <pc:docMk/>
            <pc:sldMk cId="43466382" sldId="669"/>
            <ac:spMk id="3" creationId="{92FCF616-B140-8261-B7F8-C86246195CE4}"/>
          </ac:spMkLst>
        </pc:spChg>
      </pc:sldChg>
    </pc:docChg>
  </pc:docChgLst>
  <pc:docChgLst>
    <pc:chgData name="Zimmer (she/her), Stephanie" userId="S::sazimmer@rti.org::9e62d5f0-95ff-436d-8478-5e94c7522cc9" providerId="AD" clId="Web-{28D39527-AEF6-6723-2746-23139A0F00A2}"/>
    <pc:docChg chg="modSld">
      <pc:chgData name="Zimmer (she/her), Stephanie" userId="S::sazimmer@rti.org::9e62d5f0-95ff-436d-8478-5e94c7522cc9" providerId="AD" clId="Web-{28D39527-AEF6-6723-2746-23139A0F00A2}" dt="2024-07-15T19:47:59.464" v="70" actId="20577"/>
      <pc:docMkLst>
        <pc:docMk/>
      </pc:docMkLst>
      <pc:sldChg chg="modSp">
        <pc:chgData name="Zimmer (she/her), Stephanie" userId="S::sazimmer@rti.org::9e62d5f0-95ff-436d-8478-5e94c7522cc9" providerId="AD" clId="Web-{28D39527-AEF6-6723-2746-23139A0F00A2}" dt="2024-07-15T19:15:58.669" v="13" actId="20577"/>
        <pc:sldMkLst>
          <pc:docMk/>
          <pc:sldMk cId="3098523732" sldId="257"/>
        </pc:sldMkLst>
        <pc:spChg chg="mod">
          <ac:chgData name="Zimmer (she/her), Stephanie" userId="S::sazimmer@rti.org::9e62d5f0-95ff-436d-8478-5e94c7522cc9" providerId="AD" clId="Web-{28D39527-AEF6-6723-2746-23139A0F00A2}" dt="2024-07-15T19:15:58.669" v="13" actId="20577"/>
          <ac:spMkLst>
            <pc:docMk/>
            <pc:sldMk cId="3098523732" sldId="257"/>
            <ac:spMk id="6" creationId="{8FD830CA-0031-2948-AD7F-B267D892D72A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47:59.464" v="70" actId="20577"/>
        <pc:sldMkLst>
          <pc:docMk/>
          <pc:sldMk cId="1261629795" sldId="652"/>
        </pc:sldMkLst>
        <pc:spChg chg="mod">
          <ac:chgData name="Zimmer (she/her), Stephanie" userId="S::sazimmer@rti.org::9e62d5f0-95ff-436d-8478-5e94c7522cc9" providerId="AD" clId="Web-{28D39527-AEF6-6723-2746-23139A0F00A2}" dt="2024-07-15T19:47:59.464" v="70" actId="20577"/>
          <ac:spMkLst>
            <pc:docMk/>
            <pc:sldMk cId="1261629795" sldId="652"/>
            <ac:spMk id="8" creationId="{00000000-0000-0000-0000-000000000000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19:14.846" v="25" actId="20577"/>
        <pc:sldMkLst>
          <pc:docMk/>
          <pc:sldMk cId="3726091712" sldId="655"/>
        </pc:sldMkLst>
        <pc:spChg chg="mod">
          <ac:chgData name="Zimmer (she/her), Stephanie" userId="S::sazimmer@rti.org::9e62d5f0-95ff-436d-8478-5e94c7522cc9" providerId="AD" clId="Web-{28D39527-AEF6-6723-2746-23139A0F00A2}" dt="2024-07-15T19:19:14.846" v="25" actId="20577"/>
          <ac:spMkLst>
            <pc:docMk/>
            <pc:sldMk cId="3726091712" sldId="655"/>
            <ac:spMk id="4" creationId="{1A32FCCA-A7F9-9339-185A-3EF126F15434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32:12.176" v="47" actId="20577"/>
        <pc:sldMkLst>
          <pc:docMk/>
          <pc:sldMk cId="3511013284" sldId="657"/>
        </pc:sldMkLst>
        <pc:spChg chg="mod">
          <ac:chgData name="Zimmer (she/her), Stephanie" userId="S::sazimmer@rti.org::9e62d5f0-95ff-436d-8478-5e94c7522cc9" providerId="AD" clId="Web-{28D39527-AEF6-6723-2746-23139A0F00A2}" dt="2024-07-15T19:32:12.176" v="47" actId="20577"/>
          <ac:spMkLst>
            <pc:docMk/>
            <pc:sldMk cId="3511013284" sldId="657"/>
            <ac:spMk id="9" creationId="{805924FC-4A8C-E012-37C0-E4EFC51B4D42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43:47.333" v="48" actId="20577"/>
        <pc:sldMkLst>
          <pc:docMk/>
          <pc:sldMk cId="2326551127" sldId="661"/>
        </pc:sldMkLst>
        <pc:spChg chg="mod">
          <ac:chgData name="Zimmer (she/her), Stephanie" userId="S::sazimmer@rti.org::9e62d5f0-95ff-436d-8478-5e94c7522cc9" providerId="AD" clId="Web-{28D39527-AEF6-6723-2746-23139A0F00A2}" dt="2024-07-15T19:43:47.333" v="48" actId="20577"/>
          <ac:spMkLst>
            <pc:docMk/>
            <pc:sldMk cId="2326551127" sldId="661"/>
            <ac:spMk id="2" creationId="{43759CC0-CDFF-58D3-344D-1AD829AC7C1A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43:52.458" v="49" actId="20577"/>
        <pc:sldMkLst>
          <pc:docMk/>
          <pc:sldMk cId="537729134" sldId="662"/>
        </pc:sldMkLst>
        <pc:spChg chg="mod">
          <ac:chgData name="Zimmer (she/her), Stephanie" userId="S::sazimmer@rti.org::9e62d5f0-95ff-436d-8478-5e94c7522cc9" providerId="AD" clId="Web-{28D39527-AEF6-6723-2746-23139A0F00A2}" dt="2024-07-15T19:43:52.458" v="49" actId="20577"/>
          <ac:spMkLst>
            <pc:docMk/>
            <pc:sldMk cId="537729134" sldId="662"/>
            <ac:spMk id="2" creationId="{9A3384B2-176C-E765-29BF-5C14B67077B8}"/>
          </ac:spMkLst>
        </pc:spChg>
      </pc:sldChg>
      <pc:sldChg chg="modSp">
        <pc:chgData name="Zimmer (she/her), Stephanie" userId="S::sazimmer@rti.org::9e62d5f0-95ff-436d-8478-5e94c7522cc9" providerId="AD" clId="Web-{28D39527-AEF6-6723-2746-23139A0F00A2}" dt="2024-07-15T19:47:51.730" v="62" actId="20577"/>
        <pc:sldMkLst>
          <pc:docMk/>
          <pc:sldMk cId="1051731977" sldId="663"/>
        </pc:sldMkLst>
        <pc:spChg chg="mod">
          <ac:chgData name="Zimmer (she/her), Stephanie" userId="S::sazimmer@rti.org::9e62d5f0-95ff-436d-8478-5e94c7522cc9" providerId="AD" clId="Web-{28D39527-AEF6-6723-2746-23139A0F00A2}" dt="2024-07-15T19:47:51.730" v="62" actId="20577"/>
          <ac:spMkLst>
            <pc:docMk/>
            <pc:sldMk cId="1051731977" sldId="663"/>
            <ac:spMk id="3" creationId="{1EBA2B06-9D02-A15B-785D-F44D859085D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209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t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209" y="8817926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9" tIns="45608" rIns="91219" bIns="45608" numCol="1" anchor="b" anchorCtr="0" compatLnSpc="1">
            <a:prstTxWarp prst="textNoShape">
              <a:avLst/>
            </a:prstTxWarp>
          </a:bodyPr>
          <a:lstStyle>
            <a:lvl1pPr algn="r" defTabSz="912790">
              <a:defRPr sz="1200">
                <a:latin typeface="Arial" charset="0"/>
              </a:defRPr>
            </a:lvl1pPr>
          </a:lstStyle>
          <a:p>
            <a:pPr>
              <a:defRPr/>
            </a:pPr>
            <a:fld id="{F14AD3AF-E853-41DD-9C6B-157657455C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794" y="0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5325"/>
            <a:ext cx="6188075" cy="34813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57" y="4409758"/>
            <a:ext cx="5121488" cy="417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515"/>
            <a:ext cx="3028207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794" y="8819515"/>
            <a:ext cx="3028206" cy="464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951" tIns="46476" rIns="92951" bIns="46476" numCol="1" anchor="b" anchorCtr="0" compatLnSpc="1">
            <a:prstTxWarp prst="textNoShape">
              <a:avLst/>
            </a:prstTxWarp>
          </a:bodyPr>
          <a:lstStyle>
            <a:lvl1pPr algn="r" defTabSz="930251">
              <a:defRPr sz="1200">
                <a:latin typeface="Arial" charset="0"/>
              </a:defRPr>
            </a:lvl1pPr>
          </a:lstStyle>
          <a:p>
            <a:pPr>
              <a:defRPr/>
            </a:pPr>
            <a:fld id="{8DB8C9F8-2507-43B8-94EB-5DEE5D53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86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533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Eligibility generally inversely related to yield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72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Increase of 6.7% percentage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19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among completed screeners</a:t>
            </a:r>
          </a:p>
          <a:p>
            <a:r>
              <a:rPr lang="en-US"/>
              <a:t>- generally over predicted but ordering is correct</a:t>
            </a:r>
          </a:p>
          <a:p>
            <a:r>
              <a:rPr lang="en-US"/>
              <a:t>- note this as among screener respondents. Is yield related to eligibility?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Eligibility generally inversely related to yield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82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702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32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Sample design MOS counts only age-eligible population so some senior community is less likely to be sampled, as an example</a:t>
            </a:r>
          </a:p>
          <a:p>
            <a:r>
              <a:rPr lang="en-US"/>
              <a:t>- enhanced listing used in non-ABS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98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some marketing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78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Note that the outcome doesn’t exactly match NSFG but we were using an unrelated survey to build the model</a:t>
            </a:r>
          </a:p>
          <a:p>
            <a:r>
              <a:rPr lang="en-US"/>
              <a:t>- Ground truth data is from a survey other than NSFG, has address information so that it can be linked to other data</a:t>
            </a:r>
          </a:p>
          <a:p>
            <a:r>
              <a:rPr lang="en-US"/>
              <a:t>- Vendor data has “person” records for each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204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Collapse vendor level data to one row per address. Use an “any” approach. If anyone at the address has a flag, flag that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28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For this project, logistic was chosen but actively comparing logistic, xgboot, and other ensemble models. Logistic works pretty well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- Vendor age indicators are indicating whether ANYONE in the household is that 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35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Increase of 4% eligibility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0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Four quarters of data collection</a:t>
            </a:r>
          </a:p>
          <a:p>
            <a:r>
              <a:rPr lang="en-US"/>
              <a:t>- PAPI was used in Phase 3 in 2 quarters – results for that mode alone will not be shown as the response mode was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6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among completed screeners</a:t>
            </a:r>
          </a:p>
          <a:p>
            <a:r>
              <a:rPr lang="en-US"/>
              <a:t>- Among sampled addresses, divided each age stratum into tertiles to provide more groupings for plots. Banded columns are age stratum groups</a:t>
            </a:r>
          </a:p>
          <a:p>
            <a:r>
              <a:rPr lang="en-US"/>
              <a:t>- generally under predicted but ordering is correct</a:t>
            </a:r>
          </a:p>
          <a:p>
            <a:r>
              <a:rPr lang="en-US"/>
              <a:t>- note this as among screener respondents. Is yield related to eligibility?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DB8C9F8-2507-43B8-94EB-5DEE5D53B02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2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E8577B-8E27-6B43-8606-B7C04E5289F9}"/>
              </a:ext>
            </a:extLst>
          </p:cNvPr>
          <p:cNvSpPr/>
          <p:nvPr userDrawn="1"/>
        </p:nvSpPr>
        <p:spPr>
          <a:xfrm>
            <a:off x="0" y="4882896"/>
            <a:ext cx="9144000" cy="276617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/>
              <a:t>CONFIDENTIAL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179475-7FE7-704F-96FB-9C1D46D5FD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2" name="Text Box 14">
            <a:extLst>
              <a:ext uri="{FF2B5EF4-FFF2-40B4-BE49-F238E27FC236}">
                <a16:creationId xmlns:a16="http://schemas.microsoft.com/office/drawing/2014/main" id="{5AC64515-2573-A54D-8C70-ABDEEAFCF5A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F8DA85-61E5-F64B-9F6A-DD9A4EF815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95958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6D4EC182-C431-475B-8B70-4300FCBFFA54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DF4225B0-A76B-46E7-805A-C6E94F60115C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280035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C67EB43-9670-4C77-A73A-C8BE85BE35A3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1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8CC66846-702E-414C-BA29-1A8D535392E7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35A3D7B-6B7C-ED4F-9433-DE24902855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DF6A6C95-5BEB-D74F-A2EA-6B392D9B3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B4D36AF1-EA11-4AD5-9CB1-0757FB487C31}" type="datetime1">
              <a:rPr lang="en-US" smtClean="0"/>
              <a:t>7/30/2024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4CE6D566-749E-3A4F-B010-9244406C5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39183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Map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06794E-A6BE-2940-826C-679610EBB36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r="2954"/>
          <a:stretch/>
        </p:blipFill>
        <p:spPr>
          <a:xfrm>
            <a:off x="3962400" y="0"/>
            <a:ext cx="5181600" cy="4646496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73106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w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9C0D74-8215-E048-9311-E6F9AE523AC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047878-6B9B-2648-B68D-15B60C4A4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B4A1AE-DD48-F346-B760-5939935BB620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4232662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9144000" cy="5156200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126F23-DEC4-7641-800F-0A019CA95E36}"/>
              </a:ext>
            </a:extLst>
          </p:cNvPr>
          <p:cNvSpPr/>
          <p:nvPr userDrawn="1"/>
        </p:nvSpPr>
        <p:spPr bwMode="auto">
          <a:xfrm>
            <a:off x="0" y="-10500"/>
            <a:ext cx="9144000" cy="501684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9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C2DEB6-48AC-FF4A-B43F-EAA460917C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5" name="Picture 14" descr="A close up of a necklace&#10;&#10;Description automatically generated">
            <a:extLst>
              <a:ext uri="{FF2B5EF4-FFF2-40B4-BE49-F238E27FC236}">
                <a16:creationId xmlns:a16="http://schemas.microsoft.com/office/drawing/2014/main" id="{B33AEB36-9C96-D64D-B5E6-9E77C071C6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65"/>
            <a:ext cx="6947575" cy="48465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9EAD636-8CA7-CA41-A71A-13078B0AFDCD}"/>
              </a:ext>
            </a:extLst>
          </p:cNvPr>
          <p:cNvSpPr/>
          <p:nvPr userDrawn="1"/>
        </p:nvSpPr>
        <p:spPr>
          <a:xfrm>
            <a:off x="0" y="4885281"/>
            <a:ext cx="9144000" cy="2628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DA24BF72-C04C-0040-9CD8-CE96D37A1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rgbClr val="FFFFFF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1">
                    <a:lumMod val="75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0" name="Footer Placeholder 13">
            <a:extLst>
              <a:ext uri="{FF2B5EF4-FFF2-40B4-BE49-F238E27FC236}">
                <a16:creationId xmlns:a16="http://schemas.microsoft.com/office/drawing/2014/main" id="{C0650DCC-2166-304C-B136-0D8602FD0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E3B423-6E60-274B-9A28-4B6495FD4556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969431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59B851D3-E3E4-4919-83F1-30C2F20ED23D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76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39" r="12759"/>
          <a:stretch/>
        </p:blipFill>
        <p:spPr>
          <a:xfrm>
            <a:off x="2049374" y="0"/>
            <a:ext cx="7094626" cy="54095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878D8BBE-E50B-4CCE-A4EB-49FDCDFC8ADD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3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4009630"/>
            <a:ext cx="1086624" cy="437668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5FDCACE-487E-C446-9CAE-286ECCF03EEE}"/>
              </a:ext>
            </a:extLst>
          </p:cNvPr>
          <p:cNvSpPr/>
          <p:nvPr userDrawn="1"/>
        </p:nvSpPr>
        <p:spPr>
          <a:xfrm>
            <a:off x="0" y="4882896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DE614C68-2BC7-9347-A228-B493586C8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FD1379DC-0AAB-674F-B5F7-C0FC6012F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CE9EBF9-1042-954A-BC31-5B08760F1302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  <p:extLst>
      <p:ext uri="{BB962C8B-B14F-4D97-AF65-F5344CB8AC3E}">
        <p14:creationId xmlns:p14="http://schemas.microsoft.com/office/powerpoint/2010/main" val="12174977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0"/>
            <a:ext cx="6545516" cy="5406518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2875DFD8-260F-4E6B-BF65-D0E67A4F885C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43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E3AB620D-612B-43E3-ABBD-A6BE8499E699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2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6B5FDA52-5C88-49A5-B15C-B704469FD003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F9B9D306-C91C-4549-A378-A661E507ADEE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49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" y="137160"/>
            <a:ext cx="8842248" cy="572464"/>
          </a:xfrm>
          <a:prstGeom prst="rect">
            <a:avLst/>
          </a:prstGeom>
        </p:spPr>
        <p:txBody>
          <a:bodyPr l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4C1541A8-5C7E-6E46-ACBD-CE47CA8F7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4BEC2C8C-EC89-4C3D-AB78-AD432DE4A9B5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61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263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1B3C36CA-EFDA-4F46-B4DF-F3F8B94C63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DB5DA875-D589-41F9-BA82-B09E82D5975A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0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woman&#10;&#10;Description automatically generated">
            <a:extLst>
              <a:ext uri="{FF2B5EF4-FFF2-40B4-BE49-F238E27FC236}">
                <a16:creationId xmlns:a16="http://schemas.microsoft.com/office/drawing/2014/main" id="{0A4A30D0-0F66-5E47-A324-3313C852A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279476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024926"/>
            <a:ext cx="6781800" cy="572464"/>
          </a:xfrm>
          <a:prstGeom prst="rect">
            <a:avLst/>
          </a:prstGeom>
          <a:noFill/>
        </p:spPr>
        <p:txBody>
          <a:bodyPr lIns="91440"/>
          <a:lstStyle>
            <a:lvl1pPr algn="l">
              <a:defRPr sz="2800" b="1" i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title style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id="{D134570B-76D0-6041-A2C8-63C68E619B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DD635F13-A919-405E-B7A4-3C53B8CC8A9E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26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FA8A571F-8021-AD41-BEF0-8F5D84FBFC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F8A1C78C-0186-41AF-B42D-91234F5914B0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/Imag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close up of a necklace&#10;&#10;Description automatically generated">
            <a:extLst>
              <a:ext uri="{FF2B5EF4-FFF2-40B4-BE49-F238E27FC236}">
                <a16:creationId xmlns:a16="http://schemas.microsoft.com/office/drawing/2014/main" id="{46BAF619-5291-D744-9759-CB4521E606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6425" y="13058"/>
            <a:ext cx="6947575" cy="4846590"/>
          </a:xfrm>
          <a:prstGeom prst="rect">
            <a:avLst/>
          </a:prstGeom>
        </p:spPr>
      </p:pic>
      <p:sp>
        <p:nvSpPr>
          <p:cNvPr id="130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0439" y="294792"/>
            <a:ext cx="4662561" cy="572464"/>
          </a:xfrm>
          <a:prstGeom prst="rect">
            <a:avLst/>
          </a:prstGeom>
          <a:noFill/>
        </p:spPr>
        <p:txBody>
          <a:bodyPr lIns="91440" rIns="91440"/>
          <a:lstStyle>
            <a:lvl1pPr algn="l">
              <a:defRPr b="1" i="0">
                <a:solidFill>
                  <a:schemeClr val="accent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290440" y="1152524"/>
            <a:ext cx="4662560" cy="457200"/>
          </a:xfrm>
          <a:prstGeom prst="rect">
            <a:avLst/>
          </a:prstGeom>
        </p:spPr>
        <p:txBody>
          <a:bodyPr/>
          <a:lstStyle>
            <a:lvl1pPr marL="0" indent="0" algn="l">
              <a:buFont typeface="Wingdings" pitchFamily="1" charset="2"/>
              <a:buNone/>
              <a:defRPr sz="2000" b="0" i="0">
                <a:solidFill>
                  <a:schemeClr val="tx1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290439" y="1762124"/>
            <a:ext cx="3671961" cy="609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 i="0">
                <a:solidFill>
                  <a:schemeClr val="bg2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Presenter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2FDBB3-20AD-0642-85B4-30E9C29B1F61}"/>
              </a:ext>
            </a:extLst>
          </p:cNvPr>
          <p:cNvSpPr/>
          <p:nvPr userDrawn="1"/>
        </p:nvSpPr>
        <p:spPr>
          <a:xfrm>
            <a:off x="0" y="4885268"/>
            <a:ext cx="9144000" cy="262804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 userDrawn="1"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4DE6614-EFAC-4240-BEB1-45E0850FA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919" y="3956675"/>
            <a:ext cx="1212082" cy="567888"/>
          </a:xfrm>
          <a:prstGeom prst="rect">
            <a:avLst/>
          </a:prstGeom>
        </p:spPr>
      </p:pic>
      <p:sp>
        <p:nvSpPr>
          <p:cNvPr id="13" name="Text Box 14">
            <a:extLst>
              <a:ext uri="{FF2B5EF4-FFF2-40B4-BE49-F238E27FC236}">
                <a16:creationId xmlns:a16="http://schemas.microsoft.com/office/drawing/2014/main" id="{C8F324A8-8EC5-0C47-8FEC-67872943563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902" y="4873370"/>
            <a:ext cx="874214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>
                <a:solidFill>
                  <a:schemeClr val="bg2">
                    <a:lumMod val="60000"/>
                    <a:lumOff val="40000"/>
                  </a:schemeClr>
                </a:solidFill>
                <a:latin typeface="+mj-lt"/>
              </a:rPr>
              <a:t>www.rti.org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ED35CF-9F51-984F-BDC1-B8BC1B1881BD}"/>
              </a:ext>
            </a:extLst>
          </p:cNvPr>
          <p:cNvSpPr txBox="1"/>
          <p:nvPr userDrawn="1"/>
        </p:nvSpPr>
        <p:spPr>
          <a:xfrm>
            <a:off x="1218168" y="4931764"/>
            <a:ext cx="5687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kern="1200" baseline="0">
                <a:solidFill>
                  <a:schemeClr val="bg2">
                    <a:lumMod val="60000"/>
                    <a:lumOff val="40000"/>
                  </a:schemeClr>
                </a:solidFill>
                <a:latin typeface="Arial Narrow" panose="020B0604020202020204" pitchFamily="34" charset="0"/>
                <a:ea typeface="ヒラギノ角ゴ Pro W3" pitchFamily="1" charset="-128"/>
                <a:cs typeface="Arial Narrow" panose="020B0604020202020204" pitchFamily="34" charset="0"/>
              </a:rPr>
              <a:t>RTI International is a trade name of Research Triangle Institute. RTI and the RTI logo are U.S. registered trademarks of Research Triangle Institute.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546872"/>
          </a:xfrm>
          <a:prstGeom prst="rect">
            <a:avLst/>
          </a:prstGeom>
        </p:spPr>
        <p:txBody>
          <a:bodyPr/>
          <a:lstStyle>
            <a:lvl1pPr marL="225425" indent="-225425">
              <a:buFont typeface="Courier New" panose="02070309020205020404" pitchFamily="49" charset="0"/>
              <a:buChar char="o"/>
              <a:defRPr/>
            </a:lvl1pPr>
            <a:lvl2pPr marL="457200" indent="-231775">
              <a:buFont typeface="Arial" panose="020B0604020202020204" pitchFamily="34" charset="0"/>
              <a:buChar char="•"/>
              <a:defRPr/>
            </a:lvl2pPr>
            <a:lvl3pPr marL="679450" indent="-222250">
              <a:buFont typeface="System Font Regular"/>
              <a:buChar char="-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BBCEA345-BB26-0B46-AD00-867C69FE44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C7D9D124-6416-4B0E-A974-150596559FEC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necklace&#10;&#10;Description automatically generated">
            <a:extLst>
              <a:ext uri="{FF2B5EF4-FFF2-40B4-BE49-F238E27FC236}">
                <a16:creationId xmlns:a16="http://schemas.microsoft.com/office/drawing/2014/main" id="{5FDE42CE-1A87-1A4D-AD45-88C57675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838" r="12759"/>
          <a:stretch/>
        </p:blipFill>
        <p:spPr>
          <a:xfrm>
            <a:off x="2049374" y="0"/>
            <a:ext cx="7094626" cy="5401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458724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914400"/>
            <a:ext cx="458724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4C0BCCB-1C9C-B24C-B0E3-05CDDC7B9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1E4F7A50-DCD5-4725-B1CA-7A4099A86329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137160"/>
            <a:ext cx="5105400" cy="572464"/>
          </a:xfrm>
          <a:prstGeom prst="rect">
            <a:avLst/>
          </a:prstGeom>
        </p:spPr>
        <p:txBody>
          <a:bodyPr l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14400"/>
            <a:ext cx="5105400" cy="388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 descr="A close up of a necklace&#10;&#10;Description automatically generated">
            <a:extLst>
              <a:ext uri="{FF2B5EF4-FFF2-40B4-BE49-F238E27FC236}">
                <a16:creationId xmlns:a16="http://schemas.microsoft.com/office/drawing/2014/main" id="{6D55DB36-90E3-0A43-900F-6A3BB259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751" r="20463"/>
          <a:stretch/>
        </p:blipFill>
        <p:spPr>
          <a:xfrm flipH="1">
            <a:off x="0" y="-1"/>
            <a:ext cx="6545516" cy="5406519"/>
          </a:xfrm>
          <a:prstGeom prst="rect">
            <a:avLst/>
          </a:prstGeom>
          <a:ln>
            <a:noFill/>
          </a:ln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6E97108-5B3A-1549-8EE2-D48DEAC59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06BD2463-1FDF-4E7B-8F8D-14EDCFB59B83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9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-Line 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7155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" y="1276350"/>
            <a:ext cx="8842248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98B3AD92-FD44-3C4D-855B-57B30FF2D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C82AC4CF-247A-48FF-9D63-A78BAC778E0C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8842248" cy="572464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/>
          </p:nvPr>
        </p:nvSpPr>
        <p:spPr>
          <a:xfrm>
            <a:off x="137159" y="914400"/>
            <a:ext cx="4206241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914400"/>
            <a:ext cx="4407408" cy="3790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94DC99FE-BAF3-9B47-A974-E761F68CC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F165578D-9A8C-4287-A575-327C185F2783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Line Title Plus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37160" y="137160"/>
            <a:ext cx="8842248" cy="960120"/>
          </a:xfrm>
          <a:prstGeom prst="rect">
            <a:avLst/>
          </a:prstGeom>
        </p:spPr>
        <p:txBody>
          <a:bodyPr lIns="91440" tIns="91440" rIns="182880" bIns="91440"/>
          <a:lstStyle>
            <a:lvl1pPr marL="0">
              <a:lnSpc>
                <a:spcPct val="90000"/>
              </a:lnSpc>
              <a:defRPr baseline="0"/>
            </a:lvl1pPr>
          </a:lstStyle>
          <a:p>
            <a:r>
              <a:rPr lang="en-US"/>
              <a:t>Click to edit Master title style. This one can wrap to two lines. Filler copy added.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4892040"/>
            <a:ext cx="347472" cy="219456"/>
          </a:xfrm>
          <a:prstGeom prst="rect">
            <a:avLst/>
          </a:prstGeom>
        </p:spPr>
        <p:txBody>
          <a:bodyPr/>
          <a:lstStyle/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137160" y="1268730"/>
            <a:ext cx="4331208" cy="343662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648200" y="1268730"/>
            <a:ext cx="4331208" cy="34366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48B961D3-6572-F44B-BBD5-C4B1D0CD47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10C8F638-D558-46C0-A327-7B7FDDC45535}" type="datetime1">
              <a:rPr lang="en-US" smtClean="0"/>
              <a:t>7/30/2024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rgbClr val="0A35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FC14DF97-79E7-47B4-B44E-9FAD5737B68B}" type="datetime1">
              <a:rPr lang="en-US" smtClean="0"/>
              <a:t>7/30/2024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3" r:id="rId2"/>
    <p:sldLayoutId id="2147483992" r:id="rId3"/>
    <p:sldLayoutId id="2147483994" r:id="rId4"/>
    <p:sldLayoutId id="2147484006" r:id="rId5"/>
    <p:sldLayoutId id="2147484007" r:id="rId6"/>
    <p:sldLayoutId id="2147483995" r:id="rId7"/>
    <p:sldLayoutId id="2147483996" r:id="rId8"/>
    <p:sldLayoutId id="2147483997" r:id="rId9"/>
    <p:sldLayoutId id="2147483998" r:id="rId10"/>
    <p:sldLayoutId id="2147483999" r:id="rId11"/>
    <p:sldLayoutId id="2147484002" r:id="rId12"/>
    <p:sldLayoutId id="2147484000" r:id="rId13"/>
    <p:sldLayoutId id="2147484008" r:id="rId14"/>
  </p:sldLayoutIdLst>
  <p:hf hdr="0" ft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accent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2">
              <a:lumMod val="50000"/>
            </a:schemeClr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2">
              <a:lumMod val="50000"/>
            </a:schemeClr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D0769B-938A-C542-923A-DB040D48BFA7}"/>
              </a:ext>
            </a:extLst>
          </p:cNvPr>
          <p:cNvSpPr/>
          <p:nvPr userDrawn="1"/>
        </p:nvSpPr>
        <p:spPr bwMode="auto">
          <a:xfrm>
            <a:off x="29464" y="957189"/>
            <a:ext cx="9144000" cy="41949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CF758B-4890-6F4B-A2A9-639C79689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812" b="2481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6A0FAE8-EC5B-E544-8559-C68F353E8179}"/>
              </a:ext>
            </a:extLst>
          </p:cNvPr>
          <p:cNvSpPr/>
          <p:nvPr userDrawn="1"/>
        </p:nvSpPr>
        <p:spPr>
          <a:xfrm>
            <a:off x="0" y="4882896"/>
            <a:ext cx="9144000" cy="26517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" y="137160"/>
            <a:ext cx="8842248" cy="5724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82880" tIns="91440" rIns="182880" bIns="9144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" y="913194"/>
            <a:ext cx="8842248" cy="38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8001000" y="4882896"/>
            <a:ext cx="1143000" cy="26517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0" y="4892040"/>
            <a:ext cx="347472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D4325D4D-289E-48C1-B277-2BEB492A7D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55EEC9-DDCC-B144-8594-B99EED853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6400" y="4892040"/>
            <a:ext cx="11430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800" kern="1200" smtClean="0">
                <a:solidFill>
                  <a:schemeClr val="bg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</a:lstStyle>
          <a:p>
            <a:fld id="{9DAD8DBC-37E8-44C9-852C-33477DE25D60}" type="datetime1">
              <a:rPr lang="en-US" smtClean="0"/>
              <a:t>7/30/2024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837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28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</p:sldLayoutIdLst>
  <p:hf hdr="0" ftr="0" dt="0"/>
  <p:txStyles>
    <p:titleStyle>
      <a:lvl1pPr marL="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0" i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1" charset="0"/>
          <a:cs typeface="Arial" charset="0"/>
        </a:defRPr>
      </a:lvl9pPr>
    </p:titleStyle>
    <p:bodyStyle>
      <a:lvl1pPr marL="225425" indent="-22542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Courier New" panose="02070309020205020404" pitchFamily="49" charset="0"/>
        <a:buChar char="o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-231775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1800">
          <a:solidFill>
            <a:schemeClr val="bg1"/>
          </a:solidFill>
          <a:latin typeface="+mn-lt"/>
          <a:cs typeface="+mn-cs"/>
        </a:defRPr>
      </a:lvl2pPr>
      <a:lvl3pPr marL="679450" indent="-222250" algn="l" rtl="0" eaLnBrk="1" fontAlgn="base" hangingPunct="1">
        <a:spcBef>
          <a:spcPct val="20000"/>
        </a:spcBef>
        <a:spcAft>
          <a:spcPct val="0"/>
        </a:spcAft>
        <a:buClrTx/>
        <a:buSzPct val="80000"/>
        <a:buFont typeface="System Font Regular"/>
        <a:buChar char="-"/>
        <a:defRPr sz="1600">
          <a:solidFill>
            <a:schemeClr val="bg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2" charset="2"/>
        <a:buChar char="§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3F82"/>
        </a:buClr>
        <a:buSzPct val="80000"/>
        <a:buFont typeface="Wingdings" pitchFamily="1" charset="2"/>
        <a:buChar char="§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nsfg/).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ssam/smad016" TargetMode="External"/><Relationship Id="rId2" Type="http://schemas.openxmlformats.org/officeDocument/2006/relationships/hyperlink" Target="https://doi.org/10.1177/1525822X20960936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1093/jssam/smv00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AC28-2545-534A-B42F-947F545589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440" y="294792"/>
            <a:ext cx="4645946" cy="1375879"/>
          </a:xfrm>
        </p:spPr>
        <p:txBody>
          <a:bodyPr anchor="t"/>
          <a:lstStyle/>
          <a:p>
            <a:r>
              <a:rPr lang="en-US" b="0" i="0">
                <a:solidFill>
                  <a:srgbClr val="065C88"/>
                </a:solidFill>
                <a:effectLst/>
                <a:latin typeface="Helvetica Neue"/>
              </a:rPr>
              <a:t>Age-Eligibility Oversampling to Reduce Screening Costs in a Multimode Survey</a:t>
            </a:r>
            <a:br>
              <a:rPr lang="en-US" b="0" i="0">
                <a:solidFill>
                  <a:srgbClr val="065C88"/>
                </a:solidFill>
                <a:effectLst/>
                <a:latin typeface="Helvetica Neue"/>
              </a:rPr>
            </a:br>
            <a:br>
              <a:rPr lang="en-US" b="0" i="0">
                <a:solidFill>
                  <a:srgbClr val="000000"/>
                </a:solidFill>
                <a:effectLst/>
                <a:latin typeface="Helvetica Neue"/>
              </a:rPr>
            </a:b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81D856-37F4-8541-A934-2D80C4B0DD6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0439" y="1762123"/>
            <a:ext cx="3671961" cy="1077329"/>
          </a:xfrm>
        </p:spPr>
        <p:txBody>
          <a:bodyPr/>
          <a:lstStyle/>
          <a:p>
            <a:r>
              <a:rPr lang="en-US"/>
              <a:t>Stephanie Zimmer</a:t>
            </a:r>
          </a:p>
          <a:p>
            <a:r>
              <a:rPr lang="en-US"/>
              <a:t>Joe McMichael</a:t>
            </a:r>
          </a:p>
          <a:p>
            <a:r>
              <a:rPr lang="en-US"/>
              <a:t>Taylor Lewis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F6CF1-D5DB-ECB5-4788-BF8E463E8D70}"/>
              </a:ext>
            </a:extLst>
          </p:cNvPr>
          <p:cNvSpPr txBox="1"/>
          <p:nvPr/>
        </p:nvSpPr>
        <p:spPr>
          <a:xfrm>
            <a:off x="1691640" y="3833045"/>
            <a:ext cx="7452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The National Survey of Family Growth (NSFG) is conducted by the Centers for Disease Control and Prevention's (CDC's) National Center for Health Statistics (NCHS), under contract #200-2020-09732 with RTI International with funding from CDC/NCHS and several other cosponsors within the U.S. Department of Health and Human Services, as listed on the NSFG webpage (see </a:t>
            </a:r>
            <a:r>
              <a:rPr lang="en-US" sz="1200">
                <a:hlinkClick r:id="rId3" tooltip="http://www.cdc.gov/nchs/nsfg/)."/>
              </a:rPr>
              <a:t>http://www.cdc.gov/nchs/nsfg/).</a:t>
            </a:r>
            <a:r>
              <a:rPr lang="en-US" sz="1200"/>
              <a:t> The views expressed here do not represent those of NCHS or the other funding partners.</a:t>
            </a:r>
          </a:p>
        </p:txBody>
      </p:sp>
    </p:spTree>
    <p:extLst>
      <p:ext uri="{BB962C8B-B14F-4D97-AF65-F5344CB8AC3E}">
        <p14:creationId xmlns:p14="http://schemas.microsoft.com/office/powerpoint/2010/main" val="697004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D5C5ABC-382B-E0D9-1177-D4D5ED2CB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Sample allocation and selection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05924FC-4A8C-E012-37C0-E4EFC51B4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914400"/>
            <a:ext cx="8842248" cy="3794760"/>
          </a:xfrm>
        </p:spPr>
        <p:txBody>
          <a:bodyPr/>
          <a:lstStyle/>
          <a:p>
            <a:r>
              <a:rPr lang="en-US"/>
              <a:t>Allocate sample to minimize UWE of eligible HHs subject to the constraints:</a:t>
            </a:r>
          </a:p>
          <a:p>
            <a:pPr lvl="1"/>
            <a:r>
              <a:rPr lang="en-US">
                <a:cs typeface="Arial"/>
              </a:rPr>
              <a:t>Equal sample size in each SSU</a:t>
            </a:r>
          </a:p>
          <a:p>
            <a:pPr lvl="1"/>
            <a:r>
              <a:rPr lang="en-US">
                <a:cs typeface="Arial"/>
              </a:rPr>
              <a:t>Predicted eligibility rate is 67.2%. Note: 63.2% is predicted eligibility rate under proportional allocation</a:t>
            </a:r>
          </a:p>
          <a:p>
            <a:r>
              <a:rPr lang="en-US">
                <a:cs typeface="Arial"/>
              </a:rPr>
              <a:t>In ABS segments addresses allocated such that: 18.4% in low stratum, 37.5% in medium stratum, and 44.1% in high stratum</a:t>
            </a:r>
          </a:p>
          <a:p>
            <a:r>
              <a:rPr lang="en-US">
                <a:cs typeface="Arial"/>
              </a:rPr>
              <a:t>Sample systematically within each SSU and age-eligibility stratum. Systematically sorted by ZIP code, carrier route, and walking sequence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5F0929-E2ED-DDA5-6722-1D9AD7EE6B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0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9DCAB-4DC0-3EF4-F2C7-8270CFAD6D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A35D9C-4B45-1CF6-940D-FB2C09A675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Models in the wild</a:t>
            </a:r>
          </a:p>
        </p:txBody>
      </p:sp>
    </p:spTree>
    <p:extLst>
      <p:ext uri="{BB962C8B-B14F-4D97-AF65-F5344CB8AC3E}">
        <p14:creationId xmlns:p14="http://schemas.microsoft.com/office/powerpoint/2010/main" val="40378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3C81A-96D7-2730-88FE-13C617F6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collection overview – mixed mode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41D69-0EE6-B294-64CB-6BC7D9E5E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Phase 1: Web mode only (CAWI) – 4 weeks</a:t>
            </a:r>
          </a:p>
          <a:p>
            <a:endParaRPr lang="en-US"/>
          </a:p>
          <a:p>
            <a:r>
              <a:rPr lang="en-US"/>
              <a:t>Phase 2: Web (CAWI) and in-person (CAPI) – 8 weeks</a:t>
            </a:r>
          </a:p>
          <a:p>
            <a:endParaRPr lang="en-US"/>
          </a:p>
          <a:p>
            <a:r>
              <a:rPr lang="en-US"/>
              <a:t>Phase 3: Web (CAWI) and in-person (CAPI) with increased incentive on subsample – 4 weeks</a:t>
            </a:r>
          </a:p>
          <a:p>
            <a:endParaRPr lang="en-US"/>
          </a:p>
          <a:p>
            <a:r>
              <a:rPr lang="en-US"/>
              <a:t>Household screener to roster residents and select participant is then followed by a survey – focusing on screener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0F0452-894A-8600-1F4C-FE78CD78BB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1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CC0-CDFF-58D3-344D-1AD829AC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Predicted vs actual eligibility rates, 2022</a:t>
            </a:r>
            <a:br>
              <a:rPr lang="en-US"/>
            </a:br>
            <a:r>
              <a:rPr lang="en-US"/>
              <a:t>Among completed screeners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89471-B484-827C-FD75-F1445D44E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35C364FE-B867-3F7D-0EE2-C535AE60B2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666" y="914400"/>
            <a:ext cx="6598092" cy="3546475"/>
          </a:xfrm>
        </p:spPr>
      </p:pic>
    </p:spTree>
    <p:extLst>
      <p:ext uri="{BB962C8B-B14F-4D97-AF65-F5344CB8AC3E}">
        <p14:creationId xmlns:p14="http://schemas.microsoft.com/office/powerpoint/2010/main" val="851573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84B2-176C-E765-29BF-5C14B670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Predicted eligibility vs yield rates,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82BD-982F-AB2D-48A4-8FE7F8BCC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9" name="Content Placeholder 18" descr="Chart, scatter chart&#10;&#10;Description automatically generated">
            <a:extLst>
              <a:ext uri="{FF2B5EF4-FFF2-40B4-BE49-F238E27FC236}">
                <a16:creationId xmlns:a16="http://schemas.microsoft.com/office/drawing/2014/main" id="{2236B84E-39F8-BD29-89EC-7D6988508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6" y="914400"/>
            <a:ext cx="6598092" cy="3546475"/>
          </a:xfrm>
        </p:spPr>
      </p:pic>
    </p:spTree>
    <p:extLst>
      <p:ext uri="{BB962C8B-B14F-4D97-AF65-F5344CB8AC3E}">
        <p14:creationId xmlns:p14="http://schemas.microsoft.com/office/powerpoint/2010/main" val="312273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3597-64B7-91F4-C06D-F007AEE2F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Preparing for 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470FD-4A7C-7E52-5AAA-2E4ADDE95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Model wasn’t updated but predictions were ratio adjusted based on data collected in 2022</a:t>
            </a:r>
          </a:p>
          <a:p>
            <a:endParaRPr lang="en-US"/>
          </a:p>
          <a:p>
            <a:r>
              <a:rPr lang="en-US"/>
              <a:t>Allocate sample to minimize UWE of eligible HHs subject to the constraints:</a:t>
            </a:r>
          </a:p>
          <a:p>
            <a:pPr lvl="1"/>
            <a:r>
              <a:rPr lang="en-US">
                <a:cs typeface="Arial"/>
              </a:rPr>
              <a:t>Equal sample size in each SSU</a:t>
            </a:r>
          </a:p>
          <a:p>
            <a:pPr lvl="1"/>
            <a:r>
              <a:rPr lang="en-US">
                <a:cs typeface="Arial"/>
              </a:rPr>
              <a:t>Predicted eligibility rate is 60%. Note: 53.3% is predicted eligibility rate under proportional allocation</a:t>
            </a:r>
          </a:p>
          <a:p>
            <a:r>
              <a:rPr lang="en-US">
                <a:cs typeface="Arial"/>
              </a:rPr>
              <a:t>In ABS segments addresses allocated such that: 21.5% in low stratum, 35.4% in medium stratum, and 43.1% in high stratum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C6A59-3B3D-A760-E9BA-E72A8F363A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05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59CC0-CDFF-58D3-344D-1AD829AC7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Predicted vs actual eligibility rates, 2023</a:t>
            </a:r>
            <a:br>
              <a:rPr lang="en-US"/>
            </a:br>
            <a:r>
              <a:rPr lang="en-US">
                <a:latin typeface="Arial Narrow"/>
              </a:rPr>
              <a:t>Among completed screeners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89471-B484-827C-FD75-F1445D44E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05822BA-9443-56D7-6F66-22E39E2077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8666" y="914400"/>
            <a:ext cx="6598092" cy="3546475"/>
          </a:xfrm>
        </p:spPr>
      </p:pic>
    </p:spTree>
    <p:extLst>
      <p:ext uri="{BB962C8B-B14F-4D97-AF65-F5344CB8AC3E}">
        <p14:creationId xmlns:p14="http://schemas.microsoft.com/office/powerpoint/2010/main" val="232655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384B2-176C-E765-29BF-5C14B670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Narrow"/>
              </a:rPr>
              <a:t>Predicted eligibility vs yield rates,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582BD-982F-AB2D-48A4-8FE7F8BCC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Content Placeholder 10" descr="Chart, scatter chart&#10;&#10;Description automatically generated">
            <a:extLst>
              <a:ext uri="{FF2B5EF4-FFF2-40B4-BE49-F238E27FC236}">
                <a16:creationId xmlns:a16="http://schemas.microsoft.com/office/drawing/2014/main" id="{C4EE0B2F-880A-CD2F-A915-1457FA6F5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66" y="914400"/>
            <a:ext cx="6598092" cy="3546475"/>
          </a:xfrm>
        </p:spPr>
      </p:pic>
    </p:spTree>
    <p:extLst>
      <p:ext uri="{BB962C8B-B14F-4D97-AF65-F5344CB8AC3E}">
        <p14:creationId xmlns:p14="http://schemas.microsoft.com/office/powerpoint/2010/main" val="53772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AD5B-287F-2F66-CC4E-DE87ED29D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CF616-B140-8261-B7F8-C86246195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Prior survey data provided a good foundation for initial years of NSFG address sampling.</a:t>
            </a:r>
          </a:p>
          <a:p>
            <a:endParaRPr lang="en-US"/>
          </a:p>
          <a:p>
            <a:r>
              <a:rPr lang="en-US"/>
              <a:t>For this target group (age 15-49), eligibility is inversely related to yield</a:t>
            </a:r>
          </a:p>
          <a:p>
            <a:endParaRPr lang="en-US"/>
          </a:p>
          <a:p>
            <a:r>
              <a:rPr lang="en-US"/>
              <a:t>Observed eligibility lower than expected in 2022, higher than expected in 2023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E9B1A-AA81-B460-1056-E26C58B999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6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F9D8A-297A-A017-4AA3-0E7EE23D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next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A2B06-9D02-A15B-785D-F44D859085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Building new model</a:t>
            </a:r>
          </a:p>
          <a:p>
            <a:pPr lvl="1"/>
            <a:r>
              <a:rPr lang="en-US"/>
              <a:t>Use NSFG data rather than prior survey data</a:t>
            </a:r>
          </a:p>
          <a:p>
            <a:pPr lvl="1"/>
            <a:r>
              <a:rPr lang="en-US"/>
              <a:t>Explore other model types [Dutwin, Coyle, Lerner, Bilgin, &amp; English, 2024] + [West, Wagner, Hubbard, &amp; Gu, 2015]</a:t>
            </a:r>
            <a:endParaRPr lang="en-US">
              <a:cs typeface="Arial"/>
            </a:endParaRPr>
          </a:p>
          <a:p>
            <a:pPr lvl="1"/>
            <a:endParaRPr lang="en-US"/>
          </a:p>
          <a:p>
            <a:r>
              <a:rPr lang="en-US"/>
              <a:t>Revised sample allocation</a:t>
            </a:r>
            <a:endParaRPr lang="en-US">
              <a:cs typeface="Arial"/>
            </a:endParaRPr>
          </a:p>
          <a:p>
            <a:pPr lvl="1"/>
            <a:r>
              <a:rPr lang="en-US"/>
              <a:t>Incorporate expected yield rates into allocation. High eligibility group is low yield rate, not currently accounted for in allocation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6EE08-EB84-A53E-92E9-23536AD148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31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F725B0-6CD4-9A40-A265-A6580CDA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Motivating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D830CA-0031-2948-AD7F-B267D892D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National Survey of Family Growth (NSFG) is a national survey of the non-institutionalized population age 15-49</a:t>
            </a:r>
          </a:p>
          <a:p>
            <a:endParaRPr lang="en-US"/>
          </a:p>
          <a:p>
            <a:r>
              <a:rPr lang="en-US"/>
              <a:t>Data collection is done online and in person so design is clustered with SSUs being Census Block Groups (CBGs) or groups of CBGs</a:t>
            </a:r>
          </a:p>
          <a:p>
            <a:endParaRPr lang="en-US"/>
          </a:p>
          <a:p>
            <a:r>
              <a:rPr lang="en-US"/>
              <a:t>Household selection is through an ABS frame in most SSUs (~90%)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/>
              <a:t>Would like to minimize the number of households with no residents age 15-49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4FAE7F-738A-0C41-B8D2-C056CA378A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52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69C5-0C73-4F84-B30A-1FAB60F40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42C16F-9515-45EC-16B3-704796F3B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287527-A1A9-E8F2-D797-98DA65F5C0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sz="1200" b="0" i="0">
                <a:solidFill>
                  <a:srgbClr val="333333"/>
                </a:solidFill>
                <a:effectLst/>
              </a:rPr>
              <a:t>Harter, R., Morton, K. B., Amaya, A., &amp; Brown, D. (2021). Estimating Net Coverage of Segments in ABS Frames. </a:t>
            </a:r>
            <a:r>
              <a:rPr lang="en-US" sz="1200" b="0" i="1">
                <a:solidFill>
                  <a:srgbClr val="333333"/>
                </a:solidFill>
                <a:effectLst/>
              </a:rPr>
              <a:t>Field Methods</a:t>
            </a:r>
            <a:r>
              <a:rPr lang="en-US" sz="1200" b="0" i="0">
                <a:solidFill>
                  <a:srgbClr val="333333"/>
                </a:solidFill>
                <a:effectLst/>
              </a:rPr>
              <a:t>, </a:t>
            </a:r>
            <a:r>
              <a:rPr lang="en-US" sz="1200" b="0" i="1">
                <a:solidFill>
                  <a:srgbClr val="333333"/>
                </a:solidFill>
                <a:effectLst/>
              </a:rPr>
              <a:t>33</a:t>
            </a:r>
            <a:r>
              <a:rPr lang="en-US" sz="1200" b="0" i="0">
                <a:solidFill>
                  <a:srgbClr val="333333"/>
                </a:solidFill>
                <a:effectLst/>
              </a:rPr>
              <a:t>(1), 68-84. </a:t>
            </a:r>
            <a:r>
              <a:rPr lang="en-US" sz="1200" b="0" i="0" u="sng">
                <a:solidFill>
                  <a:srgbClr val="006ACC"/>
                </a:solidFill>
                <a:effectLst/>
                <a:hlinkClick r:id="rId2"/>
              </a:rPr>
              <a:t>https://doi.org/10.1177/1525822X20960936</a:t>
            </a:r>
            <a:endParaRPr lang="en-US" sz="1200" b="0" i="0" u="sng">
              <a:solidFill>
                <a:srgbClr val="006ACC"/>
              </a:solidFill>
              <a:effectLst/>
            </a:endParaRPr>
          </a:p>
          <a:p>
            <a:r>
              <a:rPr lang="en-US" sz="1200" b="0" i="0">
                <a:solidFill>
                  <a:srgbClr val="2A2A2A"/>
                </a:solidFill>
                <a:effectLst/>
              </a:rPr>
              <a:t>David Dutwin, Patrick Coyle, Joshua Lerner, Ipek Bilgen, Ned English, Leveraging Predictive Modelling from Multiple Sources of Big Data to Improve Sample Efficiency and Reduce Survey Nonresponse Error, </a:t>
            </a:r>
            <a:r>
              <a:rPr lang="en-US" sz="1200" b="0" i="1">
                <a:solidFill>
                  <a:srgbClr val="2A2A2A"/>
                </a:solidFill>
                <a:effectLst/>
              </a:rPr>
              <a:t>Journal of Survey Statistics and Methodology</a:t>
            </a:r>
            <a:r>
              <a:rPr lang="en-US" sz="1200" b="0" i="0">
                <a:solidFill>
                  <a:srgbClr val="2A2A2A"/>
                </a:solidFill>
                <a:effectLst/>
              </a:rPr>
              <a:t>, Volume 12, Issue 2, April 2024, Pages 435–457, </a:t>
            </a:r>
            <a:r>
              <a:rPr lang="en-US" sz="1200" b="0" i="0" u="none" strike="noStrike">
                <a:solidFill>
                  <a:srgbClr val="006FB7"/>
                </a:solidFill>
                <a:effectLst/>
                <a:hlinkClick r:id="rId3"/>
              </a:rPr>
              <a:t>https://doi.org/10.1093/jssam/smad016</a:t>
            </a:r>
            <a:endParaRPr lang="en-US" sz="1200" b="0" i="0" u="none" strike="noStrike">
              <a:solidFill>
                <a:srgbClr val="006FB7"/>
              </a:solidFill>
              <a:effectLst/>
            </a:endParaRPr>
          </a:p>
          <a:p>
            <a:r>
              <a:rPr lang="en-US" sz="1200" b="0" i="0">
                <a:solidFill>
                  <a:srgbClr val="2A2A2A"/>
                </a:solidFill>
                <a:effectLst/>
                <a:ea typeface="Source Sans Pro" panose="020B0503030403020204" pitchFamily="34" charset="0"/>
              </a:rPr>
              <a:t>Brady T. West, James Wagner, Frost Hubbard, Haoyu Gu, The Utility of Alternative Commercial Data Sources for Survey Operations and Estimation: Evidence from the National Survey of Family Growth, </a:t>
            </a:r>
            <a:r>
              <a:rPr lang="en-US" sz="1200" b="0" i="1">
                <a:solidFill>
                  <a:srgbClr val="2A2A2A"/>
                </a:solidFill>
                <a:effectLst/>
                <a:ea typeface="Source Sans Pro" panose="020B0503030403020204" pitchFamily="34" charset="0"/>
              </a:rPr>
              <a:t>Journal of Survey Statistics and Methodology</a:t>
            </a:r>
            <a:r>
              <a:rPr lang="en-US" sz="1200" b="0" i="0">
                <a:solidFill>
                  <a:srgbClr val="2A2A2A"/>
                </a:solidFill>
                <a:effectLst/>
                <a:ea typeface="Source Sans Pro" panose="020B0503030403020204" pitchFamily="34" charset="0"/>
              </a:rPr>
              <a:t>, Volume 3, Issue 2, June 2015, Pages 240–264, </a:t>
            </a:r>
            <a:r>
              <a:rPr lang="en-US" sz="1200" b="0" i="0" u="none" strike="noStrike">
                <a:solidFill>
                  <a:srgbClr val="006FB7"/>
                </a:solidFill>
                <a:effectLst/>
                <a:ea typeface="Source Sans Pro" panose="020B0503030403020204" pitchFamily="34" charset="0"/>
                <a:hlinkClick r:id="rId4"/>
              </a:rPr>
              <a:t>https://doi.org/10.1093/jssam/smv004</a:t>
            </a:r>
            <a:endParaRPr lang="en-US" sz="1200">
              <a:ea typeface="Source Sans Pro" panose="020B050303040302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67565B-C4A6-7CE6-84AE-2346D2B0C5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854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2"/>
          <a:stretch/>
        </p:blipFill>
        <p:spPr bwMode="auto">
          <a:xfrm>
            <a:off x="-1" y="0"/>
            <a:ext cx="9144001" cy="4899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3900363"/>
            <a:ext cx="6572250" cy="8924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70000"/>
              </a:lnSpc>
            </a:pPr>
            <a:r>
              <a:rPr lang="en-US" sz="4950" b="1">
                <a:solidFill>
                  <a:schemeClr val="bg1"/>
                </a:solidFill>
              </a:rPr>
              <a:t>Thank you</a:t>
            </a:r>
          </a:p>
          <a:p>
            <a:pPr>
              <a:lnSpc>
                <a:spcPct val="70000"/>
              </a:lnSpc>
            </a:pPr>
            <a:endParaRPr lang="en-US" sz="12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>
              <a:lnSpc>
                <a:spcPct val="70000"/>
              </a:lnSpc>
            </a:pPr>
            <a:r>
              <a:rPr lang="en-US" sz="1200" b="1">
                <a:solidFill>
                  <a:schemeClr val="bg1"/>
                </a:solidFill>
                <a:latin typeface="Arial"/>
                <a:ea typeface="ヒラギノ角ゴ Pro W3"/>
                <a:cs typeface="Arial"/>
              </a:rPr>
              <a:t>Contact: Stephanie Zimmer| email: sazimmer@rti.org</a:t>
            </a:r>
            <a:endParaRPr lang="en-US" sz="1200">
              <a:solidFill>
                <a:schemeClr val="bg1"/>
              </a:solidFill>
              <a:latin typeface="Arial"/>
              <a:ea typeface="ヒラギノ角ゴ Pro W3"/>
              <a:cs typeface="Arial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>
                <a:solidFill>
                  <a:srgbClr val="FFFFFF"/>
                </a:solidFill>
              </a:rPr>
              <a:pPr/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62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51A9E9-C0FC-60D4-B071-5E6520E41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RTI’s Enhanced ABS Frame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5789F68-54D6-6452-BD06-741D0A654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ABS frames are derived from the USPS Computerized Delivery Sequence (CDS) file which has coverage over 90% in the US [</a:t>
            </a:r>
            <a:r>
              <a:rPr lang="en-US" b="0" i="0">
                <a:solidFill>
                  <a:srgbClr val="333333"/>
                </a:solidFill>
                <a:effectLst/>
              </a:rPr>
              <a:t>Harter, Morton, Amaya, &amp; Brown, 2021]</a:t>
            </a:r>
          </a:p>
          <a:p>
            <a:endParaRPr lang="en-US">
              <a:solidFill>
                <a:srgbClr val="333333"/>
              </a:solidFill>
            </a:endParaRPr>
          </a:p>
          <a:p>
            <a:r>
              <a:rPr lang="en-US">
                <a:solidFill>
                  <a:srgbClr val="333333"/>
                </a:solidFill>
              </a:rPr>
              <a:t>Addresses are geocoded and assigned to census geographical areas</a:t>
            </a:r>
          </a:p>
          <a:p>
            <a:pPr lvl="1"/>
            <a:r>
              <a:rPr lang="en-US" sz="2000">
                <a:solidFill>
                  <a:srgbClr val="333333"/>
                </a:solidFill>
              </a:rPr>
              <a:t>Easily append auxiliary variables at the geographic level (decennial census, ACS, CDC PLACES, and more)</a:t>
            </a:r>
          </a:p>
          <a:p>
            <a:pPr lvl="1"/>
            <a:endParaRPr lang="en-US" sz="2000">
              <a:solidFill>
                <a:srgbClr val="333333"/>
              </a:solidFill>
            </a:endParaRPr>
          </a:p>
          <a:p>
            <a:r>
              <a:rPr lang="en-US">
                <a:solidFill>
                  <a:srgbClr val="333333"/>
                </a:solidFill>
              </a:rPr>
              <a:t>Enhanced ABS frame appends consumer marketing data to the addresses – referred to as vendor data throughout</a:t>
            </a:r>
          </a:p>
          <a:p>
            <a:pPr marL="0" indent="0">
              <a:buNone/>
            </a:pPr>
            <a:endParaRPr lang="en-US">
              <a:solidFill>
                <a:srgbClr val="333333"/>
              </a:solidFill>
            </a:endParaRP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4BA2F-8885-4A54-9997-DA08020A9B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5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A91CE-2286-51E4-1C11-E73E29B865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D6F074-5CEC-5E88-F5AC-FC92C4E880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Building a predictive model</a:t>
            </a:r>
          </a:p>
        </p:txBody>
      </p:sp>
    </p:spTree>
    <p:extLst>
      <p:ext uri="{BB962C8B-B14F-4D97-AF65-F5344CB8AC3E}">
        <p14:creationId xmlns:p14="http://schemas.microsoft.com/office/powerpoint/2010/main" val="123501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635482-AD80-A867-D5F3-B813347E4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Merge inputs together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2FCCA-A7F9-9339-185A-3EF126F15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Ground truth data – data from prior survey (not NSFG) with indicator of whether a resident is aged 13-49</a:t>
            </a:r>
          </a:p>
          <a:p>
            <a:endParaRPr lang="en-US"/>
          </a:p>
          <a:p>
            <a:r>
              <a:rPr lang="en-US"/>
              <a:t>ACS and Decennial Census data – using the Census planning database (PDB) Block Group file</a:t>
            </a:r>
            <a:endParaRPr lang="en-US">
              <a:cs typeface="Arial"/>
            </a:endParaRPr>
          </a:p>
          <a:p>
            <a:pPr lvl="1"/>
            <a:r>
              <a:rPr lang="en-US"/>
              <a:t>Available for all addresses, continuous variables (e.g., Percentage of population who is female)</a:t>
            </a:r>
            <a:endParaRPr lang="en-US">
              <a:cs typeface="Arial"/>
            </a:endParaRPr>
          </a:p>
          <a:p>
            <a:endParaRPr lang="en-US"/>
          </a:p>
          <a:p>
            <a:r>
              <a:rPr lang="en-US"/>
              <a:t>Enhanced ABS Frame</a:t>
            </a:r>
            <a:endParaRPr lang="en-US">
              <a:cs typeface="Arial"/>
            </a:endParaRPr>
          </a:p>
          <a:p>
            <a:pPr lvl="1"/>
            <a:r>
              <a:rPr lang="en-US"/>
              <a:t>Categorical variables for vendor data at the “person” level</a:t>
            </a:r>
            <a:endParaRPr lang="en-US"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FEAD8-F0BC-2F17-265B-76F26C5485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91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11EB72-A430-F154-2D50-7DB7BCAD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prep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5C023-A5B3-725A-51C4-36E27CB0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Collapsed person level vendor data to address level</a:t>
            </a:r>
          </a:p>
          <a:p>
            <a:endParaRPr lang="en-US"/>
          </a:p>
          <a:p>
            <a:r>
              <a:rPr lang="en-US"/>
              <a:t>Created categorical vendor data variables</a:t>
            </a:r>
          </a:p>
          <a:p>
            <a:pPr lvl="1"/>
            <a:r>
              <a:rPr lang="en-US"/>
              <a:t>Level for addresses matching vendor database but for a variable individually</a:t>
            </a:r>
          </a:p>
          <a:p>
            <a:pPr lvl="1"/>
            <a:r>
              <a:rPr lang="en-US"/>
              <a:t>Level for addresses not on vendor database</a:t>
            </a:r>
          </a:p>
          <a:p>
            <a:pPr lvl="1"/>
            <a:r>
              <a:rPr lang="en-US"/>
              <a:t>E.g. – Presence of a child was coded as -2=No match to vendor data,                  -1=Missing data on vendor data, 0=No children indicated, 1=Children indicated</a:t>
            </a:r>
          </a:p>
          <a:p>
            <a:pPr lvl="1"/>
            <a:r>
              <a:rPr lang="en-US"/>
              <a:t>This prep step ends up with no missing data</a:t>
            </a:r>
          </a:p>
          <a:p>
            <a:endParaRPr lang="en-US"/>
          </a:p>
          <a:p>
            <a:r>
              <a:rPr lang="en-US"/>
              <a:t>Removed colinear variables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AD3C59-880E-FF61-35B7-CF0EBAF382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952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67DBE8-5527-016D-8E1A-06BF2E6B2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fitting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F7584-CDE4-8841-9947-47EE25CFAE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3329B9-1BD0-15FE-08FE-FA554C1B843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/>
              <a:t>Variable selection and modeling done via SAS PROC HPLOGISTIC</a:t>
            </a:r>
          </a:p>
          <a:p>
            <a:pPr lvl="1"/>
            <a:r>
              <a:rPr lang="en-US"/>
              <a:t>Data split into train and validation dataset</a:t>
            </a:r>
          </a:p>
          <a:p>
            <a:pPr lvl="1"/>
            <a:r>
              <a:rPr lang="en-US"/>
              <a:t>Stepwise variable selection</a:t>
            </a:r>
          </a:p>
          <a:p>
            <a:pPr lvl="1"/>
            <a:r>
              <a:rPr lang="en-US"/>
              <a:t>Up to 2-way interactions</a:t>
            </a:r>
          </a:p>
          <a:p>
            <a:r>
              <a:rPr lang="en-US"/>
              <a:t>Fit summary (validation)</a:t>
            </a:r>
          </a:p>
          <a:p>
            <a:pPr lvl="1"/>
            <a:r>
              <a:rPr lang="en-US"/>
              <a:t>80% AUC</a:t>
            </a:r>
          </a:p>
          <a:p>
            <a:pPr lvl="1"/>
            <a:r>
              <a:rPr lang="en-US"/>
              <a:t>89% TPR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FC9BC2AB-BB7E-0070-5F65-068F84DD8C2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98222940"/>
              </p:ext>
            </p:extLst>
          </p:nvPr>
        </p:nvGraphicFramePr>
        <p:xfrm>
          <a:off x="4468368" y="1268730"/>
          <a:ext cx="4330700" cy="306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4306">
                  <a:extLst>
                    <a:ext uri="{9D8B030D-6E8A-4147-A177-3AD203B41FA5}">
                      <a16:colId xmlns:a16="http://schemas.microsoft.com/office/drawing/2014/main" val="2464576554"/>
                    </a:ext>
                  </a:extLst>
                </a:gridCol>
                <a:gridCol w="2446394">
                  <a:extLst>
                    <a:ext uri="{9D8B030D-6E8A-4147-A177-3AD203B41FA5}">
                      <a16:colId xmlns:a16="http://schemas.microsoft.com/office/drawing/2014/main" val="1491189283"/>
                    </a:ext>
                  </a:extLst>
                </a:gridCol>
              </a:tblGrid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Source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0" marR="5590" marT="5590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u="none" strike="noStrike">
                          <a:effectLst/>
                        </a:rPr>
                        <a:t>Description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0" marR="5590" marT="5590" marB="0" anchor="b"/>
                </a:tc>
                <a:extLst>
                  <a:ext uri="{0D108BD9-81ED-4DB2-BD59-A6C34878D82A}">
                    <a16:rowId xmlns:a16="http://schemas.microsoft.com/office/drawing/2014/main" val="1131043061"/>
                  </a:ext>
                </a:extLst>
              </a:tr>
              <a:tr h="122989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18-24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7532511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25-34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41276943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35-49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0959619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50+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191427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55-64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7481809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65-74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641762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Age 75+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459655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(Age 18-24)*(Age 25-34)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657397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(Age 25-34)*(Age 50+)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5709747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Number of children in HH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340863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Census PDB and Vendor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(Percent Age 65+)*(Age 50+)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8581941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Census PDB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 Age 45-64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4607701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Census PDB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 Age 65+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7893030"/>
                  </a:ext>
                </a:extLst>
              </a:tr>
              <a:tr h="11739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Census PDB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Percent speaking language other than English at home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398434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3AD369A-49B6-CE6F-6F4C-13CF547A6739}"/>
              </a:ext>
            </a:extLst>
          </p:cNvPr>
          <p:cNvSpPr txBox="1"/>
          <p:nvPr/>
        </p:nvSpPr>
        <p:spPr>
          <a:xfrm>
            <a:off x="4379530" y="4376424"/>
            <a:ext cx="44195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Age variables are indicators of anyone in HH being that age</a:t>
            </a:r>
          </a:p>
        </p:txBody>
      </p:sp>
    </p:spTree>
    <p:extLst>
      <p:ext uri="{BB962C8B-B14F-4D97-AF65-F5344CB8AC3E}">
        <p14:creationId xmlns:p14="http://schemas.microsoft.com/office/powerpoint/2010/main" val="2652837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4F82B-6919-AAC5-9D15-C84C2BA1AC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99E36C-C269-2535-2DC5-5CF31150C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Scoring the frame and sampling</a:t>
            </a:r>
          </a:p>
        </p:txBody>
      </p:sp>
    </p:spTree>
    <p:extLst>
      <p:ext uri="{BB962C8B-B14F-4D97-AF65-F5344CB8AC3E}">
        <p14:creationId xmlns:p14="http://schemas.microsoft.com/office/powerpoint/2010/main" val="408272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60F333-EBC0-E9D6-2B96-27968645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Score the frame and stratify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1C11ED6-EE53-E5D4-C129-B905A08F2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Calculate propensity for all addresses in ABS segments</a:t>
            </a:r>
          </a:p>
          <a:p>
            <a:endParaRPr lang="en-US"/>
          </a:p>
          <a:p>
            <a:r>
              <a:rPr lang="en-US"/>
              <a:t>Divide this list of address into tertiles – low, medium, and high likelihood of being an age-eligible household to form strata</a:t>
            </a:r>
          </a:p>
          <a:p>
            <a:endParaRPr lang="en-US"/>
          </a:p>
          <a:p>
            <a:r>
              <a:rPr lang="en-US"/>
              <a:t>For addresses in listed segments, put them all in another strata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AB4340-D996-A2EE-CC95-414734960B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25D4D-289E-48C1-B277-2BEB492A7D1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33981"/>
      </p:ext>
    </p:extLst>
  </p:cSld>
  <p:clrMapOvr>
    <a:masterClrMapping/>
  </p:clrMapOvr>
</p:sld>
</file>

<file path=ppt/theme/theme1.xml><?xml version="1.0" encoding="utf-8"?>
<a:theme xmlns:a="http://schemas.openxmlformats.org/drawingml/2006/main" name="RTI Corporate (Whit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.potx" id="{DE53AB4A-E4E6-46B9-A4D3-0FFF188139ED}" vid="{5DC40B2F-1304-4DAD-9531-EE25F27E4474}"/>
    </a:ext>
  </a:extLst>
</a:theme>
</file>

<file path=ppt/theme/theme2.xml><?xml version="1.0" encoding="utf-8"?>
<a:theme xmlns:a="http://schemas.openxmlformats.org/drawingml/2006/main" name="RTI Corporate (Blue)">
  <a:themeElements>
    <a:clrScheme name="RTI New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1E4E96"/>
      </a:accent1>
      <a:accent2>
        <a:srgbClr val="00A3E0"/>
      </a:accent2>
      <a:accent3>
        <a:srgbClr val="68478D"/>
      </a:accent3>
      <a:accent4>
        <a:srgbClr val="83BD00"/>
      </a:accent4>
      <a:accent5>
        <a:srgbClr val="FFC845"/>
      </a:accent5>
      <a:accent6>
        <a:srgbClr val="FF595D"/>
      </a:accent6>
      <a:hlink>
        <a:srgbClr val="0045C7"/>
      </a:hlink>
      <a:folHlink>
        <a:srgbClr val="5D6E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TI_PPT_wide.potx" id="{DE53AB4A-E4E6-46B9-A4D3-0FFF188139ED}" vid="{BB711204-E827-42E9-8832-F9A7BB9CC829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09baf1e-45c8-4993-a8ef-9209070ee381" xsi:nil="true"/>
    <lcf76f155ced4ddcb4097134ff3c332f xmlns="440d2437-d853-4db3-bdda-a2b2af628fb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C811873-DF97-4336-9813-E409B4852D42}"/>
</file>

<file path=customXml/itemProps2.xml><?xml version="1.0" encoding="utf-8"?>
<ds:datastoreItem xmlns:ds="http://schemas.openxmlformats.org/officeDocument/2006/customXml" ds:itemID="{A9466EE0-959F-431F-97ED-A925EF99E9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9CB693-0DEF-4114-9482-174E83C8CC11}">
  <ds:schemaRefs>
    <ds:schemaRef ds:uri="875bb054-f2b3-4b76-a793-0cfc50037577"/>
    <ds:schemaRef ds:uri="893535dc-a6ba-4ab3-bc6b-b8b74b13bb2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(16:9)</PresentationFormat>
  <Slides>21</Slides>
  <Notes>15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RTI Corporate (White)</vt:lpstr>
      <vt:lpstr>RTI Corporate (Blue)</vt:lpstr>
      <vt:lpstr>Age-Eligibility Oversampling to Reduce Screening Costs in a Multimode Survey  </vt:lpstr>
      <vt:lpstr>Motivating problem</vt:lpstr>
      <vt:lpstr>RTI’s Enhanced ABS Frame</vt:lpstr>
      <vt:lpstr>Building a predictive model</vt:lpstr>
      <vt:lpstr>Merge inputs together</vt:lpstr>
      <vt:lpstr>Data prep</vt:lpstr>
      <vt:lpstr>Model fitting</vt:lpstr>
      <vt:lpstr>Scoring the frame and sampling</vt:lpstr>
      <vt:lpstr>Score the frame and stratify</vt:lpstr>
      <vt:lpstr>Sample allocation and selection</vt:lpstr>
      <vt:lpstr>Models in the wild</vt:lpstr>
      <vt:lpstr>Data collection overview – mixed mode design</vt:lpstr>
      <vt:lpstr>Predicted vs actual eligibility rates, 2022 Among completed screeners</vt:lpstr>
      <vt:lpstr>Predicted eligibility vs yield rates, 2022</vt:lpstr>
      <vt:lpstr>Preparing for 2023</vt:lpstr>
      <vt:lpstr>Predicted vs actual eligibility rates, 2023 Among completed screeners</vt:lpstr>
      <vt:lpstr>Predicted eligibility vs yield rates, 2023</vt:lpstr>
      <vt:lpstr>Conclusions</vt:lpstr>
      <vt:lpstr>What’s next</vt:lpstr>
      <vt:lpstr>References</vt:lpstr>
      <vt:lpstr>PowerPoint Presentation</vt:lpstr>
    </vt:vector>
  </TitlesOfParts>
  <Company>RTI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Zimmer</dc:creator>
  <cp:revision>1</cp:revision>
  <cp:lastPrinted>2020-02-14T14:03:35Z</cp:lastPrinted>
  <dcterms:created xsi:type="dcterms:W3CDTF">2019-05-23T17:51:34Z</dcterms:created>
  <dcterms:modified xsi:type="dcterms:W3CDTF">2024-07-30T21:00:16Z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0x0101005C33B557D6BB6447AAAB41C42362CB86</vt:lpwstr>
  </property>
  <property fmtid="{D5CDD505-2E9C-101B-9397-08002B2CF9AE}" pid="3" name="MediaServiceImageTags">
    <vt:lpwstr/>
  </property>
</Properties>
</file>