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1" r:id="rId4"/>
    <p:sldMasterId id="2147484013" r:id="rId5"/>
  </p:sldMasterIdLst>
  <p:notesMasterIdLst>
    <p:notesMasterId r:id="rId11"/>
  </p:notesMasterIdLst>
  <p:handoutMasterIdLst>
    <p:handoutMasterId r:id="rId12"/>
  </p:handoutMasterIdLst>
  <p:sldIdLst>
    <p:sldId id="256" r:id="rId6"/>
    <p:sldId id="257" r:id="rId7"/>
    <p:sldId id="258" r:id="rId8"/>
    <p:sldId id="259" r:id="rId9"/>
    <p:sldId id="261" r:id="rId10"/>
  </p:sldIdLst>
  <p:sldSz cx="9144000" cy="5143500" type="screen16x9"/>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904825-2351-0B8A-A8F6-6F2EE43CC425}" name="Tueller, Stephen" initials="TS" userId="S::stueller@rti.org::d046b7e0-fa1a-4cc5-bfdc-7bf0444e7ceb" providerId="AD"/>
  <p188:author id="{7A600344-8DC9-F54B-1177-5F3FEB16824D}" name="Hunt, Jessica" initials="HJ" userId="S::jehunt@rti.org::1145ac25-2252-4e85-8f1b-1a3a520ec067" providerId="AD"/>
  <p188:author id="{28C8EB52-4352-5591-DBA1-5635CE278D2F}" name="Salka (He/Him), Patrik" initials="SP" userId="S::patriksalka@rti.org::2dc6eeb4-c7bd-4ba4-a007-fe7cf8eb4768" providerId="AD"/>
  <p188:author id="{837F457B-84C5-AE8C-3F14-497C3304C723}" name="Slager, Morgan" initials="SM" userId="S::mslager@rti.org::25b91d4c-cd0a-4f4f-8b80-dc5ec313f70b" providerId="AD"/>
  <p188:author id="{CB5E17CC-DCE4-A183-68F5-31A10DFCCEB2}" name="Kinney, Saki" initials="KS" userId="S::skinney@rti.org::8f714f67-8ee2-491d-846b-e8ed25357bc1" providerId="AD"/>
  <p188:author id="{545BF7DE-460A-1183-E5E7-A94D4561C081}" name="Walter, Michelle" initials="WM" userId="S::mwalter@rti.org::b2dce124-73c3-4c01-87fc-03af4720a7ef" providerId="AD"/>
  <p188:author id="{C7197BEF-2288-B23F-A68F-924B68B60186}" name="Spiewak, Max" initials="MS" userId="S::mspiewak@rti.org::846e626b-6eb6-4be5-bb60-72a7f3f08c5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1FA"/>
    <a:srgbClr val="3A9CB0"/>
    <a:srgbClr val="EA7600"/>
    <a:srgbClr val="3EB2C7"/>
    <a:srgbClr val="0F264A"/>
    <a:srgbClr val="00A3E0"/>
    <a:srgbClr val="D0DF00"/>
    <a:srgbClr val="C4A05A"/>
    <a:srgbClr val="B0008E"/>
    <a:srgbClr val="CE0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00" autoAdjust="0"/>
  </p:normalViewPr>
  <p:slideViewPr>
    <p:cSldViewPr snapToGrid="0">
      <p:cViewPr varScale="1">
        <p:scale>
          <a:sx n="61" d="100"/>
          <a:sy n="61" d="100"/>
        </p:scale>
        <p:origin x="64" y="600"/>
      </p:cViewPr>
      <p:guideLst>
        <p:guide orient="horz" pos="355"/>
        <p:guide pos="2880"/>
        <p:guide orient="horz" pos="6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ney, Saki" userId="8f714f67-8ee2-491d-846b-e8ed25357bc1" providerId="ADAL" clId="{2A646A1B-D0C2-4798-8114-A44854AA559B}"/>
    <pc:docChg chg="undo custSel addSld delSld modSld sldOrd">
      <pc:chgData name="Kinney, Saki" userId="8f714f67-8ee2-491d-846b-e8ed25357bc1" providerId="ADAL" clId="{2A646A1B-D0C2-4798-8114-A44854AA559B}" dt="2024-08-06T15:52:10.773" v="7504" actId="20577"/>
      <pc:docMkLst>
        <pc:docMk/>
      </pc:docMkLst>
      <pc:sldChg chg="modSp mod">
        <pc:chgData name="Kinney, Saki" userId="8f714f67-8ee2-491d-846b-e8ed25357bc1" providerId="ADAL" clId="{2A646A1B-D0C2-4798-8114-A44854AA559B}" dt="2024-08-06T15:00:05.025" v="6943" actId="20577"/>
        <pc:sldMkLst>
          <pc:docMk/>
          <pc:sldMk cId="697004669" sldId="256"/>
        </pc:sldMkLst>
        <pc:spChg chg="mod">
          <ac:chgData name="Kinney, Saki" userId="8f714f67-8ee2-491d-846b-e8ed25357bc1" providerId="ADAL" clId="{2A646A1B-D0C2-4798-8114-A44854AA559B}" dt="2024-08-06T15:00:05.025" v="6943" actId="20577"/>
          <ac:spMkLst>
            <pc:docMk/>
            <pc:sldMk cId="697004669" sldId="256"/>
            <ac:spMk id="2" creationId="{F943AC28-2545-534A-B42F-947F5455896B}"/>
          </ac:spMkLst>
        </pc:spChg>
        <pc:spChg chg="mod">
          <ac:chgData name="Kinney, Saki" userId="8f714f67-8ee2-491d-846b-e8ed25357bc1" providerId="ADAL" clId="{2A646A1B-D0C2-4798-8114-A44854AA559B}" dt="2024-08-03T00:09:24.015" v="87" actId="20577"/>
          <ac:spMkLst>
            <pc:docMk/>
            <pc:sldMk cId="697004669" sldId="256"/>
            <ac:spMk id="3" creationId="{D7A4960A-174E-A44C-A223-BFA663AFD28C}"/>
          </ac:spMkLst>
        </pc:spChg>
        <pc:spChg chg="mod">
          <ac:chgData name="Kinney, Saki" userId="8f714f67-8ee2-491d-846b-e8ed25357bc1" providerId="ADAL" clId="{2A646A1B-D0C2-4798-8114-A44854AA559B}" dt="2024-08-03T00:07:36.491" v="25" actId="20577"/>
          <ac:spMkLst>
            <pc:docMk/>
            <pc:sldMk cId="697004669" sldId="256"/>
            <ac:spMk id="4" creationId="{3781D856-37F4-8541-A934-2D80C4B0DD68}"/>
          </ac:spMkLst>
        </pc:spChg>
      </pc:sldChg>
      <pc:sldChg chg="addSp delSp modSp new mod modClrScheme chgLayout">
        <pc:chgData name="Kinney, Saki" userId="8f714f67-8ee2-491d-846b-e8ed25357bc1" providerId="ADAL" clId="{2A646A1B-D0C2-4798-8114-A44854AA559B}" dt="2024-08-05T22:35:55.225" v="6922" actId="20577"/>
        <pc:sldMkLst>
          <pc:docMk/>
          <pc:sldMk cId="2822027946" sldId="257"/>
        </pc:sldMkLst>
        <pc:spChg chg="del mod ord">
          <ac:chgData name="Kinney, Saki" userId="8f714f67-8ee2-491d-846b-e8ed25357bc1" providerId="ADAL" clId="{2A646A1B-D0C2-4798-8114-A44854AA559B}" dt="2024-08-03T00:09:32.014" v="89" actId="700"/>
          <ac:spMkLst>
            <pc:docMk/>
            <pc:sldMk cId="2822027946" sldId="257"/>
            <ac:spMk id="2" creationId="{E039F5E0-938A-03D5-5D1E-8281F1AF1708}"/>
          </ac:spMkLst>
        </pc:spChg>
        <pc:spChg chg="del mod ord">
          <ac:chgData name="Kinney, Saki" userId="8f714f67-8ee2-491d-846b-e8ed25357bc1" providerId="ADAL" clId="{2A646A1B-D0C2-4798-8114-A44854AA559B}" dt="2024-08-03T00:09:32.014" v="89" actId="700"/>
          <ac:spMkLst>
            <pc:docMk/>
            <pc:sldMk cId="2822027946" sldId="257"/>
            <ac:spMk id="3" creationId="{D7DF273C-F928-4759-6EEA-67AD0ACC35FD}"/>
          </ac:spMkLst>
        </pc:spChg>
        <pc:spChg chg="del">
          <ac:chgData name="Kinney, Saki" userId="8f714f67-8ee2-491d-846b-e8ed25357bc1" providerId="ADAL" clId="{2A646A1B-D0C2-4798-8114-A44854AA559B}" dt="2024-08-03T00:09:32.014" v="89" actId="700"/>
          <ac:spMkLst>
            <pc:docMk/>
            <pc:sldMk cId="2822027946" sldId="257"/>
            <ac:spMk id="4" creationId="{58955995-5CA4-4CDF-3785-1B62D5108435}"/>
          </ac:spMkLst>
        </pc:spChg>
        <pc:spChg chg="del mod ord">
          <ac:chgData name="Kinney, Saki" userId="8f714f67-8ee2-491d-846b-e8ed25357bc1" providerId="ADAL" clId="{2A646A1B-D0C2-4798-8114-A44854AA559B}" dt="2024-08-03T00:23:48.016" v="1363" actId="478"/>
          <ac:spMkLst>
            <pc:docMk/>
            <pc:sldMk cId="2822027946" sldId="257"/>
            <ac:spMk id="5" creationId="{18AA8C2A-0A2F-0E8A-B66E-8BAE8C81EFB4}"/>
          </ac:spMkLst>
        </pc:spChg>
        <pc:spChg chg="add mod ord">
          <ac:chgData name="Kinney, Saki" userId="8f714f67-8ee2-491d-846b-e8ed25357bc1" providerId="ADAL" clId="{2A646A1B-D0C2-4798-8114-A44854AA559B}" dt="2024-08-03T00:16:12.831" v="660" actId="20577"/>
          <ac:spMkLst>
            <pc:docMk/>
            <pc:sldMk cId="2822027946" sldId="257"/>
            <ac:spMk id="6" creationId="{B3F1DCF3-458F-6963-B79A-8D46994F74B9}"/>
          </ac:spMkLst>
        </pc:spChg>
        <pc:spChg chg="add mod ord">
          <ac:chgData name="Kinney, Saki" userId="8f714f67-8ee2-491d-846b-e8ed25357bc1" providerId="ADAL" clId="{2A646A1B-D0C2-4798-8114-A44854AA559B}" dt="2024-08-05T22:35:55.225" v="6922" actId="20577"/>
          <ac:spMkLst>
            <pc:docMk/>
            <pc:sldMk cId="2822027946" sldId="257"/>
            <ac:spMk id="7" creationId="{02D3CAFE-1EA8-ADED-2D7E-39FAB28B44DF}"/>
          </ac:spMkLst>
        </pc:spChg>
      </pc:sldChg>
      <pc:sldChg chg="delSp modSp new mod ord">
        <pc:chgData name="Kinney, Saki" userId="8f714f67-8ee2-491d-846b-e8ed25357bc1" providerId="ADAL" clId="{2A646A1B-D0C2-4798-8114-A44854AA559B}" dt="2024-08-06T15:43:45.068" v="7014" actId="20577"/>
        <pc:sldMkLst>
          <pc:docMk/>
          <pc:sldMk cId="3527202448" sldId="258"/>
        </pc:sldMkLst>
        <pc:spChg chg="del mod">
          <ac:chgData name="Kinney, Saki" userId="8f714f67-8ee2-491d-846b-e8ed25357bc1" providerId="ADAL" clId="{2A646A1B-D0C2-4798-8114-A44854AA559B}" dt="2024-08-03T00:23:45.210" v="1362" actId="478"/>
          <ac:spMkLst>
            <pc:docMk/>
            <pc:sldMk cId="3527202448" sldId="258"/>
            <ac:spMk id="2" creationId="{9503597A-3F42-51E6-2914-2074730A813F}"/>
          </ac:spMkLst>
        </pc:spChg>
        <pc:spChg chg="mod">
          <ac:chgData name="Kinney, Saki" userId="8f714f67-8ee2-491d-846b-e8ed25357bc1" providerId="ADAL" clId="{2A646A1B-D0C2-4798-8114-A44854AA559B}" dt="2024-08-03T00:41:34.192" v="1469" actId="20577"/>
          <ac:spMkLst>
            <pc:docMk/>
            <pc:sldMk cId="3527202448" sldId="258"/>
            <ac:spMk id="3" creationId="{872C19A5-D250-827D-C784-42B455D06DCA}"/>
          </ac:spMkLst>
        </pc:spChg>
        <pc:spChg chg="mod">
          <ac:chgData name="Kinney, Saki" userId="8f714f67-8ee2-491d-846b-e8ed25357bc1" providerId="ADAL" clId="{2A646A1B-D0C2-4798-8114-A44854AA559B}" dt="2024-08-06T15:43:45.068" v="7014" actId="20577"/>
          <ac:spMkLst>
            <pc:docMk/>
            <pc:sldMk cId="3527202448" sldId="258"/>
            <ac:spMk id="4" creationId="{414C566E-A6FD-7F21-C7E2-440ECE328E8C}"/>
          </ac:spMkLst>
        </pc:spChg>
      </pc:sldChg>
      <pc:sldChg chg="delSp modSp new del mod">
        <pc:chgData name="Kinney, Saki" userId="8f714f67-8ee2-491d-846b-e8ed25357bc1" providerId="ADAL" clId="{2A646A1B-D0C2-4798-8114-A44854AA559B}" dt="2024-08-03T00:24:00.249" v="1365" actId="47"/>
        <pc:sldMkLst>
          <pc:docMk/>
          <pc:sldMk cId="1109173685" sldId="259"/>
        </pc:sldMkLst>
        <pc:spChg chg="del">
          <ac:chgData name="Kinney, Saki" userId="8f714f67-8ee2-491d-846b-e8ed25357bc1" providerId="ADAL" clId="{2A646A1B-D0C2-4798-8114-A44854AA559B}" dt="2024-08-03T00:23:50.153" v="1364" actId="478"/>
          <ac:spMkLst>
            <pc:docMk/>
            <pc:sldMk cId="1109173685" sldId="259"/>
            <ac:spMk id="2" creationId="{A77D3770-E8DB-9F34-B51A-03026FC3E73B}"/>
          </ac:spMkLst>
        </pc:spChg>
        <pc:spChg chg="mod">
          <ac:chgData name="Kinney, Saki" userId="8f714f67-8ee2-491d-846b-e8ed25357bc1" providerId="ADAL" clId="{2A646A1B-D0C2-4798-8114-A44854AA559B}" dt="2024-08-03T00:22:45.663" v="1304" actId="20577"/>
          <ac:spMkLst>
            <pc:docMk/>
            <pc:sldMk cId="1109173685" sldId="259"/>
            <ac:spMk id="3" creationId="{44E9706C-B775-062E-CFDA-08EBE2914F4B}"/>
          </ac:spMkLst>
        </pc:spChg>
        <pc:spChg chg="mod">
          <ac:chgData name="Kinney, Saki" userId="8f714f67-8ee2-491d-846b-e8ed25357bc1" providerId="ADAL" clId="{2A646A1B-D0C2-4798-8114-A44854AA559B}" dt="2024-08-03T00:23:07.197" v="1360" actId="20577"/>
          <ac:spMkLst>
            <pc:docMk/>
            <pc:sldMk cId="1109173685" sldId="259"/>
            <ac:spMk id="4" creationId="{3332670B-453E-7D38-16B8-BB6E197108EB}"/>
          </ac:spMkLst>
        </pc:spChg>
      </pc:sldChg>
      <pc:sldChg chg="delSp modSp new mod">
        <pc:chgData name="Kinney, Saki" userId="8f714f67-8ee2-491d-846b-e8ed25357bc1" providerId="ADAL" clId="{2A646A1B-D0C2-4798-8114-A44854AA559B}" dt="2024-08-05T22:31:08.939" v="6483" actId="20577"/>
        <pc:sldMkLst>
          <pc:docMk/>
          <pc:sldMk cId="4067332818" sldId="259"/>
        </pc:sldMkLst>
        <pc:spChg chg="del">
          <ac:chgData name="Kinney, Saki" userId="8f714f67-8ee2-491d-846b-e8ed25357bc1" providerId="ADAL" clId="{2A646A1B-D0C2-4798-8114-A44854AA559B}" dt="2024-08-03T01:12:19.670" v="2178" actId="478"/>
          <ac:spMkLst>
            <pc:docMk/>
            <pc:sldMk cId="4067332818" sldId="259"/>
            <ac:spMk id="2" creationId="{D8615A3F-1F7B-323B-47E7-FDF8286CB5C5}"/>
          </ac:spMkLst>
        </pc:spChg>
        <pc:spChg chg="mod">
          <ac:chgData name="Kinney, Saki" userId="8f714f67-8ee2-491d-846b-e8ed25357bc1" providerId="ADAL" clId="{2A646A1B-D0C2-4798-8114-A44854AA559B}" dt="2024-08-05T05:17:27.836" v="5813" actId="20577"/>
          <ac:spMkLst>
            <pc:docMk/>
            <pc:sldMk cId="4067332818" sldId="259"/>
            <ac:spMk id="3" creationId="{EB151266-AC47-301B-7B2C-E78E984F202D}"/>
          </ac:spMkLst>
        </pc:spChg>
        <pc:spChg chg="mod">
          <ac:chgData name="Kinney, Saki" userId="8f714f67-8ee2-491d-846b-e8ed25357bc1" providerId="ADAL" clId="{2A646A1B-D0C2-4798-8114-A44854AA559B}" dt="2024-08-05T22:31:08.939" v="6483" actId="20577"/>
          <ac:spMkLst>
            <pc:docMk/>
            <pc:sldMk cId="4067332818" sldId="259"/>
            <ac:spMk id="4" creationId="{F7EBBEC3-ED1B-502E-70C8-41E852AB5411}"/>
          </ac:spMkLst>
        </pc:spChg>
      </pc:sldChg>
      <pc:sldChg chg="modSp new del mod ord">
        <pc:chgData name="Kinney, Saki" userId="8f714f67-8ee2-491d-846b-e8ed25357bc1" providerId="ADAL" clId="{2A646A1B-D0C2-4798-8114-A44854AA559B}" dt="2024-08-03T02:17:57.411" v="4302" actId="47"/>
        <pc:sldMkLst>
          <pc:docMk/>
          <pc:sldMk cId="2995197531" sldId="260"/>
        </pc:sldMkLst>
        <pc:spChg chg="mod">
          <ac:chgData name="Kinney, Saki" userId="8f714f67-8ee2-491d-846b-e8ed25357bc1" providerId="ADAL" clId="{2A646A1B-D0C2-4798-8114-A44854AA559B}" dt="2024-08-03T01:20:49.176" v="2752" actId="20577"/>
          <ac:spMkLst>
            <pc:docMk/>
            <pc:sldMk cId="2995197531" sldId="260"/>
            <ac:spMk id="3" creationId="{D3B2FFED-C174-D178-05E3-CE1257D51C6D}"/>
          </ac:spMkLst>
        </pc:spChg>
        <pc:spChg chg="mod">
          <ac:chgData name="Kinney, Saki" userId="8f714f67-8ee2-491d-846b-e8ed25357bc1" providerId="ADAL" clId="{2A646A1B-D0C2-4798-8114-A44854AA559B}" dt="2024-08-03T01:21:07.919" v="2795" actId="20577"/>
          <ac:spMkLst>
            <pc:docMk/>
            <pc:sldMk cId="2995197531" sldId="260"/>
            <ac:spMk id="4" creationId="{C9BA029C-9E34-440E-6259-A3AA8BA33CF2}"/>
          </ac:spMkLst>
        </pc:spChg>
      </pc:sldChg>
      <pc:sldChg chg="delSp modSp new mod">
        <pc:chgData name="Kinney, Saki" userId="8f714f67-8ee2-491d-846b-e8ed25357bc1" providerId="ADAL" clId="{2A646A1B-D0C2-4798-8114-A44854AA559B}" dt="2024-08-06T15:52:10.773" v="7504" actId="20577"/>
        <pc:sldMkLst>
          <pc:docMk/>
          <pc:sldMk cId="1435901826" sldId="261"/>
        </pc:sldMkLst>
        <pc:spChg chg="del">
          <ac:chgData name="Kinney, Saki" userId="8f714f67-8ee2-491d-846b-e8ed25357bc1" providerId="ADAL" clId="{2A646A1B-D0C2-4798-8114-A44854AA559B}" dt="2024-08-03T02:10:54.637" v="4227" actId="478"/>
          <ac:spMkLst>
            <pc:docMk/>
            <pc:sldMk cId="1435901826" sldId="261"/>
            <ac:spMk id="2" creationId="{FA050FCE-B759-A002-A448-48A0B9F74056}"/>
          </ac:spMkLst>
        </pc:spChg>
        <pc:spChg chg="mod">
          <ac:chgData name="Kinney, Saki" userId="8f714f67-8ee2-491d-846b-e8ed25357bc1" providerId="ADAL" clId="{2A646A1B-D0C2-4798-8114-A44854AA559B}" dt="2024-08-03T18:43:26.800" v="5557" actId="20577"/>
          <ac:spMkLst>
            <pc:docMk/>
            <pc:sldMk cId="1435901826" sldId="261"/>
            <ac:spMk id="3" creationId="{EDF81BDF-ECCA-8E90-59D0-EC2EBF112183}"/>
          </ac:spMkLst>
        </pc:spChg>
        <pc:spChg chg="mod">
          <ac:chgData name="Kinney, Saki" userId="8f714f67-8ee2-491d-846b-e8ed25357bc1" providerId="ADAL" clId="{2A646A1B-D0C2-4798-8114-A44854AA559B}" dt="2024-08-06T15:52:10.773" v="7504" actId="20577"/>
          <ac:spMkLst>
            <pc:docMk/>
            <pc:sldMk cId="1435901826" sldId="261"/>
            <ac:spMk id="4" creationId="{4CFEAC44-D157-788F-7EBA-2BBE146E9040}"/>
          </ac:spMkLst>
        </pc:spChg>
      </pc:sldChg>
      <pc:sldChg chg="delSp modSp new del mod">
        <pc:chgData name="Kinney, Saki" userId="8f714f67-8ee2-491d-846b-e8ed25357bc1" providerId="ADAL" clId="{2A646A1B-D0C2-4798-8114-A44854AA559B}" dt="2024-08-06T15:49:56.319" v="7134" actId="2696"/>
        <pc:sldMkLst>
          <pc:docMk/>
          <pc:sldMk cId="2049758486" sldId="262"/>
        </pc:sldMkLst>
        <pc:spChg chg="del">
          <ac:chgData name="Kinney, Saki" userId="8f714f67-8ee2-491d-846b-e8ed25357bc1" providerId="ADAL" clId="{2A646A1B-D0C2-4798-8114-A44854AA559B}" dt="2024-08-06T15:49:31.752" v="7133" actId="478"/>
          <ac:spMkLst>
            <pc:docMk/>
            <pc:sldMk cId="2049758486" sldId="262"/>
            <ac:spMk id="2" creationId="{3E2737DE-2F00-7910-5D4E-4CD6D7FE2092}"/>
          </ac:spMkLst>
        </pc:spChg>
        <pc:spChg chg="mod">
          <ac:chgData name="Kinney, Saki" userId="8f714f67-8ee2-491d-846b-e8ed25357bc1" providerId="ADAL" clId="{2A646A1B-D0C2-4798-8114-A44854AA559B}" dt="2024-08-06T15:47:54.132" v="7024" actId="20577"/>
          <ac:spMkLst>
            <pc:docMk/>
            <pc:sldMk cId="2049758486" sldId="262"/>
            <ac:spMk id="3" creationId="{DD5A596D-2247-3474-6DBA-3172243E4E3D}"/>
          </ac:spMkLst>
        </pc:spChg>
        <pc:spChg chg="mod">
          <ac:chgData name="Kinney, Saki" userId="8f714f67-8ee2-491d-846b-e8ed25357bc1" providerId="ADAL" clId="{2A646A1B-D0C2-4798-8114-A44854AA559B}" dt="2024-08-06T15:49:27.136" v="7132" actId="20577"/>
          <ac:spMkLst>
            <pc:docMk/>
            <pc:sldMk cId="2049758486" sldId="262"/>
            <ac:spMk id="4" creationId="{90D6AC7F-BAB7-5DA7-4B59-50CB8840B746}"/>
          </ac:spMkLst>
        </pc:spChg>
      </pc:sldChg>
      <pc:sldChg chg="delSp modSp new del mod">
        <pc:chgData name="Kinney, Saki" userId="8f714f67-8ee2-491d-846b-e8ed25357bc1" providerId="ADAL" clId="{2A646A1B-D0C2-4798-8114-A44854AA559B}" dt="2024-08-05T19:43:03.200" v="6426" actId="47"/>
        <pc:sldMkLst>
          <pc:docMk/>
          <pc:sldMk cId="3710789659" sldId="262"/>
        </pc:sldMkLst>
        <pc:spChg chg="del mod">
          <ac:chgData name="Kinney, Saki" userId="8f714f67-8ee2-491d-846b-e8ed25357bc1" providerId="ADAL" clId="{2A646A1B-D0C2-4798-8114-A44854AA559B}" dt="2024-08-03T02:26:23.422" v="5052" actId="478"/>
          <ac:spMkLst>
            <pc:docMk/>
            <pc:sldMk cId="3710789659" sldId="262"/>
            <ac:spMk id="2" creationId="{60AEFB48-30AB-AAA0-6121-04994969121B}"/>
          </ac:spMkLst>
        </pc:spChg>
        <pc:spChg chg="mod">
          <ac:chgData name="Kinney, Saki" userId="8f714f67-8ee2-491d-846b-e8ed25357bc1" providerId="ADAL" clId="{2A646A1B-D0C2-4798-8114-A44854AA559B}" dt="2024-08-03T02:27:18.302" v="5106" actId="20577"/>
          <ac:spMkLst>
            <pc:docMk/>
            <pc:sldMk cId="3710789659" sldId="262"/>
            <ac:spMk id="3" creationId="{7A2E935F-3C29-5633-F9AF-7B769FE49112}"/>
          </ac:spMkLst>
        </pc:spChg>
        <pc:spChg chg="mod">
          <ac:chgData name="Kinney, Saki" userId="8f714f67-8ee2-491d-846b-e8ed25357bc1" providerId="ADAL" clId="{2A646A1B-D0C2-4798-8114-A44854AA559B}" dt="2024-08-05T05:24:10.354" v="6360" actId="20577"/>
          <ac:spMkLst>
            <pc:docMk/>
            <pc:sldMk cId="3710789659" sldId="262"/>
            <ac:spMk id="4" creationId="{3DEE5DDF-05AF-385E-E5F4-FCC3E57072B0}"/>
          </ac:spMkLst>
        </pc:spChg>
      </pc:sldChg>
      <pc:sldChg chg="del">
        <pc:chgData name="Kinney, Saki" userId="8f714f67-8ee2-491d-846b-e8ed25357bc1" providerId="ADAL" clId="{2A646A1B-D0C2-4798-8114-A44854AA559B}" dt="2024-08-03T00:07:05.675" v="0" actId="47"/>
        <pc:sldMkLst>
          <pc:docMk/>
          <pc:sldMk cId="1261629795" sldId="652"/>
        </pc:sldMkLst>
      </pc:sldChg>
      <pc:sldChg chg="del">
        <pc:chgData name="Kinney, Saki" userId="8f714f67-8ee2-491d-846b-e8ed25357bc1" providerId="ADAL" clId="{2A646A1B-D0C2-4798-8114-A44854AA559B}" dt="2024-08-03T00:07:05.675" v="0" actId="47"/>
        <pc:sldMkLst>
          <pc:docMk/>
          <pc:sldMk cId="331960800" sldId="2142533175"/>
        </pc:sldMkLst>
      </pc:sldChg>
      <pc:sldChg chg="del">
        <pc:chgData name="Kinney, Saki" userId="8f714f67-8ee2-491d-846b-e8ed25357bc1" providerId="ADAL" clId="{2A646A1B-D0C2-4798-8114-A44854AA559B}" dt="2024-08-03T00:07:05.675" v="0" actId="47"/>
        <pc:sldMkLst>
          <pc:docMk/>
          <pc:sldMk cId="4249896237" sldId="2142533176"/>
        </pc:sldMkLst>
      </pc:sldChg>
      <pc:sldChg chg="del">
        <pc:chgData name="Kinney, Saki" userId="8f714f67-8ee2-491d-846b-e8ed25357bc1" providerId="ADAL" clId="{2A646A1B-D0C2-4798-8114-A44854AA559B}" dt="2024-08-03T00:07:05.675" v="0" actId="47"/>
        <pc:sldMkLst>
          <pc:docMk/>
          <pc:sldMk cId="1738717341" sldId="2142533177"/>
        </pc:sldMkLst>
      </pc:sldChg>
      <pc:sldChg chg="del">
        <pc:chgData name="Kinney, Saki" userId="8f714f67-8ee2-491d-846b-e8ed25357bc1" providerId="ADAL" clId="{2A646A1B-D0C2-4798-8114-A44854AA559B}" dt="2024-08-03T00:07:05.675" v="0" actId="47"/>
        <pc:sldMkLst>
          <pc:docMk/>
          <pc:sldMk cId="2869389011" sldId="2142533178"/>
        </pc:sldMkLst>
      </pc:sldChg>
      <pc:sldChg chg="del">
        <pc:chgData name="Kinney, Saki" userId="8f714f67-8ee2-491d-846b-e8ed25357bc1" providerId="ADAL" clId="{2A646A1B-D0C2-4798-8114-A44854AA559B}" dt="2024-08-03T00:07:05.675" v="0" actId="47"/>
        <pc:sldMkLst>
          <pc:docMk/>
          <pc:sldMk cId="1446751437" sldId="2142533180"/>
        </pc:sldMkLst>
      </pc:sldChg>
      <pc:sldChg chg="del">
        <pc:chgData name="Kinney, Saki" userId="8f714f67-8ee2-491d-846b-e8ed25357bc1" providerId="ADAL" clId="{2A646A1B-D0C2-4798-8114-A44854AA559B}" dt="2024-08-03T00:07:05.675" v="0" actId="47"/>
        <pc:sldMkLst>
          <pc:docMk/>
          <pc:sldMk cId="1131483208" sldId="2142533181"/>
        </pc:sldMkLst>
      </pc:sldChg>
      <pc:sldChg chg="del">
        <pc:chgData name="Kinney, Saki" userId="8f714f67-8ee2-491d-846b-e8ed25357bc1" providerId="ADAL" clId="{2A646A1B-D0C2-4798-8114-A44854AA559B}" dt="2024-08-03T00:07:05.675" v="0" actId="47"/>
        <pc:sldMkLst>
          <pc:docMk/>
          <pc:sldMk cId="4179156122" sldId="2142533182"/>
        </pc:sldMkLst>
      </pc:sldChg>
      <pc:sldChg chg="del">
        <pc:chgData name="Kinney, Saki" userId="8f714f67-8ee2-491d-846b-e8ed25357bc1" providerId="ADAL" clId="{2A646A1B-D0C2-4798-8114-A44854AA559B}" dt="2024-08-03T00:07:05.675" v="0" actId="47"/>
        <pc:sldMkLst>
          <pc:docMk/>
          <pc:sldMk cId="2028369507" sldId="2142533183"/>
        </pc:sldMkLst>
      </pc:sldChg>
      <pc:sldChg chg="del">
        <pc:chgData name="Kinney, Saki" userId="8f714f67-8ee2-491d-846b-e8ed25357bc1" providerId="ADAL" clId="{2A646A1B-D0C2-4798-8114-A44854AA559B}" dt="2024-08-03T00:07:05.675" v="0" actId="47"/>
        <pc:sldMkLst>
          <pc:docMk/>
          <pc:sldMk cId="1975085737" sldId="2142533186"/>
        </pc:sldMkLst>
      </pc:sldChg>
      <pc:sldChg chg="del">
        <pc:chgData name="Kinney, Saki" userId="8f714f67-8ee2-491d-846b-e8ed25357bc1" providerId="ADAL" clId="{2A646A1B-D0C2-4798-8114-A44854AA559B}" dt="2024-08-03T00:07:05.675" v="0" actId="47"/>
        <pc:sldMkLst>
          <pc:docMk/>
          <pc:sldMk cId="3278297241" sldId="2142533187"/>
        </pc:sldMkLst>
      </pc:sldChg>
      <pc:sldChg chg="del">
        <pc:chgData name="Kinney, Saki" userId="8f714f67-8ee2-491d-846b-e8ed25357bc1" providerId="ADAL" clId="{2A646A1B-D0C2-4798-8114-A44854AA559B}" dt="2024-08-03T00:07:05.675" v="0" actId="47"/>
        <pc:sldMkLst>
          <pc:docMk/>
          <pc:sldMk cId="63198976" sldId="2142533189"/>
        </pc:sldMkLst>
      </pc:sldChg>
      <pc:sldChg chg="del">
        <pc:chgData name="Kinney, Saki" userId="8f714f67-8ee2-491d-846b-e8ed25357bc1" providerId="ADAL" clId="{2A646A1B-D0C2-4798-8114-A44854AA559B}" dt="2024-08-03T00:07:05.675" v="0" actId="47"/>
        <pc:sldMkLst>
          <pc:docMk/>
          <pc:sldMk cId="855592195" sldId="2142533190"/>
        </pc:sldMkLst>
      </pc:sldChg>
      <pc:sldChg chg="del">
        <pc:chgData name="Kinney, Saki" userId="8f714f67-8ee2-491d-846b-e8ed25357bc1" providerId="ADAL" clId="{2A646A1B-D0C2-4798-8114-A44854AA559B}" dt="2024-08-03T00:07:05.675" v="0" actId="47"/>
        <pc:sldMkLst>
          <pc:docMk/>
          <pc:sldMk cId="3761634334" sldId="2142533192"/>
        </pc:sldMkLst>
      </pc:sldChg>
      <pc:sldChg chg="del">
        <pc:chgData name="Kinney, Saki" userId="8f714f67-8ee2-491d-846b-e8ed25357bc1" providerId="ADAL" clId="{2A646A1B-D0C2-4798-8114-A44854AA559B}" dt="2024-08-03T00:07:05.675" v="0" actId="47"/>
        <pc:sldMkLst>
          <pc:docMk/>
          <pc:sldMk cId="4268162313" sldId="2142533194"/>
        </pc:sldMkLst>
      </pc:sldChg>
      <pc:sldChg chg="del">
        <pc:chgData name="Kinney, Saki" userId="8f714f67-8ee2-491d-846b-e8ed25357bc1" providerId="ADAL" clId="{2A646A1B-D0C2-4798-8114-A44854AA559B}" dt="2024-08-03T00:07:05.675" v="0" actId="47"/>
        <pc:sldMkLst>
          <pc:docMk/>
          <pc:sldMk cId="857257087" sldId="2142533196"/>
        </pc:sldMkLst>
      </pc:sldChg>
      <pc:sldChg chg="del">
        <pc:chgData name="Kinney, Saki" userId="8f714f67-8ee2-491d-846b-e8ed25357bc1" providerId="ADAL" clId="{2A646A1B-D0C2-4798-8114-A44854AA559B}" dt="2024-08-03T00:07:05.675" v="0" actId="47"/>
        <pc:sldMkLst>
          <pc:docMk/>
          <pc:sldMk cId="4128221035" sldId="2142533197"/>
        </pc:sldMkLst>
      </pc:sldChg>
      <pc:sldChg chg="del">
        <pc:chgData name="Kinney, Saki" userId="8f714f67-8ee2-491d-846b-e8ed25357bc1" providerId="ADAL" clId="{2A646A1B-D0C2-4798-8114-A44854AA559B}" dt="2024-08-03T00:07:05.675" v="0" actId="47"/>
        <pc:sldMkLst>
          <pc:docMk/>
          <pc:sldMk cId="3599533293" sldId="2142533198"/>
        </pc:sldMkLst>
      </pc:sldChg>
      <pc:sldChg chg="del">
        <pc:chgData name="Kinney, Saki" userId="8f714f67-8ee2-491d-846b-e8ed25357bc1" providerId="ADAL" clId="{2A646A1B-D0C2-4798-8114-A44854AA559B}" dt="2024-08-03T00:07:05.675" v="0" actId="47"/>
        <pc:sldMkLst>
          <pc:docMk/>
          <pc:sldMk cId="554615958" sldId="2142533199"/>
        </pc:sldMkLst>
      </pc:sldChg>
      <pc:sldChg chg="del">
        <pc:chgData name="Kinney, Saki" userId="8f714f67-8ee2-491d-846b-e8ed25357bc1" providerId="ADAL" clId="{2A646A1B-D0C2-4798-8114-A44854AA559B}" dt="2024-08-03T00:07:05.675" v="0" actId="47"/>
        <pc:sldMkLst>
          <pc:docMk/>
          <pc:sldMk cId="4294339775" sldId="2142533200"/>
        </pc:sldMkLst>
      </pc:sldChg>
      <pc:sldChg chg="del">
        <pc:chgData name="Kinney, Saki" userId="8f714f67-8ee2-491d-846b-e8ed25357bc1" providerId="ADAL" clId="{2A646A1B-D0C2-4798-8114-A44854AA559B}" dt="2024-08-03T00:07:05.675" v="0" actId="47"/>
        <pc:sldMkLst>
          <pc:docMk/>
          <pc:sldMk cId="3786136069" sldId="2142533201"/>
        </pc:sldMkLst>
      </pc:sldChg>
      <pc:sldChg chg="del">
        <pc:chgData name="Kinney, Saki" userId="8f714f67-8ee2-491d-846b-e8ed25357bc1" providerId="ADAL" clId="{2A646A1B-D0C2-4798-8114-A44854AA559B}" dt="2024-08-03T00:07:05.675" v="0" actId="47"/>
        <pc:sldMkLst>
          <pc:docMk/>
          <pc:sldMk cId="3053316415" sldId="2142533202"/>
        </pc:sldMkLst>
      </pc:sldChg>
      <pc:sldChg chg="del">
        <pc:chgData name="Kinney, Saki" userId="8f714f67-8ee2-491d-846b-e8ed25357bc1" providerId="ADAL" clId="{2A646A1B-D0C2-4798-8114-A44854AA559B}" dt="2024-08-03T00:07:05.675" v="0" actId="47"/>
        <pc:sldMkLst>
          <pc:docMk/>
          <pc:sldMk cId="958240746" sldId="2142533203"/>
        </pc:sldMkLst>
      </pc:sldChg>
      <pc:sldChg chg="del">
        <pc:chgData name="Kinney, Saki" userId="8f714f67-8ee2-491d-846b-e8ed25357bc1" providerId="ADAL" clId="{2A646A1B-D0C2-4798-8114-A44854AA559B}" dt="2024-08-03T00:07:05.675" v="0" actId="47"/>
        <pc:sldMkLst>
          <pc:docMk/>
          <pc:sldMk cId="3241800111" sldId="2142533204"/>
        </pc:sldMkLst>
      </pc:sldChg>
      <pc:sldChg chg="del">
        <pc:chgData name="Kinney, Saki" userId="8f714f67-8ee2-491d-846b-e8ed25357bc1" providerId="ADAL" clId="{2A646A1B-D0C2-4798-8114-A44854AA559B}" dt="2024-08-03T00:07:05.675" v="0" actId="47"/>
        <pc:sldMkLst>
          <pc:docMk/>
          <pc:sldMk cId="4285556101" sldId="2142533205"/>
        </pc:sldMkLst>
      </pc:sldChg>
      <pc:sldChg chg="del">
        <pc:chgData name="Kinney, Saki" userId="8f714f67-8ee2-491d-846b-e8ed25357bc1" providerId="ADAL" clId="{2A646A1B-D0C2-4798-8114-A44854AA559B}" dt="2024-08-03T00:07:05.675" v="0" actId="47"/>
        <pc:sldMkLst>
          <pc:docMk/>
          <pc:sldMk cId="3895262117" sldId="2142533206"/>
        </pc:sldMkLst>
      </pc:sldChg>
      <pc:sldChg chg="del">
        <pc:chgData name="Kinney, Saki" userId="8f714f67-8ee2-491d-846b-e8ed25357bc1" providerId="ADAL" clId="{2A646A1B-D0C2-4798-8114-A44854AA559B}" dt="2024-08-03T00:07:05.675" v="0" actId="47"/>
        <pc:sldMkLst>
          <pc:docMk/>
          <pc:sldMk cId="3916014857" sldId="2142533207"/>
        </pc:sldMkLst>
      </pc:sldChg>
      <pc:sldChg chg="del">
        <pc:chgData name="Kinney, Saki" userId="8f714f67-8ee2-491d-846b-e8ed25357bc1" providerId="ADAL" clId="{2A646A1B-D0C2-4798-8114-A44854AA559B}" dt="2024-08-03T00:07:05.675" v="0" actId="47"/>
        <pc:sldMkLst>
          <pc:docMk/>
          <pc:sldMk cId="540716231" sldId="2142533208"/>
        </pc:sldMkLst>
      </pc:sldChg>
      <pc:sldChg chg="del">
        <pc:chgData name="Kinney, Saki" userId="8f714f67-8ee2-491d-846b-e8ed25357bc1" providerId="ADAL" clId="{2A646A1B-D0C2-4798-8114-A44854AA559B}" dt="2024-08-03T00:07:05.675" v="0" actId="47"/>
        <pc:sldMkLst>
          <pc:docMk/>
          <pc:sldMk cId="3764183439" sldId="2142533209"/>
        </pc:sldMkLst>
      </pc:sldChg>
      <pc:sldChg chg="del">
        <pc:chgData name="Kinney, Saki" userId="8f714f67-8ee2-491d-846b-e8ed25357bc1" providerId="ADAL" clId="{2A646A1B-D0C2-4798-8114-A44854AA559B}" dt="2024-08-03T00:07:05.675" v="0" actId="47"/>
        <pc:sldMkLst>
          <pc:docMk/>
          <pc:sldMk cId="3481937874" sldId="21425332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117558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3999169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416207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13658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2789881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r>
              <a:rPr lang="en-US"/>
              <a:t>CONFIDENTIAL</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423266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6A126F23-DEC4-7641-800F-0A019CA95E3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CC2DEB6-48AC-FF4A-B43F-EAA460917C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33AEB36-9C96-D64D-B5E6-9E77C071C630}"/>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2196425" y="13065"/>
            <a:ext cx="6947575" cy="4846590"/>
          </a:xfrm>
          <a:prstGeom prst="rect">
            <a:avLst/>
          </a:prstGeom>
        </p:spPr>
      </p:pic>
      <p:sp>
        <p:nvSpPr>
          <p:cNvPr id="16" name="Rectangle 15">
            <a:extLst>
              <a:ext uri="{FF2B5EF4-FFF2-40B4-BE49-F238E27FC236}">
                <a16:creationId xmlns:a16="http://schemas.microsoft.com/office/drawing/2014/main" id="{79EAD636-8CA7-CA41-A71A-13078B0AFDCD}"/>
              </a:ext>
            </a:extLst>
          </p:cNvPr>
          <p:cNvSpPr/>
          <p:nvPr userDrawn="1"/>
        </p:nvSpPr>
        <p:spPr>
          <a:xfrm>
            <a:off x="0" y="4885281"/>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 Box 14">
            <a:extLst>
              <a:ext uri="{FF2B5EF4-FFF2-40B4-BE49-F238E27FC236}">
                <a16:creationId xmlns:a16="http://schemas.microsoft.com/office/drawing/2014/main" id="{DA24BF72-C04C-0040-9CD8-CE96D37A1B87}"/>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0" name="Footer Placeholder 13">
            <a:extLst>
              <a:ext uri="{FF2B5EF4-FFF2-40B4-BE49-F238E27FC236}">
                <a16:creationId xmlns:a16="http://schemas.microsoft.com/office/drawing/2014/main" id="{C0650DCC-2166-304C-B136-0D8602FD0D81}"/>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7" name="TextBox 16">
            <a:extLst>
              <a:ext uri="{FF2B5EF4-FFF2-40B4-BE49-F238E27FC236}">
                <a16:creationId xmlns:a16="http://schemas.microsoft.com/office/drawing/2014/main" id="{2BE3B423-6E60-274B-9A28-4B6495FD4556}"/>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6943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39" r="12759"/>
          <a:stretch/>
        </p:blipFill>
        <p:spPr>
          <a:xfrm>
            <a:off x="2049374" y="0"/>
            <a:ext cx="7094626" cy="5409566"/>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0"/>
            <a:ext cx="6545516" cy="5406518"/>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4882896"/>
            <a:ext cx="1143000" cy="265176"/>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atin typeface="Calibri" panose="020F0502020204030204" pitchFamily="34" charset="0"/>
                <a:cs typeface="Calibri" panose="020F0502020204030204" pitchFamily="34" charset="0"/>
              </a:defRPr>
            </a:lvl1pPr>
            <a:lvl2pPr marL="457200" indent="-231775">
              <a:buFont typeface="Arial" panose="020B0604020202020204" pitchFamily="34" charset="0"/>
              <a:buChar char="•"/>
              <a:defRPr>
                <a:latin typeface="Calibri" panose="020F0502020204030204" pitchFamily="34" charset="0"/>
                <a:cs typeface="Calibri" panose="020F0502020204030204" pitchFamily="34" charset="0"/>
              </a:defRPr>
            </a:lvl2pPr>
            <a:lvl3pPr marL="679450" indent="-222250">
              <a:buFont typeface="System Font Regular"/>
              <a:buChar char="-"/>
              <a:defRPr>
                <a:latin typeface="Calibri" panose="020F0502020204030204" pitchFamily="34" charset="0"/>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838" r="12759"/>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29464" y="957189"/>
            <a:ext cx="9144000" cy="4194926"/>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09CF758B-4890-6F4B-A2A9-639C7968978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b="24812"/>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8/3/2024</a:t>
            </a:fld>
            <a:endParaRPr lang="en-US"/>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AC28-2545-534A-B42F-947F5455896B}"/>
              </a:ext>
            </a:extLst>
          </p:cNvPr>
          <p:cNvSpPr>
            <a:spLocks noGrp="1"/>
          </p:cNvSpPr>
          <p:nvPr>
            <p:ph type="ctrTitle"/>
          </p:nvPr>
        </p:nvSpPr>
        <p:spPr/>
        <p:txBody>
          <a:bodyPr/>
          <a:lstStyle/>
          <a:p>
            <a:r>
              <a:rPr lang="en-US" dirty="0"/>
              <a:t>Applications Select Synthesis</a:t>
            </a:r>
          </a:p>
        </p:txBody>
      </p:sp>
      <p:sp>
        <p:nvSpPr>
          <p:cNvPr id="3" name="Subtitle 2">
            <a:extLst>
              <a:ext uri="{FF2B5EF4-FFF2-40B4-BE49-F238E27FC236}">
                <a16:creationId xmlns:a16="http://schemas.microsoft.com/office/drawing/2014/main" id="{D7A4960A-174E-A44C-A223-BFA663AFD28C}"/>
              </a:ext>
            </a:extLst>
          </p:cNvPr>
          <p:cNvSpPr>
            <a:spLocks noGrp="1"/>
          </p:cNvSpPr>
          <p:nvPr>
            <p:ph type="subTitle" idx="1"/>
          </p:nvPr>
        </p:nvSpPr>
        <p:spPr/>
        <p:txBody>
          <a:bodyPr/>
          <a:lstStyle/>
          <a:p>
            <a:r>
              <a:rPr lang="en-US" dirty="0">
                <a:latin typeface="Arial Narrow"/>
              </a:rPr>
              <a:t>Generating Select Synthetic Data</a:t>
            </a:r>
            <a:endParaRPr lang="en-US" dirty="0"/>
          </a:p>
        </p:txBody>
      </p:sp>
      <p:sp>
        <p:nvSpPr>
          <p:cNvPr id="4" name="Text Placeholder 3">
            <a:extLst>
              <a:ext uri="{FF2B5EF4-FFF2-40B4-BE49-F238E27FC236}">
                <a16:creationId xmlns:a16="http://schemas.microsoft.com/office/drawing/2014/main" id="{3781D856-37F4-8541-A934-2D80C4B0DD68}"/>
              </a:ext>
            </a:extLst>
          </p:cNvPr>
          <p:cNvSpPr>
            <a:spLocks noGrp="1"/>
          </p:cNvSpPr>
          <p:nvPr>
            <p:ph type="body" sz="quarter" idx="15"/>
          </p:nvPr>
        </p:nvSpPr>
        <p:spPr>
          <a:xfrm>
            <a:off x="290439" y="1762124"/>
            <a:ext cx="4010628" cy="572464"/>
          </a:xfrm>
        </p:spPr>
        <p:txBody>
          <a:bodyPr/>
          <a:lstStyle/>
          <a:p>
            <a:r>
              <a:rPr lang="en-US" dirty="0">
                <a:latin typeface="Arial Narrow"/>
              </a:rPr>
              <a:t>Saki Kinney</a:t>
            </a:r>
            <a:endParaRPr lang="en-US" dirty="0"/>
          </a:p>
          <a:p>
            <a:r>
              <a:rPr lang="en-US" dirty="0">
                <a:latin typeface="Arial Narrow"/>
              </a:rPr>
              <a:t>August 6, 2024</a:t>
            </a:r>
          </a:p>
        </p:txBody>
      </p:sp>
    </p:spTree>
    <p:extLst>
      <p:ext uri="{BB962C8B-B14F-4D97-AF65-F5344CB8AC3E}">
        <p14:creationId xmlns:p14="http://schemas.microsoft.com/office/powerpoint/2010/main" val="69700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F1DCF3-458F-6963-B79A-8D46994F74B9}"/>
              </a:ext>
            </a:extLst>
          </p:cNvPr>
          <p:cNvSpPr>
            <a:spLocks noGrp="1"/>
          </p:cNvSpPr>
          <p:nvPr>
            <p:ph type="title"/>
          </p:nvPr>
        </p:nvSpPr>
        <p:spPr/>
        <p:txBody>
          <a:bodyPr/>
          <a:lstStyle/>
          <a:p>
            <a:r>
              <a:rPr lang="en-US" dirty="0"/>
              <a:t>Select Synthesis</a:t>
            </a:r>
          </a:p>
        </p:txBody>
      </p:sp>
      <p:sp>
        <p:nvSpPr>
          <p:cNvPr id="7" name="Content Placeholder 6">
            <a:extLst>
              <a:ext uri="{FF2B5EF4-FFF2-40B4-BE49-F238E27FC236}">
                <a16:creationId xmlns:a16="http://schemas.microsoft.com/office/drawing/2014/main" id="{02D3CAFE-1EA8-ADED-2D7E-39FAB28B44DF}"/>
              </a:ext>
            </a:extLst>
          </p:cNvPr>
          <p:cNvSpPr>
            <a:spLocks noGrp="1"/>
          </p:cNvSpPr>
          <p:nvPr>
            <p:ph idx="1"/>
          </p:nvPr>
        </p:nvSpPr>
        <p:spPr>
          <a:xfrm>
            <a:off x="137160" y="914400"/>
            <a:ext cx="8456424" cy="3546872"/>
          </a:xfrm>
        </p:spPr>
        <p:txBody>
          <a:bodyPr/>
          <a:lstStyle/>
          <a:p>
            <a:r>
              <a:rPr lang="en-US" dirty="0"/>
              <a:t>My version of definition</a:t>
            </a:r>
          </a:p>
          <a:p>
            <a:pPr lvl="1"/>
            <a:r>
              <a:rPr lang="en-US" dirty="0"/>
              <a:t>Partially synthetic data where a portion of variables and records are selected for synthesis, for the purpose of improving the risk-utility equation compared to synthesizing all records.</a:t>
            </a:r>
          </a:p>
          <a:p>
            <a:pPr lvl="2"/>
            <a:r>
              <a:rPr lang="en-US" dirty="0"/>
              <a:t>Consider different approaches for selecting records and values to synthesize</a:t>
            </a:r>
          </a:p>
          <a:p>
            <a:r>
              <a:rPr lang="en-US" dirty="0"/>
              <a:t>Benefits</a:t>
            </a:r>
          </a:p>
          <a:p>
            <a:pPr lvl="1"/>
            <a:r>
              <a:rPr lang="en-US" dirty="0"/>
              <a:t>Reduced dependence of inferences on synthesis model</a:t>
            </a:r>
          </a:p>
          <a:p>
            <a:pPr lvl="1"/>
            <a:r>
              <a:rPr lang="en-US" dirty="0"/>
              <a:t>Can reduce modeling burden of producing synthetic data that aligns with gold standard</a:t>
            </a:r>
          </a:p>
          <a:p>
            <a:pPr lvl="1"/>
            <a:r>
              <a:rPr lang="en-US" dirty="0"/>
              <a:t>Can improve risk-utility burden</a:t>
            </a:r>
          </a:p>
          <a:p>
            <a:endParaRPr lang="en-US" dirty="0"/>
          </a:p>
        </p:txBody>
      </p:sp>
    </p:spTree>
    <p:extLst>
      <p:ext uri="{BB962C8B-B14F-4D97-AF65-F5344CB8AC3E}">
        <p14:creationId xmlns:p14="http://schemas.microsoft.com/office/powerpoint/2010/main" val="282202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C19A5-D250-827D-C784-42B455D06DCA}"/>
              </a:ext>
            </a:extLst>
          </p:cNvPr>
          <p:cNvSpPr>
            <a:spLocks noGrp="1"/>
          </p:cNvSpPr>
          <p:nvPr>
            <p:ph type="title"/>
          </p:nvPr>
        </p:nvSpPr>
        <p:spPr/>
        <p:txBody>
          <a:bodyPr/>
          <a:lstStyle/>
          <a:p>
            <a:r>
              <a:rPr lang="en-US" dirty="0"/>
              <a:t>Example selection methods</a:t>
            </a:r>
          </a:p>
        </p:txBody>
      </p:sp>
      <p:sp>
        <p:nvSpPr>
          <p:cNvPr id="4" name="Content Placeholder 3">
            <a:extLst>
              <a:ext uri="{FF2B5EF4-FFF2-40B4-BE49-F238E27FC236}">
                <a16:creationId xmlns:a16="http://schemas.microsoft.com/office/drawing/2014/main" id="{414C566E-A6FD-7F21-C7E2-440ECE328E8C}"/>
              </a:ext>
            </a:extLst>
          </p:cNvPr>
          <p:cNvSpPr>
            <a:spLocks noGrp="1"/>
          </p:cNvSpPr>
          <p:nvPr>
            <p:ph idx="1"/>
          </p:nvPr>
        </p:nvSpPr>
        <p:spPr>
          <a:xfrm>
            <a:off x="347472" y="914400"/>
            <a:ext cx="8631936" cy="3546872"/>
          </a:xfrm>
        </p:spPr>
        <p:txBody>
          <a:bodyPr/>
          <a:lstStyle/>
          <a:p>
            <a:r>
              <a:rPr lang="en-US" dirty="0"/>
              <a:t>Target high risk records</a:t>
            </a:r>
          </a:p>
          <a:p>
            <a:r>
              <a:rPr lang="en-US" dirty="0"/>
              <a:t>Optimization algorithms</a:t>
            </a:r>
          </a:p>
          <a:p>
            <a:pPr lvl="1"/>
            <a:r>
              <a:rPr lang="en-US" dirty="0"/>
              <a:t>Drechsler and Reiter (2010, JASA 105) proposed an iterative algorithm for ‘putting back’ observed values to improve the risk-utility balance. </a:t>
            </a:r>
          </a:p>
          <a:p>
            <a:pPr lvl="2"/>
            <a:r>
              <a:rPr lang="en-US" dirty="0"/>
              <a:t>In their example, they put back 13% of genuine values across several variables without increasing disclosure risk</a:t>
            </a:r>
          </a:p>
          <a:p>
            <a:r>
              <a:rPr lang="en-US" dirty="0"/>
              <a:t>Complex or simple random sample</a:t>
            </a:r>
          </a:p>
          <a:p>
            <a:r>
              <a:rPr lang="en-US" dirty="0"/>
              <a:t>Numerous possibilities. </a:t>
            </a:r>
          </a:p>
          <a:p>
            <a:r>
              <a:rPr lang="en-US" dirty="0"/>
              <a:t>(Can these be built in to software tools?)</a:t>
            </a:r>
          </a:p>
          <a:p>
            <a:endParaRPr lang="en-US" dirty="0"/>
          </a:p>
        </p:txBody>
      </p:sp>
      <p:sp>
        <p:nvSpPr>
          <p:cNvPr id="5" name="Slide Number Placeholder 4">
            <a:extLst>
              <a:ext uri="{FF2B5EF4-FFF2-40B4-BE49-F238E27FC236}">
                <a16:creationId xmlns:a16="http://schemas.microsoft.com/office/drawing/2014/main" id="{06FE36EC-22AA-B03A-FB49-6392F9333D7C}"/>
              </a:ext>
            </a:extLst>
          </p:cNvPr>
          <p:cNvSpPr>
            <a:spLocks noGrp="1"/>
          </p:cNvSpPr>
          <p:nvPr>
            <p:ph type="sldNum" sz="quarter" idx="10"/>
          </p:nvPr>
        </p:nvSpPr>
        <p:spPr/>
        <p:txBody>
          <a:bodyPr/>
          <a:lstStyle/>
          <a:p>
            <a:fld id="{D4325D4D-289E-48C1-B277-2BEB492A7D19}" type="slidenum">
              <a:rPr lang="en-US" smtClean="0"/>
              <a:pPr/>
              <a:t>3</a:t>
            </a:fld>
            <a:endParaRPr lang="en-US"/>
          </a:p>
        </p:txBody>
      </p:sp>
    </p:spTree>
    <p:extLst>
      <p:ext uri="{BB962C8B-B14F-4D97-AF65-F5344CB8AC3E}">
        <p14:creationId xmlns:p14="http://schemas.microsoft.com/office/powerpoint/2010/main" val="352720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51266-AC47-301B-7B2C-E78E984F202D}"/>
              </a:ext>
            </a:extLst>
          </p:cNvPr>
          <p:cNvSpPr>
            <a:spLocks noGrp="1"/>
          </p:cNvSpPr>
          <p:nvPr>
            <p:ph type="title"/>
          </p:nvPr>
        </p:nvSpPr>
        <p:spPr/>
        <p:txBody>
          <a:bodyPr/>
          <a:lstStyle/>
          <a:p>
            <a:r>
              <a:rPr lang="en-US" dirty="0"/>
              <a:t>Some opportunities for select synthesis</a:t>
            </a:r>
          </a:p>
        </p:txBody>
      </p:sp>
      <p:sp>
        <p:nvSpPr>
          <p:cNvPr id="4" name="Content Placeholder 3">
            <a:extLst>
              <a:ext uri="{FF2B5EF4-FFF2-40B4-BE49-F238E27FC236}">
                <a16:creationId xmlns:a16="http://schemas.microsoft.com/office/drawing/2014/main" id="{F7EBBEC3-ED1B-502E-70C8-41E852AB5411}"/>
              </a:ext>
            </a:extLst>
          </p:cNvPr>
          <p:cNvSpPr>
            <a:spLocks noGrp="1"/>
          </p:cNvSpPr>
          <p:nvPr>
            <p:ph idx="1"/>
          </p:nvPr>
        </p:nvSpPr>
        <p:spPr/>
        <p:txBody>
          <a:bodyPr/>
          <a:lstStyle/>
          <a:p>
            <a:r>
              <a:rPr lang="en-US" dirty="0"/>
              <a:t>Smaller, lesser known studies</a:t>
            </a:r>
          </a:p>
          <a:p>
            <a:pPr lvl="1"/>
            <a:r>
              <a:rPr lang="en-US" dirty="0"/>
              <a:t>Budgets are small</a:t>
            </a:r>
          </a:p>
          <a:p>
            <a:pPr lvl="1"/>
            <a:r>
              <a:rPr lang="en-US" dirty="0"/>
              <a:t>Typically these are less used, less is published </a:t>
            </a:r>
          </a:p>
          <a:p>
            <a:r>
              <a:rPr lang="en-US" dirty="0"/>
              <a:t>Synthetic data generated for the purpose of tabular data protection, with no public microdata</a:t>
            </a:r>
          </a:p>
          <a:p>
            <a:r>
              <a:rPr lang="en-US" dirty="0"/>
              <a:t>Risk is mitigated by other means</a:t>
            </a:r>
          </a:p>
          <a:p>
            <a:pPr lvl="1"/>
            <a:r>
              <a:rPr lang="en-US" dirty="0"/>
              <a:t>Access restrictions on synthetic data</a:t>
            </a:r>
          </a:p>
          <a:p>
            <a:pPr lvl="1"/>
            <a:r>
              <a:rPr lang="en-US" dirty="0"/>
              <a:t>Data reduction (suppression, coarsening, subsampling, large geographies, etc.)</a:t>
            </a:r>
          </a:p>
          <a:p>
            <a:pPr lvl="1"/>
            <a:endParaRPr lang="en-US" dirty="0"/>
          </a:p>
        </p:txBody>
      </p:sp>
      <p:sp>
        <p:nvSpPr>
          <p:cNvPr id="5" name="Slide Number Placeholder 4">
            <a:extLst>
              <a:ext uri="{FF2B5EF4-FFF2-40B4-BE49-F238E27FC236}">
                <a16:creationId xmlns:a16="http://schemas.microsoft.com/office/drawing/2014/main" id="{4B1FF5C3-29C9-3F5D-7E63-80B1628E3C7D}"/>
              </a:ext>
            </a:extLst>
          </p:cNvPr>
          <p:cNvSpPr>
            <a:spLocks noGrp="1"/>
          </p:cNvSpPr>
          <p:nvPr>
            <p:ph type="sldNum" sz="quarter" idx="10"/>
          </p:nvPr>
        </p:nvSpPr>
        <p:spPr/>
        <p:txBody>
          <a:bodyPr/>
          <a:lstStyle/>
          <a:p>
            <a:fld id="{D4325D4D-289E-48C1-B277-2BEB492A7D19}" type="slidenum">
              <a:rPr lang="en-US" smtClean="0"/>
              <a:pPr/>
              <a:t>4</a:t>
            </a:fld>
            <a:endParaRPr lang="en-US"/>
          </a:p>
        </p:txBody>
      </p:sp>
    </p:spTree>
    <p:extLst>
      <p:ext uri="{BB962C8B-B14F-4D97-AF65-F5344CB8AC3E}">
        <p14:creationId xmlns:p14="http://schemas.microsoft.com/office/powerpoint/2010/main" val="406733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F81BDF-ECCA-8E90-59D0-EC2EBF112183}"/>
              </a:ext>
            </a:extLst>
          </p:cNvPr>
          <p:cNvSpPr>
            <a:spLocks noGrp="1"/>
          </p:cNvSpPr>
          <p:nvPr>
            <p:ph type="title"/>
          </p:nvPr>
        </p:nvSpPr>
        <p:spPr/>
        <p:txBody>
          <a:bodyPr/>
          <a:lstStyle/>
          <a:p>
            <a:r>
              <a:rPr lang="en-US" dirty="0"/>
              <a:t>Example: ‘Baby synthetic data’ aka ‘disclosure imputation’</a:t>
            </a:r>
          </a:p>
        </p:txBody>
      </p:sp>
      <p:sp>
        <p:nvSpPr>
          <p:cNvPr id="4" name="Content Placeholder 3">
            <a:extLst>
              <a:ext uri="{FF2B5EF4-FFF2-40B4-BE49-F238E27FC236}">
                <a16:creationId xmlns:a16="http://schemas.microsoft.com/office/drawing/2014/main" id="{4CFEAC44-D157-788F-7EBA-2BBE146E9040}"/>
              </a:ext>
            </a:extLst>
          </p:cNvPr>
          <p:cNvSpPr>
            <a:spLocks noGrp="1"/>
          </p:cNvSpPr>
          <p:nvPr>
            <p:ph idx="1"/>
          </p:nvPr>
        </p:nvSpPr>
        <p:spPr/>
        <p:txBody>
          <a:bodyPr/>
          <a:lstStyle/>
          <a:p>
            <a:r>
              <a:rPr lang="en-US" dirty="0"/>
              <a:t>Similar conceptually to how data swapping is implemented in practice, use select synthesis as a </a:t>
            </a:r>
            <a:r>
              <a:rPr lang="en-US" i="1" dirty="0"/>
              <a:t>supplementary </a:t>
            </a:r>
            <a:r>
              <a:rPr lang="en-US" dirty="0"/>
              <a:t>data protection mechanism after data reduction.</a:t>
            </a:r>
          </a:p>
          <a:p>
            <a:pPr lvl="1"/>
            <a:r>
              <a:rPr lang="en-US" dirty="0"/>
              <a:t>Fairly small portion of records selected, via some method, and values of some set of key variables replaced with synthesized values rather than identifying swapping pairs, which can achieve better utility compared to swapping (Kinney, Looby, Yu PSD 2020).</a:t>
            </a:r>
          </a:p>
          <a:p>
            <a:pPr lvl="1"/>
            <a:r>
              <a:rPr lang="en-US" dirty="0"/>
              <a:t>Adding random perturbation to the data protection strategy can enhance confidentiality protection with minimal impact on utility or level of effort. </a:t>
            </a:r>
          </a:p>
          <a:p>
            <a:r>
              <a:rPr lang="en-US" dirty="0"/>
              <a:t>Used for SED RDAS, a couple state surveys, opioid study. Evaluating for use where it would underlie all data products.</a:t>
            </a:r>
          </a:p>
          <a:p>
            <a:r>
              <a:rPr lang="en-US" dirty="0"/>
              <a:t>Downsides: Mechanism </a:t>
            </a:r>
            <a:r>
              <a:rPr lang="en-US"/>
              <a:t>requires secrecy </a:t>
            </a:r>
            <a:r>
              <a:rPr lang="en-US" dirty="0"/>
              <a:t>about what has been perturbed. Multiple implicates would reveal what was synthesized.</a:t>
            </a:r>
          </a:p>
        </p:txBody>
      </p:sp>
      <p:sp>
        <p:nvSpPr>
          <p:cNvPr id="5" name="Slide Number Placeholder 4">
            <a:extLst>
              <a:ext uri="{FF2B5EF4-FFF2-40B4-BE49-F238E27FC236}">
                <a16:creationId xmlns:a16="http://schemas.microsoft.com/office/drawing/2014/main" id="{0F252FFF-1BC5-B512-3EE5-C0C6A56FB2EE}"/>
              </a:ext>
            </a:extLst>
          </p:cNvPr>
          <p:cNvSpPr>
            <a:spLocks noGrp="1"/>
          </p:cNvSpPr>
          <p:nvPr>
            <p:ph type="sldNum" sz="quarter" idx="10"/>
          </p:nvPr>
        </p:nvSpPr>
        <p:spPr/>
        <p:txBody>
          <a:bodyPr/>
          <a:lstStyle/>
          <a:p>
            <a:fld id="{D4325D4D-289E-48C1-B277-2BEB492A7D19}" type="slidenum">
              <a:rPr lang="en-US" smtClean="0"/>
              <a:pPr/>
              <a:t>5</a:t>
            </a:fld>
            <a:endParaRPr lang="en-US"/>
          </a:p>
        </p:txBody>
      </p:sp>
    </p:spTree>
    <p:extLst>
      <p:ext uri="{BB962C8B-B14F-4D97-AF65-F5344CB8AC3E}">
        <p14:creationId xmlns:p14="http://schemas.microsoft.com/office/powerpoint/2010/main" val="1435901826"/>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207F0DD-DEB4-4A07-A15E-4BECE75C2A65}" vid="{28341F24-6896-4A08-8A13-0BBC93AD4B33}"/>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207F0DD-DEB4-4A07-A15E-4BECE75C2A65}" vid="{1963F837-F9BC-450F-86E5-920DAFC01B3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40d2437-d853-4db3-bdda-a2b2af628fb2">
      <Terms xmlns="http://schemas.microsoft.com/office/infopath/2007/PartnerControls"/>
    </lcf76f155ced4ddcb4097134ff3c332f>
    <TaxCatchAll xmlns="a09baf1e-45c8-4993-a8ef-9209070ee38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82CFDE-E78D-48B3-BA11-1CA763C536C9}"/>
</file>

<file path=customXml/itemProps2.xml><?xml version="1.0" encoding="utf-8"?>
<ds:datastoreItem xmlns:ds="http://schemas.openxmlformats.org/officeDocument/2006/customXml" ds:itemID="{9B9CB693-0DEF-4114-9482-174E83C8CC11}">
  <ds:schemaRefs>
    <ds:schemaRef ds:uri="http://purl.org/dc/terms/"/>
    <ds:schemaRef ds:uri="http://schemas.microsoft.com/office/2006/documentManagement/types"/>
    <ds:schemaRef ds:uri="http://schemas.openxmlformats.org/package/2006/metadata/core-properties"/>
    <ds:schemaRef ds:uri="http://purl.org/dc/dcmitype/"/>
    <ds:schemaRef ds:uri="3bd2f179-b08a-44d6-975d-5d033df4d164"/>
    <ds:schemaRef ds:uri="http://purl.org/dc/elements/1.1/"/>
    <ds:schemaRef ds:uri="http://schemas.microsoft.com/office/2006/metadata/properties"/>
    <ds:schemaRef ds:uri="http://schemas.microsoft.com/office/infopath/2007/PartnerControls"/>
    <ds:schemaRef ds:uri="0ad68926-e372-4d6c-9f62-a1b883ecec6a"/>
    <ds:schemaRef ds:uri="http://www.w3.org/XML/1998/namespace"/>
  </ds:schemaRefs>
</ds:datastoreItem>
</file>

<file path=customXml/itemProps3.xml><?xml version="1.0" encoding="utf-8"?>
<ds:datastoreItem xmlns:ds="http://schemas.openxmlformats.org/officeDocument/2006/customXml" ds:itemID="{A9466EE0-959F-431F-97ED-A925EF99E9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RTI_PPT_wide (1)</Template>
  <TotalTime>16394</TotalTime>
  <Words>372</Words>
  <Application>Microsoft Office PowerPoint</Application>
  <PresentationFormat>On-screen Show (16:9)</PresentationFormat>
  <Paragraphs>42</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Arial Narrow</vt:lpstr>
      <vt:lpstr>Calibri</vt:lpstr>
      <vt:lpstr>Courier New</vt:lpstr>
      <vt:lpstr>System Font Regular</vt:lpstr>
      <vt:lpstr>Wingdings</vt:lpstr>
      <vt:lpstr>RTI Corporate (White)</vt:lpstr>
      <vt:lpstr>RTI Corporate (Blue)</vt:lpstr>
      <vt:lpstr>Applications Select Synthesis</vt:lpstr>
      <vt:lpstr>Select Synthesis</vt:lpstr>
      <vt:lpstr>Example selection methods</vt:lpstr>
      <vt:lpstr>Some opportunities for select synthesis</vt:lpstr>
      <vt:lpstr>Example: ‘Baby synthetic data’ aka ‘disclosure imputation’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Michelle</dc:creator>
  <cp:lastModifiedBy>Kinney, Saki</cp:lastModifiedBy>
  <cp:revision>2</cp:revision>
  <cp:lastPrinted>2020-02-14T14:03:35Z</cp:lastPrinted>
  <dcterms:created xsi:type="dcterms:W3CDTF">2023-10-07T18:01:22Z</dcterms:created>
  <dcterms:modified xsi:type="dcterms:W3CDTF">2024-08-06T15:52:11Z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0x01010075145DA733A951408527E5D0A7464967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Order">
    <vt:r8>1800</vt:r8>
  </property>
</Properties>
</file>