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7" r:id="rId5"/>
    <p:sldId id="580" r:id="rId6"/>
    <p:sldId id="587" r:id="rId7"/>
    <p:sldId id="589" r:id="rId8"/>
    <p:sldId id="590" r:id="rId9"/>
    <p:sldId id="330" r:id="rId10"/>
    <p:sldId id="655" r:id="rId11"/>
    <p:sldId id="592" r:id="rId12"/>
    <p:sldId id="599" r:id="rId13"/>
    <p:sldId id="600" r:id="rId14"/>
    <p:sldId id="518" r:id="rId15"/>
    <p:sldId id="603" r:id="rId16"/>
    <p:sldId id="684" r:id="rId17"/>
    <p:sldId id="685" r:id="rId18"/>
    <p:sldId id="641" r:id="rId19"/>
    <p:sldId id="627" r:id="rId20"/>
    <p:sldId id="698" r:id="rId21"/>
    <p:sldId id="678" r:id="rId22"/>
    <p:sldId id="680" r:id="rId23"/>
    <p:sldId id="681" r:id="rId24"/>
    <p:sldId id="327" r:id="rId25"/>
    <p:sldId id="644" r:id="rId26"/>
    <p:sldId id="646" r:id="rId27"/>
    <p:sldId id="649" r:id="rId28"/>
    <p:sldId id="656" r:id="rId29"/>
    <p:sldId id="657" r:id="rId30"/>
    <p:sldId id="660" r:id="rId31"/>
    <p:sldId id="674" r:id="rId32"/>
    <p:sldId id="677" r:id="rId33"/>
    <p:sldId id="697" r:id="rId34"/>
    <p:sldId id="664" r:id="rId35"/>
    <p:sldId id="666" r:id="rId36"/>
    <p:sldId id="668" r:id="rId37"/>
    <p:sldId id="667" r:id="rId38"/>
    <p:sldId id="659" r:id="rId39"/>
    <p:sldId id="669" r:id="rId40"/>
    <p:sldId id="670" r:id="rId41"/>
    <p:sldId id="686" r:id="rId42"/>
    <p:sldId id="687" r:id="rId43"/>
    <p:sldId id="688" r:id="rId44"/>
    <p:sldId id="689" r:id="rId45"/>
    <p:sldId id="690" r:id="rId46"/>
    <p:sldId id="263" r:id="rId47"/>
    <p:sldId id="691" r:id="rId48"/>
    <p:sldId id="693" r:id="rId49"/>
    <p:sldId id="694" r:id="rId50"/>
    <p:sldId id="695"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1FC2E5-E973-4BE8-B3E1-37FCB17EADE2}">
          <p14:sldIdLst>
            <p14:sldId id="257"/>
            <p14:sldId id="580"/>
            <p14:sldId id="587"/>
            <p14:sldId id="589"/>
            <p14:sldId id="590"/>
            <p14:sldId id="330"/>
            <p14:sldId id="655"/>
            <p14:sldId id="592"/>
            <p14:sldId id="599"/>
            <p14:sldId id="600"/>
            <p14:sldId id="518"/>
            <p14:sldId id="603"/>
            <p14:sldId id="684"/>
            <p14:sldId id="685"/>
            <p14:sldId id="641"/>
            <p14:sldId id="627"/>
            <p14:sldId id="698"/>
            <p14:sldId id="678"/>
            <p14:sldId id="680"/>
            <p14:sldId id="681"/>
            <p14:sldId id="327"/>
            <p14:sldId id="644"/>
            <p14:sldId id="646"/>
            <p14:sldId id="649"/>
            <p14:sldId id="656"/>
            <p14:sldId id="657"/>
            <p14:sldId id="660"/>
            <p14:sldId id="674"/>
            <p14:sldId id="677"/>
            <p14:sldId id="697"/>
            <p14:sldId id="664"/>
            <p14:sldId id="666"/>
            <p14:sldId id="668"/>
            <p14:sldId id="667"/>
            <p14:sldId id="659"/>
            <p14:sldId id="669"/>
            <p14:sldId id="670"/>
            <p14:sldId id="686"/>
            <p14:sldId id="687"/>
            <p14:sldId id="688"/>
            <p14:sldId id="689"/>
            <p14:sldId id="690"/>
            <p14:sldId id="263"/>
            <p14:sldId id="691"/>
            <p14:sldId id="693"/>
            <p14:sldId id="694"/>
            <p14:sldId id="6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C0"/>
    <a:srgbClr val="FF5050"/>
    <a:srgbClr val="FA66FE"/>
    <a:srgbClr val="6868F8"/>
    <a:srgbClr val="B57EE2"/>
    <a:srgbClr val="86F46C"/>
    <a:srgbClr val="70F0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4" autoAdjust="0"/>
    <p:restoredTop sz="94660"/>
  </p:normalViewPr>
  <p:slideViewPr>
    <p:cSldViewPr snapToGrid="0">
      <p:cViewPr varScale="1">
        <p:scale>
          <a:sx n="66" d="100"/>
          <a:sy n="66" d="100"/>
        </p:scale>
        <p:origin x="1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092F0-7BBB-48D4-9AFE-62A880213EC8}"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67FFA1E5-CD25-4990-A8A3-DE8080F3F41C}">
      <dgm:prSet phldrT="[Text]" custT="1"/>
      <dgm:spPr>
        <a:solidFill>
          <a:schemeClr val="accent5">
            <a:lumMod val="50000"/>
          </a:schemeClr>
        </a:solidFill>
      </dgm:spPr>
      <dgm:t>
        <a:bodyPr/>
        <a:lstStyle/>
        <a:p>
          <a:r>
            <a:rPr lang="en-US" sz="1200" b="1" dirty="0"/>
            <a:t>NAICS 444</a:t>
          </a:r>
        </a:p>
        <a:p>
          <a:r>
            <a:rPr lang="en-US" sz="1200" b="1" i="0" dirty="0"/>
            <a:t>Building Material &amp; Garden Equipment and Supplies Dealers</a:t>
          </a:r>
          <a:endParaRPr lang="en-US" sz="1200" dirty="0"/>
        </a:p>
      </dgm:t>
    </dgm:pt>
    <dgm:pt modelId="{8603857F-FB8A-4493-878D-B9D995911913}" type="parTrans" cxnId="{A1E0139B-8F45-414E-ABC0-91390377B6B3}">
      <dgm:prSet/>
      <dgm:spPr/>
      <dgm:t>
        <a:bodyPr/>
        <a:lstStyle/>
        <a:p>
          <a:endParaRPr lang="en-US"/>
        </a:p>
      </dgm:t>
    </dgm:pt>
    <dgm:pt modelId="{3F64BBE6-1114-4B5A-B689-FE080598D700}" type="sibTrans" cxnId="{A1E0139B-8F45-414E-ABC0-91390377B6B3}">
      <dgm:prSet/>
      <dgm:spPr/>
      <dgm:t>
        <a:bodyPr/>
        <a:lstStyle/>
        <a:p>
          <a:r>
            <a:rPr lang="en-US" dirty="0"/>
            <a:t>NAICS3</a:t>
          </a:r>
        </a:p>
      </dgm:t>
    </dgm:pt>
    <dgm:pt modelId="{23C59988-8EE1-46CB-AD34-D42389E5C929}">
      <dgm:prSet phldrT="[Text]" custT="1"/>
      <dgm:spPr>
        <a:solidFill>
          <a:schemeClr val="accent5">
            <a:lumMod val="75000"/>
          </a:schemeClr>
        </a:solidFill>
      </dgm:spPr>
      <dgm:t>
        <a:bodyPr/>
        <a:lstStyle/>
        <a:p>
          <a:r>
            <a:rPr lang="en-US" sz="1200" b="1" dirty="0"/>
            <a:t>NAICS 4441</a:t>
          </a:r>
        </a:p>
        <a:p>
          <a:r>
            <a:rPr lang="en-US" sz="1200" b="1" i="0" dirty="0"/>
            <a:t>Building Material &amp; Supplies Dealers</a:t>
          </a:r>
          <a:endParaRPr lang="en-US" sz="1200" dirty="0"/>
        </a:p>
      </dgm:t>
    </dgm:pt>
    <dgm:pt modelId="{14D72456-19B1-43A7-9BB5-15A896A83C58}" type="parTrans" cxnId="{7AB3A8BB-3110-45B7-8625-5C3E333C5B86}">
      <dgm:prSet/>
      <dgm:spPr/>
      <dgm:t>
        <a:bodyPr/>
        <a:lstStyle/>
        <a:p>
          <a:endParaRPr lang="en-US"/>
        </a:p>
      </dgm:t>
    </dgm:pt>
    <dgm:pt modelId="{D6AA9587-3023-4747-876F-EB746CA97B86}" type="sibTrans" cxnId="{7AB3A8BB-3110-45B7-8625-5C3E333C5B86}">
      <dgm:prSet/>
      <dgm:spPr/>
      <dgm:t>
        <a:bodyPr/>
        <a:lstStyle/>
        <a:p>
          <a:r>
            <a:rPr lang="en-US" dirty="0"/>
            <a:t>NAICS4</a:t>
          </a:r>
        </a:p>
      </dgm:t>
    </dgm:pt>
    <dgm:pt modelId="{4D65A88F-D8B6-46A4-8861-4BC62F5CDB66}">
      <dgm:prSet custT="1"/>
      <dgm:spPr>
        <a:solidFill>
          <a:srgbClr val="00B0F0"/>
        </a:solidFill>
      </dgm:spPr>
      <dgm:t>
        <a:bodyPr anchor="ctr" anchorCtr="1"/>
        <a:lstStyle/>
        <a:p>
          <a:r>
            <a:rPr lang="en-US" sz="1200" b="1" i="0" dirty="0"/>
            <a:t>NAICS 444120</a:t>
          </a:r>
        </a:p>
        <a:p>
          <a:r>
            <a:rPr lang="en-US" sz="1200" b="1" i="0" dirty="0"/>
            <a:t>Paint &amp; Wallpaper Retailers</a:t>
          </a:r>
          <a:endParaRPr lang="en-US" sz="1200" b="1" dirty="0"/>
        </a:p>
      </dgm:t>
    </dgm:pt>
    <dgm:pt modelId="{A107092A-8F8A-4124-9980-619996D0BC58}" type="parTrans" cxnId="{54BFB1FE-1A1C-4428-B6D8-53C77926FBA6}">
      <dgm:prSet/>
      <dgm:spPr/>
      <dgm:t>
        <a:bodyPr/>
        <a:lstStyle/>
        <a:p>
          <a:endParaRPr lang="en-US"/>
        </a:p>
      </dgm:t>
    </dgm:pt>
    <dgm:pt modelId="{D5F1D34E-8C73-4AE1-8829-679C1B32E713}" type="sibTrans" cxnId="{54BFB1FE-1A1C-4428-B6D8-53C77926FBA6}">
      <dgm:prSet/>
      <dgm:spPr/>
      <dgm:t>
        <a:bodyPr/>
        <a:lstStyle/>
        <a:p>
          <a:r>
            <a:rPr lang="en-US" dirty="0"/>
            <a:t>NAICS6</a:t>
          </a:r>
        </a:p>
      </dgm:t>
    </dgm:pt>
    <dgm:pt modelId="{AC45242F-6576-42EE-A8D6-71C0585D464B}">
      <dgm:prSet custT="1"/>
      <dgm:spPr>
        <a:solidFill>
          <a:srgbClr val="00B0F0"/>
        </a:solidFill>
      </dgm:spPr>
      <dgm:t>
        <a:bodyPr anchor="ctr" anchorCtr="1"/>
        <a:lstStyle/>
        <a:p>
          <a:r>
            <a:rPr lang="en-US" sz="1200" b="1" dirty="0"/>
            <a:t>NAICS 444140</a:t>
          </a:r>
        </a:p>
        <a:p>
          <a:r>
            <a:rPr lang="en-US" sz="1200" b="1" i="0" dirty="0"/>
            <a:t>Hardware Retailers</a:t>
          </a:r>
          <a:endParaRPr lang="en-US" sz="1200" b="1" dirty="0"/>
        </a:p>
      </dgm:t>
    </dgm:pt>
    <dgm:pt modelId="{E7CE1AF6-7720-40E6-878E-5B6DD7A7B176}" type="parTrans" cxnId="{1EFB1977-01A6-4363-ADFC-7FD622EF32AA}">
      <dgm:prSet/>
      <dgm:spPr/>
      <dgm:t>
        <a:bodyPr/>
        <a:lstStyle/>
        <a:p>
          <a:endParaRPr lang="en-US"/>
        </a:p>
      </dgm:t>
    </dgm:pt>
    <dgm:pt modelId="{0FAC20AA-2665-48AD-BF33-5829341710A7}" type="sibTrans" cxnId="{1EFB1977-01A6-4363-ADFC-7FD622EF32AA}">
      <dgm:prSet/>
      <dgm:spPr/>
      <dgm:t>
        <a:bodyPr/>
        <a:lstStyle/>
        <a:p>
          <a:r>
            <a:rPr lang="en-US" dirty="0"/>
            <a:t>NAICS6</a:t>
          </a:r>
        </a:p>
      </dgm:t>
    </dgm:pt>
    <dgm:pt modelId="{71E5DFFC-13B1-4321-BEA5-D8F6CC1F356A}">
      <dgm:prSet custT="1"/>
      <dgm:spPr>
        <a:solidFill>
          <a:schemeClr val="accent5">
            <a:lumMod val="75000"/>
          </a:schemeClr>
        </a:solidFill>
      </dgm:spPr>
      <dgm:t>
        <a:bodyPr/>
        <a:lstStyle/>
        <a:p>
          <a:r>
            <a:rPr lang="en-US" sz="1200" b="1" dirty="0"/>
            <a:t>NAICS 4442</a:t>
          </a:r>
        </a:p>
        <a:p>
          <a:r>
            <a:rPr lang="en-US" sz="1200" b="1" i="0" dirty="0"/>
            <a:t>Lawn and Garden Equipment &amp; Supplies Retailers</a:t>
          </a:r>
          <a:endParaRPr lang="en-US" sz="1200" dirty="0"/>
        </a:p>
      </dgm:t>
    </dgm:pt>
    <dgm:pt modelId="{CD1BDD9F-2B3C-4340-A60B-710276AA7B07}" type="parTrans" cxnId="{46B7F3B6-2356-4F79-90B0-47B7EEF8A3C5}">
      <dgm:prSet/>
      <dgm:spPr/>
      <dgm:t>
        <a:bodyPr/>
        <a:lstStyle/>
        <a:p>
          <a:endParaRPr lang="en-US"/>
        </a:p>
      </dgm:t>
    </dgm:pt>
    <dgm:pt modelId="{BABFF336-9E38-4926-9D8F-841AA15959EF}" type="sibTrans" cxnId="{46B7F3B6-2356-4F79-90B0-47B7EEF8A3C5}">
      <dgm:prSet/>
      <dgm:spPr/>
      <dgm:t>
        <a:bodyPr/>
        <a:lstStyle/>
        <a:p>
          <a:r>
            <a:rPr lang="en-US" dirty="0"/>
            <a:t>NAICS4</a:t>
          </a:r>
        </a:p>
      </dgm:t>
    </dgm:pt>
    <dgm:pt modelId="{B5E48F68-A295-4F52-806F-8832FED9DF68}">
      <dgm:prSet custT="1"/>
      <dgm:spPr>
        <a:solidFill>
          <a:srgbClr val="00B0F0"/>
        </a:solidFill>
      </dgm:spPr>
      <dgm:t>
        <a:bodyPr anchor="ctr" anchorCtr="1"/>
        <a:lstStyle/>
        <a:p>
          <a:r>
            <a:rPr lang="en-US" sz="1200" b="1" dirty="0"/>
            <a:t>NAICS 444180</a:t>
          </a:r>
        </a:p>
        <a:p>
          <a:r>
            <a:rPr lang="en-US" sz="1200" b="1" i="0" dirty="0"/>
            <a:t>Other Building Material Dealers</a:t>
          </a:r>
          <a:endParaRPr lang="en-US" sz="1200" b="1" dirty="0"/>
        </a:p>
      </dgm:t>
    </dgm:pt>
    <dgm:pt modelId="{61814C02-BE46-45F3-9474-E6327DE3B130}" type="parTrans" cxnId="{3AA8EEAC-A8C7-423A-ADC5-1D5077BCC19C}">
      <dgm:prSet/>
      <dgm:spPr/>
      <dgm:t>
        <a:bodyPr/>
        <a:lstStyle/>
        <a:p>
          <a:endParaRPr lang="en-US"/>
        </a:p>
      </dgm:t>
    </dgm:pt>
    <dgm:pt modelId="{B333CD67-834D-4566-9F99-E10246DA0F4B}" type="sibTrans" cxnId="{3AA8EEAC-A8C7-423A-ADC5-1D5077BCC19C}">
      <dgm:prSet/>
      <dgm:spPr/>
      <dgm:t>
        <a:bodyPr/>
        <a:lstStyle/>
        <a:p>
          <a:r>
            <a:rPr lang="en-US" dirty="0"/>
            <a:t>NAICS6</a:t>
          </a:r>
        </a:p>
      </dgm:t>
    </dgm:pt>
    <dgm:pt modelId="{C5A88A44-7315-4169-99C6-8570367917E2}">
      <dgm:prSet custT="1"/>
      <dgm:spPr>
        <a:solidFill>
          <a:srgbClr val="00B0F0"/>
        </a:solidFill>
      </dgm:spPr>
      <dgm:t>
        <a:bodyPr anchor="ctr" anchorCtr="1"/>
        <a:lstStyle/>
        <a:p>
          <a:r>
            <a:rPr lang="en-US" sz="1200" b="1" dirty="0"/>
            <a:t>NAICS 444230</a:t>
          </a:r>
        </a:p>
        <a:p>
          <a:r>
            <a:rPr lang="en-US" sz="1200" b="1" i="0" dirty="0"/>
            <a:t>Outdoor Power Equipment Retailers</a:t>
          </a:r>
          <a:endParaRPr lang="en-US" sz="1200" b="1" dirty="0"/>
        </a:p>
      </dgm:t>
    </dgm:pt>
    <dgm:pt modelId="{DA9F89E9-521D-4EE5-9B8B-7FB2AF61B873}" type="parTrans" cxnId="{9BEA6874-F753-44A2-A5F0-629D468459DA}">
      <dgm:prSet/>
      <dgm:spPr/>
      <dgm:t>
        <a:bodyPr/>
        <a:lstStyle/>
        <a:p>
          <a:endParaRPr lang="en-US"/>
        </a:p>
      </dgm:t>
    </dgm:pt>
    <dgm:pt modelId="{60D0119E-EC94-40FE-BBBC-4EBB61514F1F}" type="sibTrans" cxnId="{9BEA6874-F753-44A2-A5F0-629D468459DA}">
      <dgm:prSet/>
      <dgm:spPr/>
      <dgm:t>
        <a:bodyPr/>
        <a:lstStyle/>
        <a:p>
          <a:r>
            <a:rPr lang="en-US" dirty="0"/>
            <a:t>NAICS6</a:t>
          </a:r>
        </a:p>
      </dgm:t>
    </dgm:pt>
    <dgm:pt modelId="{4C03E0B2-EC6B-4CAF-83AD-5FF971AED198}">
      <dgm:prSet custT="1"/>
      <dgm:spPr>
        <a:solidFill>
          <a:srgbClr val="00B0F0"/>
        </a:solidFill>
      </dgm:spPr>
      <dgm:t>
        <a:bodyPr anchor="ctr" anchorCtr="1"/>
        <a:lstStyle/>
        <a:p>
          <a:r>
            <a:rPr lang="en-US" sz="1200" b="1" dirty="0"/>
            <a:t>NAICS 444240</a:t>
          </a:r>
        </a:p>
        <a:p>
          <a:r>
            <a:rPr lang="en-US" sz="1200" b="1" i="0" dirty="0"/>
            <a:t>Nursery, Garden Center, &amp; Farm Supply Retailers</a:t>
          </a:r>
          <a:endParaRPr lang="en-US" sz="1200" b="1" dirty="0"/>
        </a:p>
      </dgm:t>
    </dgm:pt>
    <dgm:pt modelId="{F157CB5A-B968-4D93-A626-E016C144C5F7}" type="parTrans" cxnId="{0A907FBB-AAB0-42DD-B3D3-407678D51176}">
      <dgm:prSet/>
      <dgm:spPr/>
      <dgm:t>
        <a:bodyPr/>
        <a:lstStyle/>
        <a:p>
          <a:endParaRPr lang="en-US"/>
        </a:p>
      </dgm:t>
    </dgm:pt>
    <dgm:pt modelId="{294FB681-DD2F-4EDF-AD1D-1ADE09609293}" type="sibTrans" cxnId="{0A907FBB-AAB0-42DD-B3D3-407678D51176}">
      <dgm:prSet/>
      <dgm:spPr/>
      <dgm:t>
        <a:bodyPr/>
        <a:lstStyle/>
        <a:p>
          <a:r>
            <a:rPr lang="en-US" dirty="0"/>
            <a:t>NAICS6</a:t>
          </a:r>
        </a:p>
      </dgm:t>
    </dgm:pt>
    <dgm:pt modelId="{E9BEBFB4-207B-4359-8C4C-95959AB3099C}" type="pres">
      <dgm:prSet presAssocID="{A53092F0-7BBB-48D4-9AFE-62A880213EC8}" presName="hierChild1" presStyleCnt="0">
        <dgm:presLayoutVars>
          <dgm:orgChart val="1"/>
          <dgm:chPref val="1"/>
          <dgm:dir/>
          <dgm:animOne val="branch"/>
          <dgm:animLvl val="lvl"/>
          <dgm:resizeHandles/>
        </dgm:presLayoutVars>
      </dgm:prSet>
      <dgm:spPr/>
    </dgm:pt>
    <dgm:pt modelId="{FA25E231-8BD8-45F5-AEA1-857AE116A503}" type="pres">
      <dgm:prSet presAssocID="{67FFA1E5-CD25-4990-A8A3-DE8080F3F41C}" presName="hierRoot1" presStyleCnt="0">
        <dgm:presLayoutVars>
          <dgm:hierBranch val="init"/>
        </dgm:presLayoutVars>
      </dgm:prSet>
      <dgm:spPr/>
    </dgm:pt>
    <dgm:pt modelId="{1EDC2A73-BE71-471E-ACD1-0BFA05E9F6E3}" type="pres">
      <dgm:prSet presAssocID="{67FFA1E5-CD25-4990-A8A3-DE8080F3F41C}" presName="rootComposite1" presStyleCnt="0"/>
      <dgm:spPr/>
    </dgm:pt>
    <dgm:pt modelId="{5AB18A59-D7AC-4164-995C-A918F51FF500}" type="pres">
      <dgm:prSet presAssocID="{67FFA1E5-CD25-4990-A8A3-DE8080F3F41C}" presName="rootText1" presStyleLbl="node0" presStyleIdx="0" presStyleCnt="1" custScaleX="145826" custScaleY="142478" custLinFactNeighborX="4017" custLinFactNeighborY="-27156">
        <dgm:presLayoutVars>
          <dgm:chMax/>
          <dgm:chPref val="3"/>
        </dgm:presLayoutVars>
      </dgm:prSet>
      <dgm:spPr/>
    </dgm:pt>
    <dgm:pt modelId="{D8EACF77-97FC-404A-B586-D94C96F8A2B4}" type="pres">
      <dgm:prSet presAssocID="{67FFA1E5-CD25-4990-A8A3-DE8080F3F41C}" presName="titleText1" presStyleLbl="fgAcc0" presStyleIdx="0" presStyleCnt="1">
        <dgm:presLayoutVars>
          <dgm:chMax val="0"/>
          <dgm:chPref val="0"/>
        </dgm:presLayoutVars>
      </dgm:prSet>
      <dgm:spPr/>
    </dgm:pt>
    <dgm:pt modelId="{6D2EAC27-7D2D-40EC-A2E6-4B615BDE73B5}" type="pres">
      <dgm:prSet presAssocID="{67FFA1E5-CD25-4990-A8A3-DE8080F3F41C}" presName="rootConnector1" presStyleLbl="node1" presStyleIdx="0" presStyleCnt="7"/>
      <dgm:spPr/>
    </dgm:pt>
    <dgm:pt modelId="{A877A945-D926-47CC-BE50-81F24C15527C}" type="pres">
      <dgm:prSet presAssocID="{67FFA1E5-CD25-4990-A8A3-DE8080F3F41C}" presName="hierChild2" presStyleCnt="0"/>
      <dgm:spPr/>
    </dgm:pt>
    <dgm:pt modelId="{788BBEDC-DE64-4976-A382-8D3F540C8EC6}" type="pres">
      <dgm:prSet presAssocID="{14D72456-19B1-43A7-9BB5-15A896A83C58}" presName="Name37" presStyleLbl="parChTrans1D2" presStyleIdx="0" presStyleCnt="2"/>
      <dgm:spPr/>
    </dgm:pt>
    <dgm:pt modelId="{D84FAA62-6CA9-4852-BA1B-D16A12260FFB}" type="pres">
      <dgm:prSet presAssocID="{23C59988-8EE1-46CB-AD34-D42389E5C929}" presName="hierRoot2" presStyleCnt="0">
        <dgm:presLayoutVars>
          <dgm:hierBranch val="init"/>
        </dgm:presLayoutVars>
      </dgm:prSet>
      <dgm:spPr/>
    </dgm:pt>
    <dgm:pt modelId="{E5BDD214-C8BA-4ADB-9C57-29E07402258B}" type="pres">
      <dgm:prSet presAssocID="{23C59988-8EE1-46CB-AD34-D42389E5C929}" presName="rootComposite" presStyleCnt="0"/>
      <dgm:spPr/>
    </dgm:pt>
    <dgm:pt modelId="{93F784C2-2C0F-44C8-B3AD-C7445E7600BD}" type="pres">
      <dgm:prSet presAssocID="{23C59988-8EE1-46CB-AD34-D42389E5C929}" presName="rootText" presStyleLbl="node1" presStyleIdx="0" presStyleCnt="7" custScaleX="157994" custScaleY="126879">
        <dgm:presLayoutVars>
          <dgm:chMax/>
          <dgm:chPref val="3"/>
        </dgm:presLayoutVars>
      </dgm:prSet>
      <dgm:spPr/>
    </dgm:pt>
    <dgm:pt modelId="{2D162E97-3B1B-4B13-B83D-B5BF7CA3CAC5}" type="pres">
      <dgm:prSet presAssocID="{23C59988-8EE1-46CB-AD34-D42389E5C929}" presName="titleText2" presStyleLbl="fgAcc1" presStyleIdx="0" presStyleCnt="7" custLinFactNeighborY="91941">
        <dgm:presLayoutVars>
          <dgm:chMax val="0"/>
          <dgm:chPref val="0"/>
        </dgm:presLayoutVars>
      </dgm:prSet>
      <dgm:spPr/>
    </dgm:pt>
    <dgm:pt modelId="{53C20984-9B14-496F-8468-E694280064E3}" type="pres">
      <dgm:prSet presAssocID="{23C59988-8EE1-46CB-AD34-D42389E5C929}" presName="rootConnector" presStyleLbl="node2" presStyleIdx="0" presStyleCnt="0"/>
      <dgm:spPr/>
    </dgm:pt>
    <dgm:pt modelId="{E1DF333F-DAD1-4D15-8A68-CD7A01815AA9}" type="pres">
      <dgm:prSet presAssocID="{23C59988-8EE1-46CB-AD34-D42389E5C929}" presName="hierChild4" presStyleCnt="0"/>
      <dgm:spPr/>
    </dgm:pt>
    <dgm:pt modelId="{8C48EBCE-BF0F-4006-B838-EFF1DE20D640}" type="pres">
      <dgm:prSet presAssocID="{A107092A-8F8A-4124-9980-619996D0BC58}" presName="Name37" presStyleLbl="parChTrans1D3" presStyleIdx="0" presStyleCnt="5"/>
      <dgm:spPr/>
    </dgm:pt>
    <dgm:pt modelId="{135EE463-FD2F-4CDE-9ACE-7DF6FF1889BE}" type="pres">
      <dgm:prSet presAssocID="{4D65A88F-D8B6-46A4-8861-4BC62F5CDB66}" presName="hierRoot2" presStyleCnt="0">
        <dgm:presLayoutVars>
          <dgm:hierBranch val="init"/>
        </dgm:presLayoutVars>
      </dgm:prSet>
      <dgm:spPr/>
    </dgm:pt>
    <dgm:pt modelId="{65EF653F-5A15-43A3-8031-8A24DF06B97C}" type="pres">
      <dgm:prSet presAssocID="{4D65A88F-D8B6-46A4-8861-4BC62F5CDB66}" presName="rootComposite" presStyleCnt="0"/>
      <dgm:spPr/>
    </dgm:pt>
    <dgm:pt modelId="{9E9F7045-0D1C-40D6-A4BC-B9F0CD021FBE}" type="pres">
      <dgm:prSet presAssocID="{4D65A88F-D8B6-46A4-8861-4BC62F5CDB66}" presName="rootText" presStyleLbl="node1" presStyleIdx="1" presStyleCnt="7" custScaleX="106463" custScaleY="138559">
        <dgm:presLayoutVars>
          <dgm:chMax/>
          <dgm:chPref val="3"/>
        </dgm:presLayoutVars>
      </dgm:prSet>
      <dgm:spPr/>
    </dgm:pt>
    <dgm:pt modelId="{A89F0322-318D-4BE6-98BE-896ADF32FEAE}" type="pres">
      <dgm:prSet presAssocID="{4D65A88F-D8B6-46A4-8861-4BC62F5CDB66}" presName="titleText2" presStyleLbl="fgAcc1" presStyleIdx="1" presStyleCnt="7" custLinFactNeighborX="3416" custLinFactNeighborY="59382">
        <dgm:presLayoutVars>
          <dgm:chMax val="0"/>
          <dgm:chPref val="0"/>
        </dgm:presLayoutVars>
      </dgm:prSet>
      <dgm:spPr/>
    </dgm:pt>
    <dgm:pt modelId="{27CD22C6-0008-41D8-A84C-2C7A9DEE864C}" type="pres">
      <dgm:prSet presAssocID="{4D65A88F-D8B6-46A4-8861-4BC62F5CDB66}" presName="rootConnector" presStyleLbl="node3" presStyleIdx="0" presStyleCnt="0"/>
      <dgm:spPr/>
    </dgm:pt>
    <dgm:pt modelId="{8873FF9B-4DAC-4F03-8166-03A43A022D28}" type="pres">
      <dgm:prSet presAssocID="{4D65A88F-D8B6-46A4-8861-4BC62F5CDB66}" presName="hierChild4" presStyleCnt="0"/>
      <dgm:spPr/>
    </dgm:pt>
    <dgm:pt modelId="{C91D5CEF-50A5-4BC8-BB32-5FFACF1BA41D}" type="pres">
      <dgm:prSet presAssocID="{4D65A88F-D8B6-46A4-8861-4BC62F5CDB66}" presName="hierChild5" presStyleCnt="0"/>
      <dgm:spPr/>
    </dgm:pt>
    <dgm:pt modelId="{93AEE7EB-4E07-4FF0-93D6-F4E49056085E}" type="pres">
      <dgm:prSet presAssocID="{E7CE1AF6-7720-40E6-878E-5B6DD7A7B176}" presName="Name37" presStyleLbl="parChTrans1D3" presStyleIdx="1" presStyleCnt="5"/>
      <dgm:spPr/>
    </dgm:pt>
    <dgm:pt modelId="{BE4140F7-5D9C-4C2C-AA4D-0BFBD5EBA041}" type="pres">
      <dgm:prSet presAssocID="{AC45242F-6576-42EE-A8D6-71C0585D464B}" presName="hierRoot2" presStyleCnt="0">
        <dgm:presLayoutVars>
          <dgm:hierBranch val="init"/>
        </dgm:presLayoutVars>
      </dgm:prSet>
      <dgm:spPr/>
    </dgm:pt>
    <dgm:pt modelId="{2620569E-6252-4F00-97D1-EE9FEF203237}" type="pres">
      <dgm:prSet presAssocID="{AC45242F-6576-42EE-A8D6-71C0585D464B}" presName="rootComposite" presStyleCnt="0"/>
      <dgm:spPr/>
    </dgm:pt>
    <dgm:pt modelId="{856FE003-BF22-44CB-9A5B-E0951CDDDEFD}" type="pres">
      <dgm:prSet presAssocID="{AC45242F-6576-42EE-A8D6-71C0585D464B}" presName="rootText" presStyleLbl="node1" presStyleIdx="2" presStyleCnt="7" custScaleX="106236" custScaleY="136790">
        <dgm:presLayoutVars>
          <dgm:chMax/>
          <dgm:chPref val="3"/>
        </dgm:presLayoutVars>
      </dgm:prSet>
      <dgm:spPr/>
    </dgm:pt>
    <dgm:pt modelId="{AFF47EFC-C20B-4268-A9C1-D3E662A16C92}" type="pres">
      <dgm:prSet presAssocID="{AC45242F-6576-42EE-A8D6-71C0585D464B}" presName="titleText2" presStyleLbl="fgAcc1" presStyleIdx="2" presStyleCnt="7" custLinFactNeighborX="9475" custLinFactNeighborY="59602">
        <dgm:presLayoutVars>
          <dgm:chMax val="0"/>
          <dgm:chPref val="0"/>
        </dgm:presLayoutVars>
      </dgm:prSet>
      <dgm:spPr/>
    </dgm:pt>
    <dgm:pt modelId="{AF122158-A1D5-408E-82BA-435631373068}" type="pres">
      <dgm:prSet presAssocID="{AC45242F-6576-42EE-A8D6-71C0585D464B}" presName="rootConnector" presStyleLbl="node3" presStyleIdx="0" presStyleCnt="0"/>
      <dgm:spPr/>
    </dgm:pt>
    <dgm:pt modelId="{7795D481-DEFE-4E7D-A817-AE0A347939C8}" type="pres">
      <dgm:prSet presAssocID="{AC45242F-6576-42EE-A8D6-71C0585D464B}" presName="hierChild4" presStyleCnt="0"/>
      <dgm:spPr/>
    </dgm:pt>
    <dgm:pt modelId="{E65C0FD7-12DA-4D43-8824-6C16F4EC26F0}" type="pres">
      <dgm:prSet presAssocID="{AC45242F-6576-42EE-A8D6-71C0585D464B}" presName="hierChild5" presStyleCnt="0"/>
      <dgm:spPr/>
    </dgm:pt>
    <dgm:pt modelId="{678AC337-2307-4900-A85A-ECB48F859F8C}" type="pres">
      <dgm:prSet presAssocID="{61814C02-BE46-45F3-9474-E6327DE3B130}" presName="Name37" presStyleLbl="parChTrans1D3" presStyleIdx="2" presStyleCnt="5"/>
      <dgm:spPr/>
    </dgm:pt>
    <dgm:pt modelId="{D13060A7-73D9-428F-B8DC-F61F5708FCC9}" type="pres">
      <dgm:prSet presAssocID="{B5E48F68-A295-4F52-806F-8832FED9DF68}" presName="hierRoot2" presStyleCnt="0">
        <dgm:presLayoutVars>
          <dgm:hierBranch val="init"/>
        </dgm:presLayoutVars>
      </dgm:prSet>
      <dgm:spPr/>
    </dgm:pt>
    <dgm:pt modelId="{8AA60D88-A659-43B3-8B48-EA220D460DF9}" type="pres">
      <dgm:prSet presAssocID="{B5E48F68-A295-4F52-806F-8832FED9DF68}" presName="rootComposite" presStyleCnt="0"/>
      <dgm:spPr/>
    </dgm:pt>
    <dgm:pt modelId="{176F2307-553C-4822-AA77-C28FA2F83C3F}" type="pres">
      <dgm:prSet presAssocID="{B5E48F68-A295-4F52-806F-8832FED9DF68}" presName="rootText" presStyleLbl="node1" presStyleIdx="3" presStyleCnt="7" custScaleX="105340" custScaleY="137375">
        <dgm:presLayoutVars>
          <dgm:chMax/>
          <dgm:chPref val="3"/>
        </dgm:presLayoutVars>
      </dgm:prSet>
      <dgm:spPr/>
    </dgm:pt>
    <dgm:pt modelId="{9567B089-9A1A-475D-AC48-F61B65E792EB}" type="pres">
      <dgm:prSet presAssocID="{B5E48F68-A295-4F52-806F-8832FED9DF68}" presName="titleText2" presStyleLbl="fgAcc1" presStyleIdx="3" presStyleCnt="7" custLinFactNeighborX="8347" custLinFactNeighborY="59930">
        <dgm:presLayoutVars>
          <dgm:chMax val="0"/>
          <dgm:chPref val="0"/>
        </dgm:presLayoutVars>
      </dgm:prSet>
      <dgm:spPr/>
    </dgm:pt>
    <dgm:pt modelId="{B0C6F7E2-E92F-4AB6-A8AB-73E2B5A16854}" type="pres">
      <dgm:prSet presAssocID="{B5E48F68-A295-4F52-806F-8832FED9DF68}" presName="rootConnector" presStyleLbl="node3" presStyleIdx="0" presStyleCnt="0"/>
      <dgm:spPr/>
    </dgm:pt>
    <dgm:pt modelId="{66463AD3-9E95-4B31-A9B3-510A6E9C8884}" type="pres">
      <dgm:prSet presAssocID="{B5E48F68-A295-4F52-806F-8832FED9DF68}" presName="hierChild4" presStyleCnt="0"/>
      <dgm:spPr/>
    </dgm:pt>
    <dgm:pt modelId="{8CA714DB-CD76-4C59-8531-5821FF42C097}" type="pres">
      <dgm:prSet presAssocID="{B5E48F68-A295-4F52-806F-8832FED9DF68}" presName="hierChild5" presStyleCnt="0"/>
      <dgm:spPr/>
    </dgm:pt>
    <dgm:pt modelId="{A0458375-8B48-4A95-9889-83E85C461551}" type="pres">
      <dgm:prSet presAssocID="{23C59988-8EE1-46CB-AD34-D42389E5C929}" presName="hierChild5" presStyleCnt="0"/>
      <dgm:spPr/>
    </dgm:pt>
    <dgm:pt modelId="{31D2357E-013B-4A03-AF90-A7B75A6DD5C1}" type="pres">
      <dgm:prSet presAssocID="{CD1BDD9F-2B3C-4340-A60B-710276AA7B07}" presName="Name37" presStyleLbl="parChTrans1D2" presStyleIdx="1" presStyleCnt="2"/>
      <dgm:spPr/>
    </dgm:pt>
    <dgm:pt modelId="{C904E6E1-07E2-4081-9D65-1027FE21EE34}" type="pres">
      <dgm:prSet presAssocID="{71E5DFFC-13B1-4321-BEA5-D8F6CC1F356A}" presName="hierRoot2" presStyleCnt="0">
        <dgm:presLayoutVars>
          <dgm:hierBranch val="init"/>
        </dgm:presLayoutVars>
      </dgm:prSet>
      <dgm:spPr/>
    </dgm:pt>
    <dgm:pt modelId="{01A8321C-9D74-4CB6-B884-9368ECD3E697}" type="pres">
      <dgm:prSet presAssocID="{71E5DFFC-13B1-4321-BEA5-D8F6CC1F356A}" presName="rootComposite" presStyleCnt="0"/>
      <dgm:spPr/>
    </dgm:pt>
    <dgm:pt modelId="{29458039-D888-4684-8130-6DA6EB5B316A}" type="pres">
      <dgm:prSet presAssocID="{71E5DFFC-13B1-4321-BEA5-D8F6CC1F356A}" presName="rootText" presStyleLbl="node1" presStyleIdx="4" presStyleCnt="7" custScaleX="157151" custScaleY="114827">
        <dgm:presLayoutVars>
          <dgm:chMax/>
          <dgm:chPref val="3"/>
        </dgm:presLayoutVars>
      </dgm:prSet>
      <dgm:spPr/>
    </dgm:pt>
    <dgm:pt modelId="{9ECBAE8A-C227-4450-96A1-AA6FF1413F8C}" type="pres">
      <dgm:prSet presAssocID="{71E5DFFC-13B1-4321-BEA5-D8F6CC1F356A}" presName="titleText2" presStyleLbl="fgAcc1" presStyleIdx="4" presStyleCnt="7" custLinFactNeighborY="52372">
        <dgm:presLayoutVars>
          <dgm:chMax val="0"/>
          <dgm:chPref val="0"/>
        </dgm:presLayoutVars>
      </dgm:prSet>
      <dgm:spPr/>
    </dgm:pt>
    <dgm:pt modelId="{25A51D6B-F8BD-4529-8D77-42C2918C09BB}" type="pres">
      <dgm:prSet presAssocID="{71E5DFFC-13B1-4321-BEA5-D8F6CC1F356A}" presName="rootConnector" presStyleLbl="node2" presStyleIdx="0" presStyleCnt="0"/>
      <dgm:spPr/>
    </dgm:pt>
    <dgm:pt modelId="{5218A0B7-E69B-4111-B6C5-E46DF11FBC54}" type="pres">
      <dgm:prSet presAssocID="{71E5DFFC-13B1-4321-BEA5-D8F6CC1F356A}" presName="hierChild4" presStyleCnt="0"/>
      <dgm:spPr/>
    </dgm:pt>
    <dgm:pt modelId="{EBEBB76A-FD4C-4BB9-8AF2-5EE32FF59543}" type="pres">
      <dgm:prSet presAssocID="{DA9F89E9-521D-4EE5-9B8B-7FB2AF61B873}" presName="Name37" presStyleLbl="parChTrans1D3" presStyleIdx="3" presStyleCnt="5"/>
      <dgm:spPr/>
    </dgm:pt>
    <dgm:pt modelId="{788218CE-D212-46F3-A050-F5843768F173}" type="pres">
      <dgm:prSet presAssocID="{C5A88A44-7315-4169-99C6-8570367917E2}" presName="hierRoot2" presStyleCnt="0">
        <dgm:presLayoutVars>
          <dgm:hierBranch val="init"/>
        </dgm:presLayoutVars>
      </dgm:prSet>
      <dgm:spPr/>
    </dgm:pt>
    <dgm:pt modelId="{F8FA4938-2F9A-41E6-AF15-37E57842C745}" type="pres">
      <dgm:prSet presAssocID="{C5A88A44-7315-4169-99C6-8570367917E2}" presName="rootComposite" presStyleCnt="0"/>
      <dgm:spPr/>
    </dgm:pt>
    <dgm:pt modelId="{C13C8BF5-6BB9-446E-972B-3AF44FACBB3B}" type="pres">
      <dgm:prSet presAssocID="{C5A88A44-7315-4169-99C6-8570367917E2}" presName="rootText" presStyleLbl="node1" presStyleIdx="5" presStyleCnt="7" custScaleX="106123" custScaleY="138410">
        <dgm:presLayoutVars>
          <dgm:chMax/>
          <dgm:chPref val="3"/>
        </dgm:presLayoutVars>
      </dgm:prSet>
      <dgm:spPr/>
    </dgm:pt>
    <dgm:pt modelId="{64646632-DDA4-40DD-BB6E-0C65A9D4CC8C}" type="pres">
      <dgm:prSet presAssocID="{C5A88A44-7315-4169-99C6-8570367917E2}" presName="titleText2" presStyleLbl="fgAcc1" presStyleIdx="5" presStyleCnt="7" custLinFactNeighborX="5059" custLinFactNeighborY="65622">
        <dgm:presLayoutVars>
          <dgm:chMax val="0"/>
          <dgm:chPref val="0"/>
        </dgm:presLayoutVars>
      </dgm:prSet>
      <dgm:spPr/>
    </dgm:pt>
    <dgm:pt modelId="{A1A48567-D381-4A1D-A08B-EDD47FBB0650}" type="pres">
      <dgm:prSet presAssocID="{C5A88A44-7315-4169-99C6-8570367917E2}" presName="rootConnector" presStyleLbl="node3" presStyleIdx="0" presStyleCnt="0"/>
      <dgm:spPr/>
    </dgm:pt>
    <dgm:pt modelId="{4A569A48-42D8-4038-943C-9D4356FF0695}" type="pres">
      <dgm:prSet presAssocID="{C5A88A44-7315-4169-99C6-8570367917E2}" presName="hierChild4" presStyleCnt="0"/>
      <dgm:spPr/>
    </dgm:pt>
    <dgm:pt modelId="{9951FD9F-EA50-499B-9F18-E71DDAA7A5E2}" type="pres">
      <dgm:prSet presAssocID="{C5A88A44-7315-4169-99C6-8570367917E2}" presName="hierChild5" presStyleCnt="0"/>
      <dgm:spPr/>
    </dgm:pt>
    <dgm:pt modelId="{48E6B983-616B-40EB-862E-99AD1F001BE6}" type="pres">
      <dgm:prSet presAssocID="{F157CB5A-B968-4D93-A626-E016C144C5F7}" presName="Name37" presStyleLbl="parChTrans1D3" presStyleIdx="4" presStyleCnt="5"/>
      <dgm:spPr/>
    </dgm:pt>
    <dgm:pt modelId="{9212951E-BF48-4CAB-8246-17556D8E0328}" type="pres">
      <dgm:prSet presAssocID="{4C03E0B2-EC6B-4CAF-83AD-5FF971AED198}" presName="hierRoot2" presStyleCnt="0">
        <dgm:presLayoutVars>
          <dgm:hierBranch val="init"/>
        </dgm:presLayoutVars>
      </dgm:prSet>
      <dgm:spPr/>
    </dgm:pt>
    <dgm:pt modelId="{38517020-7449-4229-811B-A3D091D417FE}" type="pres">
      <dgm:prSet presAssocID="{4C03E0B2-EC6B-4CAF-83AD-5FF971AED198}" presName="rootComposite" presStyleCnt="0"/>
      <dgm:spPr/>
    </dgm:pt>
    <dgm:pt modelId="{389E51FB-67A1-48F9-985B-CE5485F936D7}" type="pres">
      <dgm:prSet presAssocID="{4C03E0B2-EC6B-4CAF-83AD-5FF971AED198}" presName="rootText" presStyleLbl="node1" presStyleIdx="6" presStyleCnt="7" custScaleX="107494" custScaleY="139009">
        <dgm:presLayoutVars>
          <dgm:chMax/>
          <dgm:chPref val="3"/>
        </dgm:presLayoutVars>
      </dgm:prSet>
      <dgm:spPr/>
    </dgm:pt>
    <dgm:pt modelId="{6074EAD3-CDA6-4389-8C66-150BB6633BDC}" type="pres">
      <dgm:prSet presAssocID="{4C03E0B2-EC6B-4CAF-83AD-5FF971AED198}" presName="titleText2" presStyleLbl="fgAcc1" presStyleIdx="6" presStyleCnt="7" custLinFactNeighborX="1649" custLinFactNeighborY="74054">
        <dgm:presLayoutVars>
          <dgm:chMax val="0"/>
          <dgm:chPref val="0"/>
        </dgm:presLayoutVars>
      </dgm:prSet>
      <dgm:spPr/>
    </dgm:pt>
    <dgm:pt modelId="{286AB437-1249-435B-A41F-BDE41109464E}" type="pres">
      <dgm:prSet presAssocID="{4C03E0B2-EC6B-4CAF-83AD-5FF971AED198}" presName="rootConnector" presStyleLbl="node3" presStyleIdx="0" presStyleCnt="0"/>
      <dgm:spPr/>
    </dgm:pt>
    <dgm:pt modelId="{8F381C8C-A6B9-4F78-9770-FD8E197A357D}" type="pres">
      <dgm:prSet presAssocID="{4C03E0B2-EC6B-4CAF-83AD-5FF971AED198}" presName="hierChild4" presStyleCnt="0"/>
      <dgm:spPr/>
    </dgm:pt>
    <dgm:pt modelId="{76D82EF9-33CD-4BFE-AC29-5C4F59EF3862}" type="pres">
      <dgm:prSet presAssocID="{4C03E0B2-EC6B-4CAF-83AD-5FF971AED198}" presName="hierChild5" presStyleCnt="0"/>
      <dgm:spPr/>
    </dgm:pt>
    <dgm:pt modelId="{A8E4299C-5AA7-4F42-A68E-FA5A33589E25}" type="pres">
      <dgm:prSet presAssocID="{71E5DFFC-13B1-4321-BEA5-D8F6CC1F356A}" presName="hierChild5" presStyleCnt="0"/>
      <dgm:spPr/>
    </dgm:pt>
    <dgm:pt modelId="{F8BF482C-1C51-4AAE-95AA-69516E789C7F}" type="pres">
      <dgm:prSet presAssocID="{67FFA1E5-CD25-4990-A8A3-DE8080F3F41C}" presName="hierChild3" presStyleCnt="0"/>
      <dgm:spPr/>
    </dgm:pt>
  </dgm:ptLst>
  <dgm:cxnLst>
    <dgm:cxn modelId="{08D80E0C-9D3A-487A-8C26-B07F04D0C9F1}" type="presOf" srcId="{B333CD67-834D-4566-9F99-E10246DA0F4B}" destId="{9567B089-9A1A-475D-AC48-F61B65E792EB}" srcOrd="0" destOrd="0" presId="urn:microsoft.com/office/officeart/2008/layout/NameandTitleOrganizationalChart"/>
    <dgm:cxn modelId="{64FFB40E-74E6-46F1-9DED-2AC4C8B88C04}" type="presOf" srcId="{F157CB5A-B968-4D93-A626-E016C144C5F7}" destId="{48E6B983-616B-40EB-862E-99AD1F001BE6}" srcOrd="0" destOrd="0" presId="urn:microsoft.com/office/officeart/2008/layout/NameandTitleOrganizationalChart"/>
    <dgm:cxn modelId="{16EDF90E-8580-414F-B880-B87AF2CCF17B}" type="presOf" srcId="{C5A88A44-7315-4169-99C6-8570367917E2}" destId="{C13C8BF5-6BB9-446E-972B-3AF44FACBB3B}" srcOrd="0" destOrd="0" presId="urn:microsoft.com/office/officeart/2008/layout/NameandTitleOrganizationalChart"/>
    <dgm:cxn modelId="{6918C81C-2B49-4F66-ADF9-BFCA6F556711}" type="presOf" srcId="{B5E48F68-A295-4F52-806F-8832FED9DF68}" destId="{B0C6F7E2-E92F-4AB6-A8AB-73E2B5A16854}" srcOrd="1" destOrd="0" presId="urn:microsoft.com/office/officeart/2008/layout/NameandTitleOrganizationalChart"/>
    <dgm:cxn modelId="{EA3EF420-AA53-48F7-A3DF-C066CB6EF219}" type="presOf" srcId="{AC45242F-6576-42EE-A8D6-71C0585D464B}" destId="{856FE003-BF22-44CB-9A5B-E0951CDDDEFD}" srcOrd="0" destOrd="0" presId="urn:microsoft.com/office/officeart/2008/layout/NameandTitleOrganizationalChart"/>
    <dgm:cxn modelId="{69FCEB29-A474-49E8-95E8-D3E8ED54E65E}" type="presOf" srcId="{B5E48F68-A295-4F52-806F-8832FED9DF68}" destId="{176F2307-553C-4822-AA77-C28FA2F83C3F}" srcOrd="0" destOrd="0" presId="urn:microsoft.com/office/officeart/2008/layout/NameandTitleOrganizationalChart"/>
    <dgm:cxn modelId="{1D007836-39E1-46F7-879C-E1879CCC7761}" type="presOf" srcId="{67FFA1E5-CD25-4990-A8A3-DE8080F3F41C}" destId="{6D2EAC27-7D2D-40EC-A2E6-4B615BDE73B5}" srcOrd="1" destOrd="0" presId="urn:microsoft.com/office/officeart/2008/layout/NameandTitleOrganizationalChart"/>
    <dgm:cxn modelId="{6351513B-513B-4D53-A8DC-41E31391684F}" type="presOf" srcId="{4C03E0B2-EC6B-4CAF-83AD-5FF971AED198}" destId="{389E51FB-67A1-48F9-985B-CE5485F936D7}" srcOrd="0" destOrd="0" presId="urn:microsoft.com/office/officeart/2008/layout/NameandTitleOrganizationalChart"/>
    <dgm:cxn modelId="{5803A061-501A-4D07-A80B-C8198E3CF81A}" type="presOf" srcId="{BABFF336-9E38-4926-9D8F-841AA15959EF}" destId="{9ECBAE8A-C227-4450-96A1-AA6FF1413F8C}" srcOrd="0" destOrd="0" presId="urn:microsoft.com/office/officeart/2008/layout/NameandTitleOrganizationalChart"/>
    <dgm:cxn modelId="{19A1F561-6927-4D19-9A0F-C75419AD7F2F}" type="presOf" srcId="{61814C02-BE46-45F3-9474-E6327DE3B130}" destId="{678AC337-2307-4900-A85A-ECB48F859F8C}" srcOrd="0" destOrd="0" presId="urn:microsoft.com/office/officeart/2008/layout/NameandTitleOrganizationalChart"/>
    <dgm:cxn modelId="{3CA72A66-CAC7-4966-8284-CA661A5E430F}" type="presOf" srcId="{14D72456-19B1-43A7-9BB5-15A896A83C58}" destId="{788BBEDC-DE64-4976-A382-8D3F540C8EC6}" srcOrd="0" destOrd="0" presId="urn:microsoft.com/office/officeart/2008/layout/NameandTitleOrganizationalChart"/>
    <dgm:cxn modelId="{89BBAA49-94C6-4112-9E49-8E7D5D65BAC5}" type="presOf" srcId="{294FB681-DD2F-4EDF-AD1D-1ADE09609293}" destId="{6074EAD3-CDA6-4389-8C66-150BB6633BDC}" srcOrd="0" destOrd="0" presId="urn:microsoft.com/office/officeart/2008/layout/NameandTitleOrganizationalChart"/>
    <dgm:cxn modelId="{5F99724C-CF43-46DC-8281-975325B9C12F}" type="presOf" srcId="{4D65A88F-D8B6-46A4-8861-4BC62F5CDB66}" destId="{9E9F7045-0D1C-40D6-A4BC-B9F0CD021FBE}" srcOrd="0" destOrd="0" presId="urn:microsoft.com/office/officeart/2008/layout/NameandTitleOrganizationalChart"/>
    <dgm:cxn modelId="{07CECA6C-EF4E-4CE9-9521-6FAACA4395A4}" type="presOf" srcId="{D6AA9587-3023-4747-876F-EB746CA97B86}" destId="{2D162E97-3B1B-4B13-B83D-B5BF7CA3CAC5}" srcOrd="0" destOrd="0" presId="urn:microsoft.com/office/officeart/2008/layout/NameandTitleOrganizationalChart"/>
    <dgm:cxn modelId="{0E75714D-06B0-4CC6-8AA7-05A0F58767A3}" type="presOf" srcId="{0FAC20AA-2665-48AD-BF33-5829341710A7}" destId="{AFF47EFC-C20B-4268-A9C1-D3E662A16C92}" srcOrd="0" destOrd="0" presId="urn:microsoft.com/office/officeart/2008/layout/NameandTitleOrganizationalChart"/>
    <dgm:cxn modelId="{5CB6EC72-8958-43CB-834D-BB5FAF6CADDE}" type="presOf" srcId="{60D0119E-EC94-40FE-BBBC-4EBB61514F1F}" destId="{64646632-DDA4-40DD-BB6E-0C65A9D4CC8C}" srcOrd="0" destOrd="0" presId="urn:microsoft.com/office/officeart/2008/layout/NameandTitleOrganizationalChart"/>
    <dgm:cxn modelId="{9BEA6874-F753-44A2-A5F0-629D468459DA}" srcId="{71E5DFFC-13B1-4321-BEA5-D8F6CC1F356A}" destId="{C5A88A44-7315-4169-99C6-8570367917E2}" srcOrd="0" destOrd="0" parTransId="{DA9F89E9-521D-4EE5-9B8B-7FB2AF61B873}" sibTransId="{60D0119E-EC94-40FE-BBBC-4EBB61514F1F}"/>
    <dgm:cxn modelId="{3444E475-F642-4364-9489-9CD6454C4553}" type="presOf" srcId="{23C59988-8EE1-46CB-AD34-D42389E5C929}" destId="{53C20984-9B14-496F-8468-E694280064E3}" srcOrd="1" destOrd="0" presId="urn:microsoft.com/office/officeart/2008/layout/NameandTitleOrganizationalChart"/>
    <dgm:cxn modelId="{1EFB1977-01A6-4363-ADFC-7FD622EF32AA}" srcId="{23C59988-8EE1-46CB-AD34-D42389E5C929}" destId="{AC45242F-6576-42EE-A8D6-71C0585D464B}" srcOrd="1" destOrd="0" parTransId="{E7CE1AF6-7720-40E6-878E-5B6DD7A7B176}" sibTransId="{0FAC20AA-2665-48AD-BF33-5829341710A7}"/>
    <dgm:cxn modelId="{68EF7B77-ECF7-4373-AE92-61B2AD3302DA}" type="presOf" srcId="{C5A88A44-7315-4169-99C6-8570367917E2}" destId="{A1A48567-D381-4A1D-A08B-EDD47FBB0650}" srcOrd="1" destOrd="0" presId="urn:microsoft.com/office/officeart/2008/layout/NameandTitleOrganizationalChart"/>
    <dgm:cxn modelId="{7E7A0A58-B81C-43E7-BE1A-76C5D32FC792}" type="presOf" srcId="{23C59988-8EE1-46CB-AD34-D42389E5C929}" destId="{93F784C2-2C0F-44C8-B3AD-C7445E7600BD}" srcOrd="0" destOrd="0" presId="urn:microsoft.com/office/officeart/2008/layout/NameandTitleOrganizationalChart"/>
    <dgm:cxn modelId="{069CEA59-F001-4574-AED9-2E5AEE26CBB1}" type="presOf" srcId="{E7CE1AF6-7720-40E6-878E-5B6DD7A7B176}" destId="{93AEE7EB-4E07-4FF0-93D6-F4E49056085E}" srcOrd="0" destOrd="0" presId="urn:microsoft.com/office/officeart/2008/layout/NameandTitleOrganizationalChart"/>
    <dgm:cxn modelId="{3153A781-F3FC-4BA9-A9D5-B25C5498C2C8}" type="presOf" srcId="{3F64BBE6-1114-4B5A-B689-FE080598D700}" destId="{D8EACF77-97FC-404A-B586-D94C96F8A2B4}" srcOrd="0" destOrd="0" presId="urn:microsoft.com/office/officeart/2008/layout/NameandTitleOrganizationalChart"/>
    <dgm:cxn modelId="{C2508285-306B-40A9-AAB4-D886F5F87AC2}" type="presOf" srcId="{CD1BDD9F-2B3C-4340-A60B-710276AA7B07}" destId="{31D2357E-013B-4A03-AF90-A7B75A6DD5C1}" srcOrd="0" destOrd="0" presId="urn:microsoft.com/office/officeart/2008/layout/NameandTitleOrganizationalChart"/>
    <dgm:cxn modelId="{1DC20E98-4179-4C90-BB17-C3E6FF4405E6}" type="presOf" srcId="{71E5DFFC-13B1-4321-BEA5-D8F6CC1F356A}" destId="{25A51D6B-F8BD-4529-8D77-42C2918C09BB}" srcOrd="1" destOrd="0" presId="urn:microsoft.com/office/officeart/2008/layout/NameandTitleOrganizationalChart"/>
    <dgm:cxn modelId="{A1E0139B-8F45-414E-ABC0-91390377B6B3}" srcId="{A53092F0-7BBB-48D4-9AFE-62A880213EC8}" destId="{67FFA1E5-CD25-4990-A8A3-DE8080F3F41C}" srcOrd="0" destOrd="0" parTransId="{8603857F-FB8A-4493-878D-B9D995911913}" sibTransId="{3F64BBE6-1114-4B5A-B689-FE080598D700}"/>
    <dgm:cxn modelId="{4865B7A2-CB29-472E-A280-063D230E0969}" type="presOf" srcId="{AC45242F-6576-42EE-A8D6-71C0585D464B}" destId="{AF122158-A1D5-408E-82BA-435631373068}" srcOrd="1" destOrd="0" presId="urn:microsoft.com/office/officeart/2008/layout/NameandTitleOrganizationalChart"/>
    <dgm:cxn modelId="{6EFA0AA4-9073-4DDD-96A3-DBC69A0FDB8F}" type="presOf" srcId="{71E5DFFC-13B1-4321-BEA5-D8F6CC1F356A}" destId="{29458039-D888-4684-8130-6DA6EB5B316A}" srcOrd="0" destOrd="0" presId="urn:microsoft.com/office/officeart/2008/layout/NameandTitleOrganizationalChart"/>
    <dgm:cxn modelId="{3AA8EEAC-A8C7-423A-ADC5-1D5077BCC19C}" srcId="{23C59988-8EE1-46CB-AD34-D42389E5C929}" destId="{B5E48F68-A295-4F52-806F-8832FED9DF68}" srcOrd="2" destOrd="0" parTransId="{61814C02-BE46-45F3-9474-E6327DE3B130}" sibTransId="{B333CD67-834D-4566-9F99-E10246DA0F4B}"/>
    <dgm:cxn modelId="{120E22B1-46A4-4E2D-9CE8-911390C88B41}" type="presOf" srcId="{A107092A-8F8A-4124-9980-619996D0BC58}" destId="{8C48EBCE-BF0F-4006-B838-EFF1DE20D640}" srcOrd="0" destOrd="0" presId="urn:microsoft.com/office/officeart/2008/layout/NameandTitleOrganizationalChart"/>
    <dgm:cxn modelId="{46B7F3B6-2356-4F79-90B0-47B7EEF8A3C5}" srcId="{67FFA1E5-CD25-4990-A8A3-DE8080F3F41C}" destId="{71E5DFFC-13B1-4321-BEA5-D8F6CC1F356A}" srcOrd="1" destOrd="0" parTransId="{CD1BDD9F-2B3C-4340-A60B-710276AA7B07}" sibTransId="{BABFF336-9E38-4926-9D8F-841AA15959EF}"/>
    <dgm:cxn modelId="{0A907FBB-AAB0-42DD-B3D3-407678D51176}" srcId="{71E5DFFC-13B1-4321-BEA5-D8F6CC1F356A}" destId="{4C03E0B2-EC6B-4CAF-83AD-5FF971AED198}" srcOrd="1" destOrd="0" parTransId="{F157CB5A-B968-4D93-A626-E016C144C5F7}" sibTransId="{294FB681-DD2F-4EDF-AD1D-1ADE09609293}"/>
    <dgm:cxn modelId="{7AB3A8BB-3110-45B7-8625-5C3E333C5B86}" srcId="{67FFA1E5-CD25-4990-A8A3-DE8080F3F41C}" destId="{23C59988-8EE1-46CB-AD34-D42389E5C929}" srcOrd="0" destOrd="0" parTransId="{14D72456-19B1-43A7-9BB5-15A896A83C58}" sibTransId="{D6AA9587-3023-4747-876F-EB746CA97B86}"/>
    <dgm:cxn modelId="{2C7C6FE5-356A-43D7-BF24-70DD32DCC2B1}" type="presOf" srcId="{DA9F89E9-521D-4EE5-9B8B-7FB2AF61B873}" destId="{EBEBB76A-FD4C-4BB9-8AF2-5EE32FF59543}" srcOrd="0" destOrd="0" presId="urn:microsoft.com/office/officeart/2008/layout/NameandTitleOrganizationalChart"/>
    <dgm:cxn modelId="{F3B568E6-11E5-497F-8082-93DCE265489B}" type="presOf" srcId="{67FFA1E5-CD25-4990-A8A3-DE8080F3F41C}" destId="{5AB18A59-D7AC-4164-995C-A918F51FF500}" srcOrd="0" destOrd="0" presId="urn:microsoft.com/office/officeart/2008/layout/NameandTitleOrganizationalChart"/>
    <dgm:cxn modelId="{3A36BEE6-E41E-4A80-B65C-F68DC6AE158F}" type="presOf" srcId="{D5F1D34E-8C73-4AE1-8829-679C1B32E713}" destId="{A89F0322-318D-4BE6-98BE-896ADF32FEAE}" srcOrd="0" destOrd="0" presId="urn:microsoft.com/office/officeart/2008/layout/NameandTitleOrganizationalChart"/>
    <dgm:cxn modelId="{C04FD2F1-03B2-4F3E-812A-B4DFAE34F1F2}" type="presOf" srcId="{4C03E0B2-EC6B-4CAF-83AD-5FF971AED198}" destId="{286AB437-1249-435B-A41F-BDE41109464E}" srcOrd="1" destOrd="0" presId="urn:microsoft.com/office/officeart/2008/layout/NameandTitleOrganizationalChart"/>
    <dgm:cxn modelId="{D0120AF3-28FD-4518-9533-B5C2F7B85A5C}" type="presOf" srcId="{4D65A88F-D8B6-46A4-8861-4BC62F5CDB66}" destId="{27CD22C6-0008-41D8-A84C-2C7A9DEE864C}" srcOrd="1" destOrd="0" presId="urn:microsoft.com/office/officeart/2008/layout/NameandTitleOrganizationalChart"/>
    <dgm:cxn modelId="{54BFB1FE-1A1C-4428-B6D8-53C77926FBA6}" srcId="{23C59988-8EE1-46CB-AD34-D42389E5C929}" destId="{4D65A88F-D8B6-46A4-8861-4BC62F5CDB66}" srcOrd="0" destOrd="0" parTransId="{A107092A-8F8A-4124-9980-619996D0BC58}" sibTransId="{D5F1D34E-8C73-4AE1-8829-679C1B32E713}"/>
    <dgm:cxn modelId="{E29C4BFF-8D90-4F62-8168-46C9F24525C2}" type="presOf" srcId="{A53092F0-7BBB-48D4-9AFE-62A880213EC8}" destId="{E9BEBFB4-207B-4359-8C4C-95959AB3099C}" srcOrd="0" destOrd="0" presId="urn:microsoft.com/office/officeart/2008/layout/NameandTitleOrganizationalChart"/>
    <dgm:cxn modelId="{6867DB29-0F6A-43A8-96BE-F09BDB79EBD6}" type="presParOf" srcId="{E9BEBFB4-207B-4359-8C4C-95959AB3099C}" destId="{FA25E231-8BD8-45F5-AEA1-857AE116A503}" srcOrd="0" destOrd="0" presId="urn:microsoft.com/office/officeart/2008/layout/NameandTitleOrganizationalChart"/>
    <dgm:cxn modelId="{E215D58C-758E-4BE5-A613-C455C62557C9}" type="presParOf" srcId="{FA25E231-8BD8-45F5-AEA1-857AE116A503}" destId="{1EDC2A73-BE71-471E-ACD1-0BFA05E9F6E3}" srcOrd="0" destOrd="0" presId="urn:microsoft.com/office/officeart/2008/layout/NameandTitleOrganizationalChart"/>
    <dgm:cxn modelId="{05F27F4E-D598-4556-800F-41C408CCCEB8}" type="presParOf" srcId="{1EDC2A73-BE71-471E-ACD1-0BFA05E9F6E3}" destId="{5AB18A59-D7AC-4164-995C-A918F51FF500}" srcOrd="0" destOrd="0" presId="urn:microsoft.com/office/officeart/2008/layout/NameandTitleOrganizationalChart"/>
    <dgm:cxn modelId="{2E670917-5176-440B-937C-AC87E6E0B7A5}" type="presParOf" srcId="{1EDC2A73-BE71-471E-ACD1-0BFA05E9F6E3}" destId="{D8EACF77-97FC-404A-B586-D94C96F8A2B4}" srcOrd="1" destOrd="0" presId="urn:microsoft.com/office/officeart/2008/layout/NameandTitleOrganizationalChart"/>
    <dgm:cxn modelId="{E3A00D4D-E731-44A2-B63C-0DE91C6FEBD8}" type="presParOf" srcId="{1EDC2A73-BE71-471E-ACD1-0BFA05E9F6E3}" destId="{6D2EAC27-7D2D-40EC-A2E6-4B615BDE73B5}" srcOrd="2" destOrd="0" presId="urn:microsoft.com/office/officeart/2008/layout/NameandTitleOrganizationalChart"/>
    <dgm:cxn modelId="{78BFC2FE-D970-4C69-9FAD-E8C6AFA33746}" type="presParOf" srcId="{FA25E231-8BD8-45F5-AEA1-857AE116A503}" destId="{A877A945-D926-47CC-BE50-81F24C15527C}" srcOrd="1" destOrd="0" presId="urn:microsoft.com/office/officeart/2008/layout/NameandTitleOrganizationalChart"/>
    <dgm:cxn modelId="{7CC970DB-BCFD-4D08-A452-F628E389BBFA}" type="presParOf" srcId="{A877A945-D926-47CC-BE50-81F24C15527C}" destId="{788BBEDC-DE64-4976-A382-8D3F540C8EC6}" srcOrd="0" destOrd="0" presId="urn:microsoft.com/office/officeart/2008/layout/NameandTitleOrganizationalChart"/>
    <dgm:cxn modelId="{3E93E43E-027D-438C-A3C2-8C6A9BE673DA}" type="presParOf" srcId="{A877A945-D926-47CC-BE50-81F24C15527C}" destId="{D84FAA62-6CA9-4852-BA1B-D16A12260FFB}" srcOrd="1" destOrd="0" presId="urn:microsoft.com/office/officeart/2008/layout/NameandTitleOrganizationalChart"/>
    <dgm:cxn modelId="{FF4B1AC5-75D6-48B2-8683-FBBCB1629998}" type="presParOf" srcId="{D84FAA62-6CA9-4852-BA1B-D16A12260FFB}" destId="{E5BDD214-C8BA-4ADB-9C57-29E07402258B}" srcOrd="0" destOrd="0" presId="urn:microsoft.com/office/officeart/2008/layout/NameandTitleOrganizationalChart"/>
    <dgm:cxn modelId="{9EDD5FF1-DCCC-4C65-9B49-07B8B44DAB1C}" type="presParOf" srcId="{E5BDD214-C8BA-4ADB-9C57-29E07402258B}" destId="{93F784C2-2C0F-44C8-B3AD-C7445E7600BD}" srcOrd="0" destOrd="0" presId="urn:microsoft.com/office/officeart/2008/layout/NameandTitleOrganizationalChart"/>
    <dgm:cxn modelId="{5110228D-6B3E-4673-A4E6-0EA348155C44}" type="presParOf" srcId="{E5BDD214-C8BA-4ADB-9C57-29E07402258B}" destId="{2D162E97-3B1B-4B13-B83D-B5BF7CA3CAC5}" srcOrd="1" destOrd="0" presId="urn:microsoft.com/office/officeart/2008/layout/NameandTitleOrganizationalChart"/>
    <dgm:cxn modelId="{57A59F4F-8B01-413E-893D-8EC4A6A5157D}" type="presParOf" srcId="{E5BDD214-C8BA-4ADB-9C57-29E07402258B}" destId="{53C20984-9B14-496F-8468-E694280064E3}" srcOrd="2" destOrd="0" presId="urn:microsoft.com/office/officeart/2008/layout/NameandTitleOrganizationalChart"/>
    <dgm:cxn modelId="{38B61B00-6B3C-4530-9F45-5D08733357F0}" type="presParOf" srcId="{D84FAA62-6CA9-4852-BA1B-D16A12260FFB}" destId="{E1DF333F-DAD1-4D15-8A68-CD7A01815AA9}" srcOrd="1" destOrd="0" presId="urn:microsoft.com/office/officeart/2008/layout/NameandTitleOrganizationalChart"/>
    <dgm:cxn modelId="{A45D0893-F0F5-433E-A2A7-29C7D2872BA1}" type="presParOf" srcId="{E1DF333F-DAD1-4D15-8A68-CD7A01815AA9}" destId="{8C48EBCE-BF0F-4006-B838-EFF1DE20D640}" srcOrd="0" destOrd="0" presId="urn:microsoft.com/office/officeart/2008/layout/NameandTitleOrganizationalChart"/>
    <dgm:cxn modelId="{638EA49C-C057-45F2-A749-B24B316DD6EC}" type="presParOf" srcId="{E1DF333F-DAD1-4D15-8A68-CD7A01815AA9}" destId="{135EE463-FD2F-4CDE-9ACE-7DF6FF1889BE}" srcOrd="1" destOrd="0" presId="urn:microsoft.com/office/officeart/2008/layout/NameandTitleOrganizationalChart"/>
    <dgm:cxn modelId="{AB0C3968-3A02-4A5D-9EEA-783037A52A3F}" type="presParOf" srcId="{135EE463-FD2F-4CDE-9ACE-7DF6FF1889BE}" destId="{65EF653F-5A15-43A3-8031-8A24DF06B97C}" srcOrd="0" destOrd="0" presId="urn:microsoft.com/office/officeart/2008/layout/NameandTitleOrganizationalChart"/>
    <dgm:cxn modelId="{EDBC5B12-8DBB-4F87-B6BC-2C74FB1F5D87}" type="presParOf" srcId="{65EF653F-5A15-43A3-8031-8A24DF06B97C}" destId="{9E9F7045-0D1C-40D6-A4BC-B9F0CD021FBE}" srcOrd="0" destOrd="0" presId="urn:microsoft.com/office/officeart/2008/layout/NameandTitleOrganizationalChart"/>
    <dgm:cxn modelId="{84B38B9D-6A93-401C-BA0C-3BEB4F837B7B}" type="presParOf" srcId="{65EF653F-5A15-43A3-8031-8A24DF06B97C}" destId="{A89F0322-318D-4BE6-98BE-896ADF32FEAE}" srcOrd="1" destOrd="0" presId="urn:microsoft.com/office/officeart/2008/layout/NameandTitleOrganizationalChart"/>
    <dgm:cxn modelId="{F531B64A-86D2-4C4B-8E23-3921109C6F75}" type="presParOf" srcId="{65EF653F-5A15-43A3-8031-8A24DF06B97C}" destId="{27CD22C6-0008-41D8-A84C-2C7A9DEE864C}" srcOrd="2" destOrd="0" presId="urn:microsoft.com/office/officeart/2008/layout/NameandTitleOrganizationalChart"/>
    <dgm:cxn modelId="{CA0F47C3-0993-4AFC-9358-4FA5D5BF91D5}" type="presParOf" srcId="{135EE463-FD2F-4CDE-9ACE-7DF6FF1889BE}" destId="{8873FF9B-4DAC-4F03-8166-03A43A022D28}" srcOrd="1" destOrd="0" presId="urn:microsoft.com/office/officeart/2008/layout/NameandTitleOrganizationalChart"/>
    <dgm:cxn modelId="{59E1817A-B5C8-4F8B-8906-D6DE2FBAF3CC}" type="presParOf" srcId="{135EE463-FD2F-4CDE-9ACE-7DF6FF1889BE}" destId="{C91D5CEF-50A5-4BC8-BB32-5FFACF1BA41D}" srcOrd="2" destOrd="0" presId="urn:microsoft.com/office/officeart/2008/layout/NameandTitleOrganizationalChart"/>
    <dgm:cxn modelId="{999C6569-2FA6-46A8-96A6-86660A183862}" type="presParOf" srcId="{E1DF333F-DAD1-4D15-8A68-CD7A01815AA9}" destId="{93AEE7EB-4E07-4FF0-93D6-F4E49056085E}" srcOrd="2" destOrd="0" presId="urn:microsoft.com/office/officeart/2008/layout/NameandTitleOrganizationalChart"/>
    <dgm:cxn modelId="{D2935994-6DC7-45A5-BDDA-F8B5A3DA7FA8}" type="presParOf" srcId="{E1DF333F-DAD1-4D15-8A68-CD7A01815AA9}" destId="{BE4140F7-5D9C-4C2C-AA4D-0BFBD5EBA041}" srcOrd="3" destOrd="0" presId="urn:microsoft.com/office/officeart/2008/layout/NameandTitleOrganizationalChart"/>
    <dgm:cxn modelId="{794C5C7C-A6A6-46CF-902C-5AE8147B0E27}" type="presParOf" srcId="{BE4140F7-5D9C-4C2C-AA4D-0BFBD5EBA041}" destId="{2620569E-6252-4F00-97D1-EE9FEF203237}" srcOrd="0" destOrd="0" presId="urn:microsoft.com/office/officeart/2008/layout/NameandTitleOrganizationalChart"/>
    <dgm:cxn modelId="{5C144614-F821-4CF9-AA50-9E68037940D1}" type="presParOf" srcId="{2620569E-6252-4F00-97D1-EE9FEF203237}" destId="{856FE003-BF22-44CB-9A5B-E0951CDDDEFD}" srcOrd="0" destOrd="0" presId="urn:microsoft.com/office/officeart/2008/layout/NameandTitleOrganizationalChart"/>
    <dgm:cxn modelId="{DC6E44DF-4541-419B-A799-09311FAAD6E0}" type="presParOf" srcId="{2620569E-6252-4F00-97D1-EE9FEF203237}" destId="{AFF47EFC-C20B-4268-A9C1-D3E662A16C92}" srcOrd="1" destOrd="0" presId="urn:microsoft.com/office/officeart/2008/layout/NameandTitleOrganizationalChart"/>
    <dgm:cxn modelId="{FAE059B4-5826-4D0B-9973-C6EFAD4DF815}" type="presParOf" srcId="{2620569E-6252-4F00-97D1-EE9FEF203237}" destId="{AF122158-A1D5-408E-82BA-435631373068}" srcOrd="2" destOrd="0" presId="urn:microsoft.com/office/officeart/2008/layout/NameandTitleOrganizationalChart"/>
    <dgm:cxn modelId="{520C6AF4-FBE7-4850-A014-AC7FDEBE0D52}" type="presParOf" srcId="{BE4140F7-5D9C-4C2C-AA4D-0BFBD5EBA041}" destId="{7795D481-DEFE-4E7D-A817-AE0A347939C8}" srcOrd="1" destOrd="0" presId="urn:microsoft.com/office/officeart/2008/layout/NameandTitleOrganizationalChart"/>
    <dgm:cxn modelId="{B14CF40E-1235-4F07-BE07-9E1F9A6EBCD8}" type="presParOf" srcId="{BE4140F7-5D9C-4C2C-AA4D-0BFBD5EBA041}" destId="{E65C0FD7-12DA-4D43-8824-6C16F4EC26F0}" srcOrd="2" destOrd="0" presId="urn:microsoft.com/office/officeart/2008/layout/NameandTitleOrganizationalChart"/>
    <dgm:cxn modelId="{A9E6D815-5B8F-410C-BC25-B503744CCE08}" type="presParOf" srcId="{E1DF333F-DAD1-4D15-8A68-CD7A01815AA9}" destId="{678AC337-2307-4900-A85A-ECB48F859F8C}" srcOrd="4" destOrd="0" presId="urn:microsoft.com/office/officeart/2008/layout/NameandTitleOrganizationalChart"/>
    <dgm:cxn modelId="{691C0E0A-0EBD-41BB-8A6E-A45C9580AA13}" type="presParOf" srcId="{E1DF333F-DAD1-4D15-8A68-CD7A01815AA9}" destId="{D13060A7-73D9-428F-B8DC-F61F5708FCC9}" srcOrd="5" destOrd="0" presId="urn:microsoft.com/office/officeart/2008/layout/NameandTitleOrganizationalChart"/>
    <dgm:cxn modelId="{5C8249FC-C79F-4B7C-A76D-81B9EE72C5B1}" type="presParOf" srcId="{D13060A7-73D9-428F-B8DC-F61F5708FCC9}" destId="{8AA60D88-A659-43B3-8B48-EA220D460DF9}" srcOrd="0" destOrd="0" presId="urn:microsoft.com/office/officeart/2008/layout/NameandTitleOrganizationalChart"/>
    <dgm:cxn modelId="{EC40D1D7-23AE-454C-8F3B-0CAA130264E9}" type="presParOf" srcId="{8AA60D88-A659-43B3-8B48-EA220D460DF9}" destId="{176F2307-553C-4822-AA77-C28FA2F83C3F}" srcOrd="0" destOrd="0" presId="urn:microsoft.com/office/officeart/2008/layout/NameandTitleOrganizationalChart"/>
    <dgm:cxn modelId="{58F7EDCA-B71B-4C32-A968-E5EAD7C0C727}" type="presParOf" srcId="{8AA60D88-A659-43B3-8B48-EA220D460DF9}" destId="{9567B089-9A1A-475D-AC48-F61B65E792EB}" srcOrd="1" destOrd="0" presId="urn:microsoft.com/office/officeart/2008/layout/NameandTitleOrganizationalChart"/>
    <dgm:cxn modelId="{98FDFAA7-07A4-4287-A50A-8FE4FA61F8D2}" type="presParOf" srcId="{8AA60D88-A659-43B3-8B48-EA220D460DF9}" destId="{B0C6F7E2-E92F-4AB6-A8AB-73E2B5A16854}" srcOrd="2" destOrd="0" presId="urn:microsoft.com/office/officeart/2008/layout/NameandTitleOrganizationalChart"/>
    <dgm:cxn modelId="{5A0F0434-D02C-40FF-BE9B-76A462C7F1F4}" type="presParOf" srcId="{D13060A7-73D9-428F-B8DC-F61F5708FCC9}" destId="{66463AD3-9E95-4B31-A9B3-510A6E9C8884}" srcOrd="1" destOrd="0" presId="urn:microsoft.com/office/officeart/2008/layout/NameandTitleOrganizationalChart"/>
    <dgm:cxn modelId="{CA196D59-4316-4535-B8EF-499C0155800D}" type="presParOf" srcId="{D13060A7-73D9-428F-B8DC-F61F5708FCC9}" destId="{8CA714DB-CD76-4C59-8531-5821FF42C097}" srcOrd="2" destOrd="0" presId="urn:microsoft.com/office/officeart/2008/layout/NameandTitleOrganizationalChart"/>
    <dgm:cxn modelId="{C174450E-F764-4FDF-8F57-D3D6F41EEAEE}" type="presParOf" srcId="{D84FAA62-6CA9-4852-BA1B-D16A12260FFB}" destId="{A0458375-8B48-4A95-9889-83E85C461551}" srcOrd="2" destOrd="0" presId="urn:microsoft.com/office/officeart/2008/layout/NameandTitleOrganizationalChart"/>
    <dgm:cxn modelId="{D2CDD580-49C7-4170-8349-0075AACE5F00}" type="presParOf" srcId="{A877A945-D926-47CC-BE50-81F24C15527C}" destId="{31D2357E-013B-4A03-AF90-A7B75A6DD5C1}" srcOrd="2" destOrd="0" presId="urn:microsoft.com/office/officeart/2008/layout/NameandTitleOrganizationalChart"/>
    <dgm:cxn modelId="{8FF795A9-FBBC-4127-BD80-D6E76736615C}" type="presParOf" srcId="{A877A945-D926-47CC-BE50-81F24C15527C}" destId="{C904E6E1-07E2-4081-9D65-1027FE21EE34}" srcOrd="3" destOrd="0" presId="urn:microsoft.com/office/officeart/2008/layout/NameandTitleOrganizationalChart"/>
    <dgm:cxn modelId="{FEB74DBC-EDF2-476E-A7DA-69DDD95FAD14}" type="presParOf" srcId="{C904E6E1-07E2-4081-9D65-1027FE21EE34}" destId="{01A8321C-9D74-4CB6-B884-9368ECD3E697}" srcOrd="0" destOrd="0" presId="urn:microsoft.com/office/officeart/2008/layout/NameandTitleOrganizationalChart"/>
    <dgm:cxn modelId="{CB45071B-1726-48D4-A913-57FFFF0EC4A7}" type="presParOf" srcId="{01A8321C-9D74-4CB6-B884-9368ECD3E697}" destId="{29458039-D888-4684-8130-6DA6EB5B316A}" srcOrd="0" destOrd="0" presId="urn:microsoft.com/office/officeart/2008/layout/NameandTitleOrganizationalChart"/>
    <dgm:cxn modelId="{3AB1D9D0-0FE3-4368-9594-E7AD71A4812C}" type="presParOf" srcId="{01A8321C-9D74-4CB6-B884-9368ECD3E697}" destId="{9ECBAE8A-C227-4450-96A1-AA6FF1413F8C}" srcOrd="1" destOrd="0" presId="urn:microsoft.com/office/officeart/2008/layout/NameandTitleOrganizationalChart"/>
    <dgm:cxn modelId="{8469880A-AF7A-492D-BD1B-201FB5D5A089}" type="presParOf" srcId="{01A8321C-9D74-4CB6-B884-9368ECD3E697}" destId="{25A51D6B-F8BD-4529-8D77-42C2918C09BB}" srcOrd="2" destOrd="0" presId="urn:microsoft.com/office/officeart/2008/layout/NameandTitleOrganizationalChart"/>
    <dgm:cxn modelId="{18D1C507-97C6-4C01-8BC7-E0D37848FB44}" type="presParOf" srcId="{C904E6E1-07E2-4081-9D65-1027FE21EE34}" destId="{5218A0B7-E69B-4111-B6C5-E46DF11FBC54}" srcOrd="1" destOrd="0" presId="urn:microsoft.com/office/officeart/2008/layout/NameandTitleOrganizationalChart"/>
    <dgm:cxn modelId="{ABDAD88C-DF86-4B26-A1A7-199CC509F2D1}" type="presParOf" srcId="{5218A0B7-E69B-4111-B6C5-E46DF11FBC54}" destId="{EBEBB76A-FD4C-4BB9-8AF2-5EE32FF59543}" srcOrd="0" destOrd="0" presId="urn:microsoft.com/office/officeart/2008/layout/NameandTitleOrganizationalChart"/>
    <dgm:cxn modelId="{1A6F0CCB-38E4-4E27-B0BD-0DBAF46F8C8C}" type="presParOf" srcId="{5218A0B7-E69B-4111-B6C5-E46DF11FBC54}" destId="{788218CE-D212-46F3-A050-F5843768F173}" srcOrd="1" destOrd="0" presId="urn:microsoft.com/office/officeart/2008/layout/NameandTitleOrganizationalChart"/>
    <dgm:cxn modelId="{F272CE40-E876-4C6A-AD0A-E51AFA5B3653}" type="presParOf" srcId="{788218CE-D212-46F3-A050-F5843768F173}" destId="{F8FA4938-2F9A-41E6-AF15-37E57842C745}" srcOrd="0" destOrd="0" presId="urn:microsoft.com/office/officeart/2008/layout/NameandTitleOrganizationalChart"/>
    <dgm:cxn modelId="{6412F0F5-856C-4DF1-A800-6A278EDD252C}" type="presParOf" srcId="{F8FA4938-2F9A-41E6-AF15-37E57842C745}" destId="{C13C8BF5-6BB9-446E-972B-3AF44FACBB3B}" srcOrd="0" destOrd="0" presId="urn:microsoft.com/office/officeart/2008/layout/NameandTitleOrganizationalChart"/>
    <dgm:cxn modelId="{10F9E650-6A92-4D10-BA2A-ED6B91B6AF80}" type="presParOf" srcId="{F8FA4938-2F9A-41E6-AF15-37E57842C745}" destId="{64646632-DDA4-40DD-BB6E-0C65A9D4CC8C}" srcOrd="1" destOrd="0" presId="urn:microsoft.com/office/officeart/2008/layout/NameandTitleOrganizationalChart"/>
    <dgm:cxn modelId="{52845653-FDE8-4625-995E-D9AC9DED20C4}" type="presParOf" srcId="{F8FA4938-2F9A-41E6-AF15-37E57842C745}" destId="{A1A48567-D381-4A1D-A08B-EDD47FBB0650}" srcOrd="2" destOrd="0" presId="urn:microsoft.com/office/officeart/2008/layout/NameandTitleOrganizationalChart"/>
    <dgm:cxn modelId="{AD21BE4A-7157-4F6D-9A61-D4D4DB5FC9C9}" type="presParOf" srcId="{788218CE-D212-46F3-A050-F5843768F173}" destId="{4A569A48-42D8-4038-943C-9D4356FF0695}" srcOrd="1" destOrd="0" presId="urn:microsoft.com/office/officeart/2008/layout/NameandTitleOrganizationalChart"/>
    <dgm:cxn modelId="{83FB996F-F0F9-4097-AD6F-F124C6B65D09}" type="presParOf" srcId="{788218CE-D212-46F3-A050-F5843768F173}" destId="{9951FD9F-EA50-499B-9F18-E71DDAA7A5E2}" srcOrd="2" destOrd="0" presId="urn:microsoft.com/office/officeart/2008/layout/NameandTitleOrganizationalChart"/>
    <dgm:cxn modelId="{651563BC-02E9-4824-BA7B-C6B64119CBA3}" type="presParOf" srcId="{5218A0B7-E69B-4111-B6C5-E46DF11FBC54}" destId="{48E6B983-616B-40EB-862E-99AD1F001BE6}" srcOrd="2" destOrd="0" presId="urn:microsoft.com/office/officeart/2008/layout/NameandTitleOrganizationalChart"/>
    <dgm:cxn modelId="{F3C0E5FC-34C7-402A-B35C-EDD07D7A32E8}" type="presParOf" srcId="{5218A0B7-E69B-4111-B6C5-E46DF11FBC54}" destId="{9212951E-BF48-4CAB-8246-17556D8E0328}" srcOrd="3" destOrd="0" presId="urn:microsoft.com/office/officeart/2008/layout/NameandTitleOrganizationalChart"/>
    <dgm:cxn modelId="{E6DD9572-F39D-4709-9486-667E7F56182E}" type="presParOf" srcId="{9212951E-BF48-4CAB-8246-17556D8E0328}" destId="{38517020-7449-4229-811B-A3D091D417FE}" srcOrd="0" destOrd="0" presId="urn:microsoft.com/office/officeart/2008/layout/NameandTitleOrganizationalChart"/>
    <dgm:cxn modelId="{B3BE884A-C994-4D3E-9F43-0E56E49EFFC4}" type="presParOf" srcId="{38517020-7449-4229-811B-A3D091D417FE}" destId="{389E51FB-67A1-48F9-985B-CE5485F936D7}" srcOrd="0" destOrd="0" presId="urn:microsoft.com/office/officeart/2008/layout/NameandTitleOrganizationalChart"/>
    <dgm:cxn modelId="{2CEC056B-ECA4-4CCB-9A41-AB195348C693}" type="presParOf" srcId="{38517020-7449-4229-811B-A3D091D417FE}" destId="{6074EAD3-CDA6-4389-8C66-150BB6633BDC}" srcOrd="1" destOrd="0" presId="urn:microsoft.com/office/officeart/2008/layout/NameandTitleOrganizationalChart"/>
    <dgm:cxn modelId="{8AF20545-DC96-4439-8C52-0503717FD5B6}" type="presParOf" srcId="{38517020-7449-4229-811B-A3D091D417FE}" destId="{286AB437-1249-435B-A41F-BDE41109464E}" srcOrd="2" destOrd="0" presId="urn:microsoft.com/office/officeart/2008/layout/NameandTitleOrganizationalChart"/>
    <dgm:cxn modelId="{C20D8631-E4B8-452E-873F-4AE32C58058B}" type="presParOf" srcId="{9212951E-BF48-4CAB-8246-17556D8E0328}" destId="{8F381C8C-A6B9-4F78-9770-FD8E197A357D}" srcOrd="1" destOrd="0" presId="urn:microsoft.com/office/officeart/2008/layout/NameandTitleOrganizationalChart"/>
    <dgm:cxn modelId="{7C2CC6A8-3250-4443-BEE3-8837DCAB5B17}" type="presParOf" srcId="{9212951E-BF48-4CAB-8246-17556D8E0328}" destId="{76D82EF9-33CD-4BFE-AC29-5C4F59EF3862}" srcOrd="2" destOrd="0" presId="urn:microsoft.com/office/officeart/2008/layout/NameandTitleOrganizationalChart"/>
    <dgm:cxn modelId="{185E6677-2005-4489-92B8-AC0C4EA3AD28}" type="presParOf" srcId="{C904E6E1-07E2-4081-9D65-1027FE21EE34}" destId="{A8E4299C-5AA7-4F42-A68E-FA5A33589E25}" srcOrd="2" destOrd="0" presId="urn:microsoft.com/office/officeart/2008/layout/NameandTitleOrganizationalChart"/>
    <dgm:cxn modelId="{D70D99ED-7C38-4AA0-8AC4-592F69A647EC}" type="presParOf" srcId="{FA25E231-8BD8-45F5-AEA1-857AE116A503}" destId="{F8BF482C-1C51-4AAE-95AA-69516E789C7F}"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9356EF-B1C2-4AB5-B6E1-15748526906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2C17C68B-FA48-4136-9FBB-DDF64C865A71}">
      <dgm:prSet phldrT="[Text]"/>
      <dgm:spPr>
        <a:solidFill>
          <a:schemeClr val="accent5">
            <a:lumMod val="50000"/>
          </a:schemeClr>
        </a:solidFill>
      </dgm:spPr>
      <dgm:t>
        <a:bodyPr/>
        <a:lstStyle/>
        <a:p>
          <a:r>
            <a:rPr lang="en-US" dirty="0"/>
            <a:t>NAICS6</a:t>
          </a:r>
          <a:r>
            <a:rPr lang="en-US" i="1" dirty="0"/>
            <a:t> x </a:t>
          </a:r>
          <a:r>
            <a:rPr lang="en-US" i="0" dirty="0"/>
            <a:t>State</a:t>
          </a:r>
          <a:endParaRPr lang="en-US" dirty="0"/>
        </a:p>
      </dgm:t>
    </dgm:pt>
    <dgm:pt modelId="{B0B04687-C755-4C14-93BB-ADB3C8CA1129}" type="parTrans" cxnId="{10EC79EC-BD0E-49D6-BCD5-44F777793CC7}">
      <dgm:prSet/>
      <dgm:spPr/>
      <dgm:t>
        <a:bodyPr/>
        <a:lstStyle/>
        <a:p>
          <a:endParaRPr lang="en-US"/>
        </a:p>
      </dgm:t>
    </dgm:pt>
    <dgm:pt modelId="{C0951EE2-9F38-46BE-AC17-85005C81351B}" type="sibTrans" cxnId="{10EC79EC-BD0E-49D6-BCD5-44F777793CC7}">
      <dgm:prSet/>
      <dgm:spPr/>
      <dgm:t>
        <a:bodyPr/>
        <a:lstStyle/>
        <a:p>
          <a:endParaRPr lang="en-US"/>
        </a:p>
      </dgm:t>
    </dgm:pt>
    <dgm:pt modelId="{781DBBE5-0F13-45C6-8E24-178AF6FCA9D4}">
      <dgm:prSet phldrT="[Text]"/>
      <dgm:spPr>
        <a:solidFill>
          <a:schemeClr val="accent5">
            <a:lumMod val="50000"/>
          </a:schemeClr>
        </a:solidFill>
      </dgm:spPr>
      <dgm:t>
        <a:bodyPr/>
        <a:lstStyle/>
        <a:p>
          <a:r>
            <a:rPr lang="en-US" dirty="0"/>
            <a:t>NAICS6 </a:t>
          </a:r>
          <a:r>
            <a:rPr lang="en-US" i="1" dirty="0"/>
            <a:t>x</a:t>
          </a:r>
          <a:r>
            <a:rPr lang="en-US" i="0" dirty="0"/>
            <a:t> Region</a:t>
          </a:r>
          <a:endParaRPr lang="en-US" dirty="0"/>
        </a:p>
      </dgm:t>
    </dgm:pt>
    <dgm:pt modelId="{D24258BD-6B50-40D8-B00B-C460FB65F971}" type="parTrans" cxnId="{8A669536-D1E5-44C6-8F95-64A7BF63A0D2}">
      <dgm:prSet/>
      <dgm:spPr/>
      <dgm:t>
        <a:bodyPr/>
        <a:lstStyle/>
        <a:p>
          <a:endParaRPr lang="en-US"/>
        </a:p>
      </dgm:t>
    </dgm:pt>
    <dgm:pt modelId="{8805DD76-A59D-48C5-9F54-D23E14A4AB35}" type="sibTrans" cxnId="{8A669536-D1E5-44C6-8F95-64A7BF63A0D2}">
      <dgm:prSet/>
      <dgm:spPr/>
      <dgm:t>
        <a:bodyPr/>
        <a:lstStyle/>
        <a:p>
          <a:endParaRPr lang="en-US"/>
        </a:p>
      </dgm:t>
    </dgm:pt>
    <dgm:pt modelId="{7DBFC520-9644-44FB-A513-BAE8854D70C7}">
      <dgm:prSet phldrT="[Text]"/>
      <dgm:spPr>
        <a:solidFill>
          <a:srgbClr val="7030A0"/>
        </a:solidFill>
      </dgm:spPr>
      <dgm:t>
        <a:bodyPr/>
        <a:lstStyle/>
        <a:p>
          <a:r>
            <a:rPr lang="en-US" dirty="0"/>
            <a:t>NAICS4 </a:t>
          </a:r>
          <a:r>
            <a:rPr lang="en-US" i="1" dirty="0"/>
            <a:t>x </a:t>
          </a:r>
          <a:r>
            <a:rPr lang="en-US" i="0" dirty="0"/>
            <a:t>State</a:t>
          </a:r>
          <a:endParaRPr lang="en-US" dirty="0"/>
        </a:p>
      </dgm:t>
    </dgm:pt>
    <dgm:pt modelId="{6CC78ABE-35DD-48CA-BCA7-DA0EF6E12960}" type="parTrans" cxnId="{4A55FBB3-EFD6-4A83-8069-E02F3270D01C}">
      <dgm:prSet/>
      <dgm:spPr/>
      <dgm:t>
        <a:bodyPr/>
        <a:lstStyle/>
        <a:p>
          <a:endParaRPr lang="en-US"/>
        </a:p>
      </dgm:t>
    </dgm:pt>
    <dgm:pt modelId="{7E56C2A0-5941-4B38-8C4F-1A35D5B64B18}" type="sibTrans" cxnId="{4A55FBB3-EFD6-4A83-8069-E02F3270D01C}">
      <dgm:prSet/>
      <dgm:spPr/>
      <dgm:t>
        <a:bodyPr/>
        <a:lstStyle/>
        <a:p>
          <a:endParaRPr lang="en-US"/>
        </a:p>
      </dgm:t>
    </dgm:pt>
    <dgm:pt modelId="{4A999F01-1AC6-461D-B8D0-F0CC43F0C0CD}">
      <dgm:prSet phldrT="[Text]"/>
      <dgm:spPr>
        <a:solidFill>
          <a:schemeClr val="accent5">
            <a:lumMod val="50000"/>
          </a:schemeClr>
        </a:solidFill>
      </dgm:spPr>
      <dgm:t>
        <a:bodyPr/>
        <a:lstStyle/>
        <a:p>
          <a:r>
            <a:rPr lang="en-US" dirty="0"/>
            <a:t>NAICS6</a:t>
          </a:r>
        </a:p>
      </dgm:t>
    </dgm:pt>
    <dgm:pt modelId="{4FABD601-6284-407A-9F48-1DFE578C87C6}" type="parTrans" cxnId="{F986C899-1AA0-4BA6-91C5-864658AE1CA4}">
      <dgm:prSet/>
      <dgm:spPr/>
      <dgm:t>
        <a:bodyPr/>
        <a:lstStyle/>
        <a:p>
          <a:endParaRPr lang="en-US"/>
        </a:p>
      </dgm:t>
    </dgm:pt>
    <dgm:pt modelId="{ED5D59E0-F5AD-47B2-AFDC-8D9B822E5BC1}" type="sibTrans" cxnId="{F986C899-1AA0-4BA6-91C5-864658AE1CA4}">
      <dgm:prSet/>
      <dgm:spPr/>
      <dgm:t>
        <a:bodyPr/>
        <a:lstStyle/>
        <a:p>
          <a:endParaRPr lang="en-US"/>
        </a:p>
      </dgm:t>
    </dgm:pt>
    <dgm:pt modelId="{A4BB3410-89E0-439F-B33C-110E7D06AFFA}">
      <dgm:prSet phldrT="[Text]"/>
      <dgm:spPr>
        <a:solidFill>
          <a:srgbClr val="7030A0"/>
        </a:solidFill>
      </dgm:spPr>
      <dgm:t>
        <a:bodyPr/>
        <a:lstStyle/>
        <a:p>
          <a:r>
            <a:rPr lang="en-US" dirty="0"/>
            <a:t>NAICS4 </a:t>
          </a:r>
          <a:r>
            <a:rPr lang="en-US" i="1" dirty="0"/>
            <a:t>x </a:t>
          </a:r>
          <a:r>
            <a:rPr lang="en-US" i="0" dirty="0"/>
            <a:t>Region</a:t>
          </a:r>
          <a:endParaRPr lang="en-US" dirty="0"/>
        </a:p>
      </dgm:t>
    </dgm:pt>
    <dgm:pt modelId="{EAF591DB-BDC9-4572-94BA-38F63D15F631}" type="parTrans" cxnId="{B07934DA-6788-47F6-9278-A22672B9A56E}">
      <dgm:prSet/>
      <dgm:spPr/>
      <dgm:t>
        <a:bodyPr/>
        <a:lstStyle/>
        <a:p>
          <a:endParaRPr lang="en-US"/>
        </a:p>
      </dgm:t>
    </dgm:pt>
    <dgm:pt modelId="{D5D3EE04-C8C6-44FE-839E-66319167AB31}" type="sibTrans" cxnId="{B07934DA-6788-47F6-9278-A22672B9A56E}">
      <dgm:prSet/>
      <dgm:spPr/>
      <dgm:t>
        <a:bodyPr/>
        <a:lstStyle/>
        <a:p>
          <a:endParaRPr lang="en-US"/>
        </a:p>
      </dgm:t>
    </dgm:pt>
    <dgm:pt modelId="{1C7E069C-1441-45AC-8A76-ED331A5677E4}">
      <dgm:prSet phldrT="[Text]"/>
      <dgm:spPr>
        <a:solidFill>
          <a:schemeClr val="accent5">
            <a:lumMod val="50000"/>
          </a:schemeClr>
        </a:solidFill>
      </dgm:spPr>
      <dgm:t>
        <a:bodyPr/>
        <a:lstStyle/>
        <a:p>
          <a:r>
            <a:rPr lang="en-US" dirty="0"/>
            <a:t>NAICS4</a:t>
          </a:r>
        </a:p>
      </dgm:t>
    </dgm:pt>
    <dgm:pt modelId="{3D9C3E9B-4614-4880-B76E-BB18A15B3423}" type="parTrans" cxnId="{7E5BD7B1-E3D1-438F-8281-068E13E98F40}">
      <dgm:prSet/>
      <dgm:spPr/>
      <dgm:t>
        <a:bodyPr/>
        <a:lstStyle/>
        <a:p>
          <a:endParaRPr lang="en-US"/>
        </a:p>
      </dgm:t>
    </dgm:pt>
    <dgm:pt modelId="{D9192FE8-34B3-400E-A315-F6E7ADD75BFE}" type="sibTrans" cxnId="{7E5BD7B1-E3D1-438F-8281-068E13E98F40}">
      <dgm:prSet/>
      <dgm:spPr/>
      <dgm:t>
        <a:bodyPr/>
        <a:lstStyle/>
        <a:p>
          <a:endParaRPr lang="en-US"/>
        </a:p>
      </dgm:t>
    </dgm:pt>
    <dgm:pt modelId="{4DF0B2CD-0B86-4F45-AFE2-5EE978005B73}">
      <dgm:prSet phldrT="[Text]"/>
      <dgm:spPr>
        <a:solidFill>
          <a:srgbClr val="7030A0"/>
        </a:solidFill>
      </dgm:spPr>
      <dgm:t>
        <a:bodyPr/>
        <a:lstStyle/>
        <a:p>
          <a:r>
            <a:rPr lang="en-US" dirty="0"/>
            <a:t>NAICS3 </a:t>
          </a:r>
          <a:r>
            <a:rPr lang="en-US" i="1" dirty="0"/>
            <a:t>x</a:t>
          </a:r>
          <a:r>
            <a:rPr lang="en-US" i="0" dirty="0"/>
            <a:t> Region</a:t>
          </a:r>
          <a:endParaRPr lang="en-US" dirty="0"/>
        </a:p>
      </dgm:t>
    </dgm:pt>
    <dgm:pt modelId="{B2951D96-7E2B-423A-9B0A-3027E1010242}" type="parTrans" cxnId="{26277DAD-23E8-4B10-9F00-F2CE268C92F6}">
      <dgm:prSet/>
      <dgm:spPr/>
      <dgm:t>
        <a:bodyPr/>
        <a:lstStyle/>
        <a:p>
          <a:endParaRPr lang="en-US"/>
        </a:p>
      </dgm:t>
    </dgm:pt>
    <dgm:pt modelId="{FD7AB005-FDCB-4FA8-B823-713A6AA15B4B}" type="sibTrans" cxnId="{26277DAD-23E8-4B10-9F00-F2CE268C92F6}">
      <dgm:prSet/>
      <dgm:spPr/>
      <dgm:t>
        <a:bodyPr/>
        <a:lstStyle/>
        <a:p>
          <a:endParaRPr lang="en-US"/>
        </a:p>
      </dgm:t>
    </dgm:pt>
    <dgm:pt modelId="{1C655E87-1612-481E-96B4-2CD0767032D7}">
      <dgm:prSet phldrT="[Text]"/>
      <dgm:spPr>
        <a:solidFill>
          <a:schemeClr val="accent5">
            <a:lumMod val="50000"/>
          </a:schemeClr>
        </a:solidFill>
      </dgm:spPr>
      <dgm:t>
        <a:bodyPr/>
        <a:lstStyle/>
        <a:p>
          <a:r>
            <a:rPr lang="en-US" dirty="0"/>
            <a:t>NAICS3</a:t>
          </a:r>
        </a:p>
      </dgm:t>
    </dgm:pt>
    <dgm:pt modelId="{A3079C29-955C-45AC-9376-9B74B31B7DE6}" type="parTrans" cxnId="{C8189957-1591-47C3-AE7D-9C34944120B4}">
      <dgm:prSet/>
      <dgm:spPr/>
      <dgm:t>
        <a:bodyPr/>
        <a:lstStyle/>
        <a:p>
          <a:endParaRPr lang="en-US"/>
        </a:p>
      </dgm:t>
    </dgm:pt>
    <dgm:pt modelId="{CBC31CED-88ED-405B-A2AF-E5B33A604AB1}" type="sibTrans" cxnId="{C8189957-1591-47C3-AE7D-9C34944120B4}">
      <dgm:prSet/>
      <dgm:spPr/>
      <dgm:t>
        <a:bodyPr/>
        <a:lstStyle/>
        <a:p>
          <a:endParaRPr lang="en-US"/>
        </a:p>
      </dgm:t>
    </dgm:pt>
    <dgm:pt modelId="{B59C0635-B37E-4A47-897C-EC12575C1084}" type="pres">
      <dgm:prSet presAssocID="{619356EF-B1C2-4AB5-B6E1-157485269061}" presName="mainComposite" presStyleCnt="0">
        <dgm:presLayoutVars>
          <dgm:chPref val="1"/>
          <dgm:dir/>
          <dgm:animOne val="branch"/>
          <dgm:animLvl val="lvl"/>
          <dgm:resizeHandles val="exact"/>
        </dgm:presLayoutVars>
      </dgm:prSet>
      <dgm:spPr/>
    </dgm:pt>
    <dgm:pt modelId="{C2BD9E0C-95C4-42EF-82D8-F4B7179A4DCE}" type="pres">
      <dgm:prSet presAssocID="{619356EF-B1C2-4AB5-B6E1-157485269061}" presName="hierFlow" presStyleCnt="0"/>
      <dgm:spPr/>
    </dgm:pt>
    <dgm:pt modelId="{61F8549C-CF5E-46A0-862E-116A14637FF9}" type="pres">
      <dgm:prSet presAssocID="{619356EF-B1C2-4AB5-B6E1-157485269061}" presName="hierChild1" presStyleCnt="0">
        <dgm:presLayoutVars>
          <dgm:chPref val="1"/>
          <dgm:animOne val="branch"/>
          <dgm:animLvl val="lvl"/>
        </dgm:presLayoutVars>
      </dgm:prSet>
      <dgm:spPr/>
    </dgm:pt>
    <dgm:pt modelId="{8490A2A2-8EC6-478F-906C-CD449593674A}" type="pres">
      <dgm:prSet presAssocID="{2C17C68B-FA48-4136-9FBB-DDF64C865A71}" presName="Name17" presStyleCnt="0"/>
      <dgm:spPr/>
    </dgm:pt>
    <dgm:pt modelId="{7DC08641-A2E9-4F82-BB00-A54E1B981406}" type="pres">
      <dgm:prSet presAssocID="{2C17C68B-FA48-4136-9FBB-DDF64C865A71}" presName="level1Shape" presStyleLbl="node0" presStyleIdx="0" presStyleCnt="1">
        <dgm:presLayoutVars>
          <dgm:chPref val="3"/>
        </dgm:presLayoutVars>
      </dgm:prSet>
      <dgm:spPr/>
    </dgm:pt>
    <dgm:pt modelId="{72CC1B47-B218-47B6-857E-A2D8ACB47AA1}" type="pres">
      <dgm:prSet presAssocID="{2C17C68B-FA48-4136-9FBB-DDF64C865A71}" presName="hierChild2" presStyleCnt="0"/>
      <dgm:spPr/>
    </dgm:pt>
    <dgm:pt modelId="{025AF838-CD7F-4754-869C-7D7F064FC848}" type="pres">
      <dgm:prSet presAssocID="{D24258BD-6B50-40D8-B00B-C460FB65F971}" presName="Name25" presStyleLbl="parChTrans1D2" presStyleIdx="0" presStyleCnt="2"/>
      <dgm:spPr/>
    </dgm:pt>
    <dgm:pt modelId="{2EC426EA-7FCD-48F8-B47A-2E0BF1FDF740}" type="pres">
      <dgm:prSet presAssocID="{D24258BD-6B50-40D8-B00B-C460FB65F971}" presName="connTx" presStyleLbl="parChTrans1D2" presStyleIdx="0" presStyleCnt="2"/>
      <dgm:spPr/>
    </dgm:pt>
    <dgm:pt modelId="{8A55E47F-A2B8-42C6-B2A2-DA469DE0E0F8}" type="pres">
      <dgm:prSet presAssocID="{781DBBE5-0F13-45C6-8E24-178AF6FCA9D4}" presName="Name30" presStyleCnt="0"/>
      <dgm:spPr/>
    </dgm:pt>
    <dgm:pt modelId="{5E2DADD1-D646-4AB9-9DD1-E79868442E52}" type="pres">
      <dgm:prSet presAssocID="{781DBBE5-0F13-45C6-8E24-178AF6FCA9D4}" presName="level2Shape" presStyleLbl="node2" presStyleIdx="0" presStyleCnt="2"/>
      <dgm:spPr/>
    </dgm:pt>
    <dgm:pt modelId="{6214EED6-EC60-4599-915A-FBC9A7A90EC1}" type="pres">
      <dgm:prSet presAssocID="{781DBBE5-0F13-45C6-8E24-178AF6FCA9D4}" presName="hierChild3" presStyleCnt="0"/>
      <dgm:spPr/>
    </dgm:pt>
    <dgm:pt modelId="{A4C3F986-0059-4EBB-9230-AF3CA54CECAB}" type="pres">
      <dgm:prSet presAssocID="{4FABD601-6284-407A-9F48-1DFE578C87C6}" presName="Name25" presStyleLbl="parChTrans1D3" presStyleIdx="0" presStyleCnt="2"/>
      <dgm:spPr/>
    </dgm:pt>
    <dgm:pt modelId="{A4C65912-A580-4906-B595-F9058E05219E}" type="pres">
      <dgm:prSet presAssocID="{4FABD601-6284-407A-9F48-1DFE578C87C6}" presName="connTx" presStyleLbl="parChTrans1D3" presStyleIdx="0" presStyleCnt="2"/>
      <dgm:spPr/>
    </dgm:pt>
    <dgm:pt modelId="{4F071775-E179-4C0A-A684-BD495BE0842E}" type="pres">
      <dgm:prSet presAssocID="{4A999F01-1AC6-461D-B8D0-F0CC43F0C0CD}" presName="Name30" presStyleCnt="0"/>
      <dgm:spPr/>
    </dgm:pt>
    <dgm:pt modelId="{9A21E581-26E6-4FCB-8395-74FA9C9F269F}" type="pres">
      <dgm:prSet presAssocID="{4A999F01-1AC6-461D-B8D0-F0CC43F0C0CD}" presName="level2Shape" presStyleLbl="node3" presStyleIdx="0" presStyleCnt="2"/>
      <dgm:spPr/>
    </dgm:pt>
    <dgm:pt modelId="{371573FD-9F70-480E-8442-A495ECFA67D4}" type="pres">
      <dgm:prSet presAssocID="{4A999F01-1AC6-461D-B8D0-F0CC43F0C0CD}" presName="hierChild3" presStyleCnt="0"/>
      <dgm:spPr/>
    </dgm:pt>
    <dgm:pt modelId="{257530BC-7872-413F-9EA9-C54951B13664}" type="pres">
      <dgm:prSet presAssocID="{EAF591DB-BDC9-4572-94BA-38F63D15F631}" presName="Name25" presStyleLbl="parChTrans1D3" presStyleIdx="1" presStyleCnt="2"/>
      <dgm:spPr/>
    </dgm:pt>
    <dgm:pt modelId="{B5C9F812-A4D5-477B-9FD2-BEBB93BECDB0}" type="pres">
      <dgm:prSet presAssocID="{EAF591DB-BDC9-4572-94BA-38F63D15F631}" presName="connTx" presStyleLbl="parChTrans1D3" presStyleIdx="1" presStyleCnt="2"/>
      <dgm:spPr/>
    </dgm:pt>
    <dgm:pt modelId="{3CBD6562-6FB3-441E-9C79-CD54035AFC80}" type="pres">
      <dgm:prSet presAssocID="{A4BB3410-89E0-439F-B33C-110E7D06AFFA}" presName="Name30" presStyleCnt="0"/>
      <dgm:spPr/>
    </dgm:pt>
    <dgm:pt modelId="{36BF6CBA-1DED-4256-A717-DCEF282CFC48}" type="pres">
      <dgm:prSet presAssocID="{A4BB3410-89E0-439F-B33C-110E7D06AFFA}" presName="level2Shape" presStyleLbl="node3" presStyleIdx="1" presStyleCnt="2"/>
      <dgm:spPr/>
    </dgm:pt>
    <dgm:pt modelId="{9B3C9929-6CB9-43C8-9FD7-1DCC21E20246}" type="pres">
      <dgm:prSet presAssocID="{A4BB3410-89E0-439F-B33C-110E7D06AFFA}" presName="hierChild3" presStyleCnt="0"/>
      <dgm:spPr/>
    </dgm:pt>
    <dgm:pt modelId="{2357CFD3-0DD6-47FA-866D-C3D4327E5DE8}" type="pres">
      <dgm:prSet presAssocID="{3D9C3E9B-4614-4880-B76E-BB18A15B3423}" presName="Name25" presStyleLbl="parChTrans1D4" presStyleIdx="0" presStyleCnt="3"/>
      <dgm:spPr/>
    </dgm:pt>
    <dgm:pt modelId="{EF97C20E-954D-4531-A335-5C79538F2A3F}" type="pres">
      <dgm:prSet presAssocID="{3D9C3E9B-4614-4880-B76E-BB18A15B3423}" presName="connTx" presStyleLbl="parChTrans1D4" presStyleIdx="0" presStyleCnt="3"/>
      <dgm:spPr/>
    </dgm:pt>
    <dgm:pt modelId="{C2D73E2C-3CD5-4C91-9A24-B5588C6E5EFF}" type="pres">
      <dgm:prSet presAssocID="{1C7E069C-1441-45AC-8A76-ED331A5677E4}" presName="Name30" presStyleCnt="0"/>
      <dgm:spPr/>
    </dgm:pt>
    <dgm:pt modelId="{CF1CCB0C-F08F-4C15-BB0D-FE96423DA540}" type="pres">
      <dgm:prSet presAssocID="{1C7E069C-1441-45AC-8A76-ED331A5677E4}" presName="level2Shape" presStyleLbl="node4" presStyleIdx="0" presStyleCnt="3"/>
      <dgm:spPr/>
    </dgm:pt>
    <dgm:pt modelId="{79B1A40B-76DC-4717-8FE9-063F5E57AF8B}" type="pres">
      <dgm:prSet presAssocID="{1C7E069C-1441-45AC-8A76-ED331A5677E4}" presName="hierChild3" presStyleCnt="0"/>
      <dgm:spPr/>
    </dgm:pt>
    <dgm:pt modelId="{009020FF-BFF2-41A2-A178-7D6FA2E40F17}" type="pres">
      <dgm:prSet presAssocID="{B2951D96-7E2B-423A-9B0A-3027E1010242}" presName="Name25" presStyleLbl="parChTrans1D4" presStyleIdx="1" presStyleCnt="3"/>
      <dgm:spPr/>
    </dgm:pt>
    <dgm:pt modelId="{F6F010E6-014B-4AE6-A881-B30DD25EF57B}" type="pres">
      <dgm:prSet presAssocID="{B2951D96-7E2B-423A-9B0A-3027E1010242}" presName="connTx" presStyleLbl="parChTrans1D4" presStyleIdx="1" presStyleCnt="3"/>
      <dgm:spPr/>
    </dgm:pt>
    <dgm:pt modelId="{571F0EDC-7C09-4604-A5B2-D7676BC6480D}" type="pres">
      <dgm:prSet presAssocID="{4DF0B2CD-0B86-4F45-AFE2-5EE978005B73}" presName="Name30" presStyleCnt="0"/>
      <dgm:spPr/>
    </dgm:pt>
    <dgm:pt modelId="{88EB1ECB-C7E0-4E60-91A9-9785AE807BC0}" type="pres">
      <dgm:prSet presAssocID="{4DF0B2CD-0B86-4F45-AFE2-5EE978005B73}" presName="level2Shape" presStyleLbl="node4" presStyleIdx="1" presStyleCnt="3"/>
      <dgm:spPr/>
    </dgm:pt>
    <dgm:pt modelId="{1B990DBB-DC4E-4F49-A355-AAEFD9D98A51}" type="pres">
      <dgm:prSet presAssocID="{4DF0B2CD-0B86-4F45-AFE2-5EE978005B73}" presName="hierChild3" presStyleCnt="0"/>
      <dgm:spPr/>
    </dgm:pt>
    <dgm:pt modelId="{CE93363B-BAF6-4F6E-9A80-E732E26F9056}" type="pres">
      <dgm:prSet presAssocID="{A3079C29-955C-45AC-9376-9B74B31B7DE6}" presName="Name25" presStyleLbl="parChTrans1D4" presStyleIdx="2" presStyleCnt="3"/>
      <dgm:spPr/>
    </dgm:pt>
    <dgm:pt modelId="{F96E22F9-EA79-40A5-98AC-93831BA8EFBE}" type="pres">
      <dgm:prSet presAssocID="{A3079C29-955C-45AC-9376-9B74B31B7DE6}" presName="connTx" presStyleLbl="parChTrans1D4" presStyleIdx="2" presStyleCnt="3"/>
      <dgm:spPr/>
    </dgm:pt>
    <dgm:pt modelId="{D9ADF833-B712-4551-9A56-A93183B590F4}" type="pres">
      <dgm:prSet presAssocID="{1C655E87-1612-481E-96B4-2CD0767032D7}" presName="Name30" presStyleCnt="0"/>
      <dgm:spPr/>
    </dgm:pt>
    <dgm:pt modelId="{048F13BD-F596-4C22-8C41-7EE74F0F8276}" type="pres">
      <dgm:prSet presAssocID="{1C655E87-1612-481E-96B4-2CD0767032D7}" presName="level2Shape" presStyleLbl="node4" presStyleIdx="2" presStyleCnt="3"/>
      <dgm:spPr/>
    </dgm:pt>
    <dgm:pt modelId="{8656D1FA-29D0-4499-8CC9-269909FB0785}" type="pres">
      <dgm:prSet presAssocID="{1C655E87-1612-481E-96B4-2CD0767032D7}" presName="hierChild3" presStyleCnt="0"/>
      <dgm:spPr/>
    </dgm:pt>
    <dgm:pt modelId="{F43C4044-FBD4-451C-ACAB-7BE61DD96F99}" type="pres">
      <dgm:prSet presAssocID="{6CC78ABE-35DD-48CA-BCA7-DA0EF6E12960}" presName="Name25" presStyleLbl="parChTrans1D2" presStyleIdx="1" presStyleCnt="2"/>
      <dgm:spPr/>
    </dgm:pt>
    <dgm:pt modelId="{C0ACB0EC-7BFF-48A6-8AE0-0BCEEC7138DB}" type="pres">
      <dgm:prSet presAssocID="{6CC78ABE-35DD-48CA-BCA7-DA0EF6E12960}" presName="connTx" presStyleLbl="parChTrans1D2" presStyleIdx="1" presStyleCnt="2"/>
      <dgm:spPr/>
    </dgm:pt>
    <dgm:pt modelId="{61A38133-832A-4900-904D-2B711A87B634}" type="pres">
      <dgm:prSet presAssocID="{7DBFC520-9644-44FB-A513-BAE8854D70C7}" presName="Name30" presStyleCnt="0"/>
      <dgm:spPr/>
    </dgm:pt>
    <dgm:pt modelId="{E2F257FA-9860-4990-82EA-B118D979D5F4}" type="pres">
      <dgm:prSet presAssocID="{7DBFC520-9644-44FB-A513-BAE8854D70C7}" presName="level2Shape" presStyleLbl="node2" presStyleIdx="1" presStyleCnt="2"/>
      <dgm:spPr/>
    </dgm:pt>
    <dgm:pt modelId="{A72379F0-170F-4402-8D7D-5A1A9487E1B5}" type="pres">
      <dgm:prSet presAssocID="{7DBFC520-9644-44FB-A513-BAE8854D70C7}" presName="hierChild3" presStyleCnt="0"/>
      <dgm:spPr/>
    </dgm:pt>
    <dgm:pt modelId="{9C66B1BF-A712-4328-ABD0-42ACCD34A2A5}" type="pres">
      <dgm:prSet presAssocID="{619356EF-B1C2-4AB5-B6E1-157485269061}" presName="bgShapesFlow" presStyleCnt="0"/>
      <dgm:spPr/>
    </dgm:pt>
  </dgm:ptLst>
  <dgm:cxnLst>
    <dgm:cxn modelId="{35601000-8DD9-4E37-93C5-E6869FB415ED}" type="presOf" srcId="{3D9C3E9B-4614-4880-B76E-BB18A15B3423}" destId="{2357CFD3-0DD6-47FA-866D-C3D4327E5DE8}" srcOrd="0" destOrd="0" presId="urn:microsoft.com/office/officeart/2005/8/layout/hierarchy5"/>
    <dgm:cxn modelId="{23E36501-9FCE-4EED-B879-4FF009B1DF9E}" type="presOf" srcId="{3D9C3E9B-4614-4880-B76E-BB18A15B3423}" destId="{EF97C20E-954D-4531-A335-5C79538F2A3F}" srcOrd="1" destOrd="0" presId="urn:microsoft.com/office/officeart/2005/8/layout/hierarchy5"/>
    <dgm:cxn modelId="{BE85EA08-5F93-4389-A502-8119CEE4B095}" type="presOf" srcId="{7DBFC520-9644-44FB-A513-BAE8854D70C7}" destId="{E2F257FA-9860-4990-82EA-B118D979D5F4}" srcOrd="0" destOrd="0" presId="urn:microsoft.com/office/officeart/2005/8/layout/hierarchy5"/>
    <dgm:cxn modelId="{A18E8211-5BCB-4D64-A502-E96573849022}" type="presOf" srcId="{EAF591DB-BDC9-4572-94BA-38F63D15F631}" destId="{257530BC-7872-413F-9EA9-C54951B13664}" srcOrd="0" destOrd="0" presId="urn:microsoft.com/office/officeart/2005/8/layout/hierarchy5"/>
    <dgm:cxn modelId="{A2B5CD16-0DB9-4142-935D-F58C61495715}" type="presOf" srcId="{A3079C29-955C-45AC-9376-9B74B31B7DE6}" destId="{F96E22F9-EA79-40A5-98AC-93831BA8EFBE}" srcOrd="1" destOrd="0" presId="urn:microsoft.com/office/officeart/2005/8/layout/hierarchy5"/>
    <dgm:cxn modelId="{88505626-8516-4027-B3A5-DD9D7563752C}" type="presOf" srcId="{4FABD601-6284-407A-9F48-1DFE578C87C6}" destId="{A4C65912-A580-4906-B595-F9058E05219E}" srcOrd="1" destOrd="0" presId="urn:microsoft.com/office/officeart/2005/8/layout/hierarchy5"/>
    <dgm:cxn modelId="{914EFF26-C8B1-4ECB-9A73-F3224A8D17B1}" type="presOf" srcId="{B2951D96-7E2B-423A-9B0A-3027E1010242}" destId="{009020FF-BFF2-41A2-A178-7D6FA2E40F17}" srcOrd="0" destOrd="0" presId="urn:microsoft.com/office/officeart/2005/8/layout/hierarchy5"/>
    <dgm:cxn modelId="{8A669536-D1E5-44C6-8F95-64A7BF63A0D2}" srcId="{2C17C68B-FA48-4136-9FBB-DDF64C865A71}" destId="{781DBBE5-0F13-45C6-8E24-178AF6FCA9D4}" srcOrd="0" destOrd="0" parTransId="{D24258BD-6B50-40D8-B00B-C460FB65F971}" sibTransId="{8805DD76-A59D-48C5-9F54-D23E14A4AB35}"/>
    <dgm:cxn modelId="{D9B4E43B-7852-43F5-BDB5-1CAC55B51AD8}" type="presOf" srcId="{A3079C29-955C-45AC-9376-9B74B31B7DE6}" destId="{CE93363B-BAF6-4F6E-9A80-E732E26F9056}" srcOrd="0" destOrd="0" presId="urn:microsoft.com/office/officeart/2005/8/layout/hierarchy5"/>
    <dgm:cxn modelId="{934AF23B-04D1-4413-9F30-083580E920B2}" type="presOf" srcId="{619356EF-B1C2-4AB5-B6E1-157485269061}" destId="{B59C0635-B37E-4A47-897C-EC12575C1084}" srcOrd="0" destOrd="0" presId="urn:microsoft.com/office/officeart/2005/8/layout/hierarchy5"/>
    <dgm:cxn modelId="{1EC8575F-453B-4AF5-824B-48124E4B568C}" type="presOf" srcId="{1C7E069C-1441-45AC-8A76-ED331A5677E4}" destId="{CF1CCB0C-F08F-4C15-BB0D-FE96423DA540}" srcOrd="0" destOrd="0" presId="urn:microsoft.com/office/officeart/2005/8/layout/hierarchy5"/>
    <dgm:cxn modelId="{0B6F3842-0B7E-45E1-8781-2887F5C955C0}" type="presOf" srcId="{6CC78ABE-35DD-48CA-BCA7-DA0EF6E12960}" destId="{F43C4044-FBD4-451C-ACAB-7BE61DD96F99}" srcOrd="0" destOrd="0" presId="urn:microsoft.com/office/officeart/2005/8/layout/hierarchy5"/>
    <dgm:cxn modelId="{ADD8916D-87DE-400D-9768-7237B191270C}" type="presOf" srcId="{D24258BD-6B50-40D8-B00B-C460FB65F971}" destId="{025AF838-CD7F-4754-869C-7D7F064FC848}" srcOrd="0" destOrd="0" presId="urn:microsoft.com/office/officeart/2005/8/layout/hierarchy5"/>
    <dgm:cxn modelId="{F575B174-372C-4050-974A-63F6E411922B}" type="presOf" srcId="{D24258BD-6B50-40D8-B00B-C460FB65F971}" destId="{2EC426EA-7FCD-48F8-B47A-2E0BF1FDF740}" srcOrd="1" destOrd="0" presId="urn:microsoft.com/office/officeart/2005/8/layout/hierarchy5"/>
    <dgm:cxn modelId="{980DEA56-BED1-4E05-8003-D52597F4CC3E}" type="presOf" srcId="{B2951D96-7E2B-423A-9B0A-3027E1010242}" destId="{F6F010E6-014B-4AE6-A881-B30DD25EF57B}" srcOrd="1" destOrd="0" presId="urn:microsoft.com/office/officeart/2005/8/layout/hierarchy5"/>
    <dgm:cxn modelId="{C8189957-1591-47C3-AE7D-9C34944120B4}" srcId="{4DF0B2CD-0B86-4F45-AFE2-5EE978005B73}" destId="{1C655E87-1612-481E-96B4-2CD0767032D7}" srcOrd="0" destOrd="0" parTransId="{A3079C29-955C-45AC-9376-9B74B31B7DE6}" sibTransId="{CBC31CED-88ED-405B-A2AF-E5B33A604AB1}"/>
    <dgm:cxn modelId="{AF22FE89-7A84-4825-9E16-36047A36217B}" type="presOf" srcId="{4A999F01-1AC6-461D-B8D0-F0CC43F0C0CD}" destId="{9A21E581-26E6-4FCB-8395-74FA9C9F269F}" srcOrd="0" destOrd="0" presId="urn:microsoft.com/office/officeart/2005/8/layout/hierarchy5"/>
    <dgm:cxn modelId="{F986C899-1AA0-4BA6-91C5-864658AE1CA4}" srcId="{781DBBE5-0F13-45C6-8E24-178AF6FCA9D4}" destId="{4A999F01-1AC6-461D-B8D0-F0CC43F0C0CD}" srcOrd="0" destOrd="0" parTransId="{4FABD601-6284-407A-9F48-1DFE578C87C6}" sibTransId="{ED5D59E0-F5AD-47B2-AFDC-8D9B822E5BC1}"/>
    <dgm:cxn modelId="{7EA7AC9A-D510-4642-B206-A6A17FC81E8F}" type="presOf" srcId="{4FABD601-6284-407A-9F48-1DFE578C87C6}" destId="{A4C3F986-0059-4EBB-9230-AF3CA54CECAB}" srcOrd="0" destOrd="0" presId="urn:microsoft.com/office/officeart/2005/8/layout/hierarchy5"/>
    <dgm:cxn modelId="{3221B1A3-4596-49A8-B8D4-DF230322DDB5}" type="presOf" srcId="{781DBBE5-0F13-45C6-8E24-178AF6FCA9D4}" destId="{5E2DADD1-D646-4AB9-9DD1-E79868442E52}" srcOrd="0" destOrd="0" presId="urn:microsoft.com/office/officeart/2005/8/layout/hierarchy5"/>
    <dgm:cxn modelId="{26277DAD-23E8-4B10-9F00-F2CE268C92F6}" srcId="{A4BB3410-89E0-439F-B33C-110E7D06AFFA}" destId="{4DF0B2CD-0B86-4F45-AFE2-5EE978005B73}" srcOrd="1" destOrd="0" parTransId="{B2951D96-7E2B-423A-9B0A-3027E1010242}" sibTransId="{FD7AB005-FDCB-4FA8-B823-713A6AA15B4B}"/>
    <dgm:cxn modelId="{7E5BD7B1-E3D1-438F-8281-068E13E98F40}" srcId="{A4BB3410-89E0-439F-B33C-110E7D06AFFA}" destId="{1C7E069C-1441-45AC-8A76-ED331A5677E4}" srcOrd="0" destOrd="0" parTransId="{3D9C3E9B-4614-4880-B76E-BB18A15B3423}" sibTransId="{D9192FE8-34B3-400E-A315-F6E7ADD75BFE}"/>
    <dgm:cxn modelId="{4A55FBB3-EFD6-4A83-8069-E02F3270D01C}" srcId="{2C17C68B-FA48-4136-9FBB-DDF64C865A71}" destId="{7DBFC520-9644-44FB-A513-BAE8854D70C7}" srcOrd="1" destOrd="0" parTransId="{6CC78ABE-35DD-48CA-BCA7-DA0EF6E12960}" sibTransId="{7E56C2A0-5941-4B38-8C4F-1A35D5B64B18}"/>
    <dgm:cxn modelId="{CD3F14B9-7DD0-415D-A222-10867770BCED}" type="presOf" srcId="{1C655E87-1612-481E-96B4-2CD0767032D7}" destId="{048F13BD-F596-4C22-8C41-7EE74F0F8276}" srcOrd="0" destOrd="0" presId="urn:microsoft.com/office/officeart/2005/8/layout/hierarchy5"/>
    <dgm:cxn modelId="{08F852C2-E3D6-46E3-9699-5632300A6C89}" type="presOf" srcId="{6CC78ABE-35DD-48CA-BCA7-DA0EF6E12960}" destId="{C0ACB0EC-7BFF-48A6-8AE0-0BCEEC7138DB}" srcOrd="1" destOrd="0" presId="urn:microsoft.com/office/officeart/2005/8/layout/hierarchy5"/>
    <dgm:cxn modelId="{7E910EC5-74A8-446F-B75F-129EF02039B3}" type="presOf" srcId="{EAF591DB-BDC9-4572-94BA-38F63D15F631}" destId="{B5C9F812-A4D5-477B-9FD2-BEBB93BECDB0}" srcOrd="1" destOrd="0" presId="urn:microsoft.com/office/officeart/2005/8/layout/hierarchy5"/>
    <dgm:cxn modelId="{14B1D8C5-4300-469B-B05E-188526D31C63}" type="presOf" srcId="{4DF0B2CD-0B86-4F45-AFE2-5EE978005B73}" destId="{88EB1ECB-C7E0-4E60-91A9-9785AE807BC0}" srcOrd="0" destOrd="0" presId="urn:microsoft.com/office/officeart/2005/8/layout/hierarchy5"/>
    <dgm:cxn modelId="{19FB84D3-8319-4E49-8AAE-E75120B29A6A}" type="presOf" srcId="{A4BB3410-89E0-439F-B33C-110E7D06AFFA}" destId="{36BF6CBA-1DED-4256-A717-DCEF282CFC48}" srcOrd="0" destOrd="0" presId="urn:microsoft.com/office/officeart/2005/8/layout/hierarchy5"/>
    <dgm:cxn modelId="{B07934DA-6788-47F6-9278-A22672B9A56E}" srcId="{781DBBE5-0F13-45C6-8E24-178AF6FCA9D4}" destId="{A4BB3410-89E0-439F-B33C-110E7D06AFFA}" srcOrd="1" destOrd="0" parTransId="{EAF591DB-BDC9-4572-94BA-38F63D15F631}" sibTransId="{D5D3EE04-C8C6-44FE-839E-66319167AB31}"/>
    <dgm:cxn modelId="{10EC79EC-BD0E-49D6-BCD5-44F777793CC7}" srcId="{619356EF-B1C2-4AB5-B6E1-157485269061}" destId="{2C17C68B-FA48-4136-9FBB-DDF64C865A71}" srcOrd="0" destOrd="0" parTransId="{B0B04687-C755-4C14-93BB-ADB3C8CA1129}" sibTransId="{C0951EE2-9F38-46BE-AC17-85005C81351B}"/>
    <dgm:cxn modelId="{AAF867FF-43EF-4CA5-A185-CF064E488D78}" type="presOf" srcId="{2C17C68B-FA48-4136-9FBB-DDF64C865A71}" destId="{7DC08641-A2E9-4F82-BB00-A54E1B981406}" srcOrd="0" destOrd="0" presId="urn:microsoft.com/office/officeart/2005/8/layout/hierarchy5"/>
    <dgm:cxn modelId="{BBC564FC-9CE9-431B-9191-58C4FC688412}" type="presParOf" srcId="{B59C0635-B37E-4A47-897C-EC12575C1084}" destId="{C2BD9E0C-95C4-42EF-82D8-F4B7179A4DCE}" srcOrd="0" destOrd="0" presId="urn:microsoft.com/office/officeart/2005/8/layout/hierarchy5"/>
    <dgm:cxn modelId="{94A7399C-FEFD-49BB-A931-CB9010ECE7F4}" type="presParOf" srcId="{C2BD9E0C-95C4-42EF-82D8-F4B7179A4DCE}" destId="{61F8549C-CF5E-46A0-862E-116A14637FF9}" srcOrd="0" destOrd="0" presId="urn:microsoft.com/office/officeart/2005/8/layout/hierarchy5"/>
    <dgm:cxn modelId="{2B7F69C1-7EAB-49B2-8373-2F53E084551D}" type="presParOf" srcId="{61F8549C-CF5E-46A0-862E-116A14637FF9}" destId="{8490A2A2-8EC6-478F-906C-CD449593674A}" srcOrd="0" destOrd="0" presId="urn:microsoft.com/office/officeart/2005/8/layout/hierarchy5"/>
    <dgm:cxn modelId="{82DD011F-66A5-42B2-98C9-0B08339E4988}" type="presParOf" srcId="{8490A2A2-8EC6-478F-906C-CD449593674A}" destId="{7DC08641-A2E9-4F82-BB00-A54E1B981406}" srcOrd="0" destOrd="0" presId="urn:microsoft.com/office/officeart/2005/8/layout/hierarchy5"/>
    <dgm:cxn modelId="{63B4B380-9E78-4089-B099-9A38F9C1F205}" type="presParOf" srcId="{8490A2A2-8EC6-478F-906C-CD449593674A}" destId="{72CC1B47-B218-47B6-857E-A2D8ACB47AA1}" srcOrd="1" destOrd="0" presId="urn:microsoft.com/office/officeart/2005/8/layout/hierarchy5"/>
    <dgm:cxn modelId="{D8B8AFE4-6E43-46ED-8017-C4F5A62596B8}" type="presParOf" srcId="{72CC1B47-B218-47B6-857E-A2D8ACB47AA1}" destId="{025AF838-CD7F-4754-869C-7D7F064FC848}" srcOrd="0" destOrd="0" presId="urn:microsoft.com/office/officeart/2005/8/layout/hierarchy5"/>
    <dgm:cxn modelId="{3D22FD53-AB27-432A-8777-0FFD8D77D9EE}" type="presParOf" srcId="{025AF838-CD7F-4754-869C-7D7F064FC848}" destId="{2EC426EA-7FCD-48F8-B47A-2E0BF1FDF740}" srcOrd="0" destOrd="0" presId="urn:microsoft.com/office/officeart/2005/8/layout/hierarchy5"/>
    <dgm:cxn modelId="{D9114065-4F0B-48D6-A73D-3EAE51C52719}" type="presParOf" srcId="{72CC1B47-B218-47B6-857E-A2D8ACB47AA1}" destId="{8A55E47F-A2B8-42C6-B2A2-DA469DE0E0F8}" srcOrd="1" destOrd="0" presId="urn:microsoft.com/office/officeart/2005/8/layout/hierarchy5"/>
    <dgm:cxn modelId="{69B07EC8-D261-4B3D-AA49-1825D94CEEDA}" type="presParOf" srcId="{8A55E47F-A2B8-42C6-B2A2-DA469DE0E0F8}" destId="{5E2DADD1-D646-4AB9-9DD1-E79868442E52}" srcOrd="0" destOrd="0" presId="urn:microsoft.com/office/officeart/2005/8/layout/hierarchy5"/>
    <dgm:cxn modelId="{1E15F162-1A63-4550-99B6-1FE8D3153A41}" type="presParOf" srcId="{8A55E47F-A2B8-42C6-B2A2-DA469DE0E0F8}" destId="{6214EED6-EC60-4599-915A-FBC9A7A90EC1}" srcOrd="1" destOrd="0" presId="urn:microsoft.com/office/officeart/2005/8/layout/hierarchy5"/>
    <dgm:cxn modelId="{30CF81FB-FC05-44DF-86FD-D21A6133414B}" type="presParOf" srcId="{6214EED6-EC60-4599-915A-FBC9A7A90EC1}" destId="{A4C3F986-0059-4EBB-9230-AF3CA54CECAB}" srcOrd="0" destOrd="0" presId="urn:microsoft.com/office/officeart/2005/8/layout/hierarchy5"/>
    <dgm:cxn modelId="{9126F2DB-D50D-486F-9544-288D2B0D28F3}" type="presParOf" srcId="{A4C3F986-0059-4EBB-9230-AF3CA54CECAB}" destId="{A4C65912-A580-4906-B595-F9058E05219E}" srcOrd="0" destOrd="0" presId="urn:microsoft.com/office/officeart/2005/8/layout/hierarchy5"/>
    <dgm:cxn modelId="{1F215C5A-9062-4F57-9354-79CE957E8DC4}" type="presParOf" srcId="{6214EED6-EC60-4599-915A-FBC9A7A90EC1}" destId="{4F071775-E179-4C0A-A684-BD495BE0842E}" srcOrd="1" destOrd="0" presId="urn:microsoft.com/office/officeart/2005/8/layout/hierarchy5"/>
    <dgm:cxn modelId="{EC42EFD8-D23D-43E5-9B24-36CE12ECB74E}" type="presParOf" srcId="{4F071775-E179-4C0A-A684-BD495BE0842E}" destId="{9A21E581-26E6-4FCB-8395-74FA9C9F269F}" srcOrd="0" destOrd="0" presId="urn:microsoft.com/office/officeart/2005/8/layout/hierarchy5"/>
    <dgm:cxn modelId="{1544A9B8-640F-433E-B325-B8E6E3D29F17}" type="presParOf" srcId="{4F071775-E179-4C0A-A684-BD495BE0842E}" destId="{371573FD-9F70-480E-8442-A495ECFA67D4}" srcOrd="1" destOrd="0" presId="urn:microsoft.com/office/officeart/2005/8/layout/hierarchy5"/>
    <dgm:cxn modelId="{4E38131F-5959-4B0E-ADD5-08B81D9E5523}" type="presParOf" srcId="{6214EED6-EC60-4599-915A-FBC9A7A90EC1}" destId="{257530BC-7872-413F-9EA9-C54951B13664}" srcOrd="2" destOrd="0" presId="urn:microsoft.com/office/officeart/2005/8/layout/hierarchy5"/>
    <dgm:cxn modelId="{E727DAD1-A82B-47B8-94A9-479457CB836B}" type="presParOf" srcId="{257530BC-7872-413F-9EA9-C54951B13664}" destId="{B5C9F812-A4D5-477B-9FD2-BEBB93BECDB0}" srcOrd="0" destOrd="0" presId="urn:microsoft.com/office/officeart/2005/8/layout/hierarchy5"/>
    <dgm:cxn modelId="{75E9D891-BD53-47D2-AC29-BCE9CB841BC1}" type="presParOf" srcId="{6214EED6-EC60-4599-915A-FBC9A7A90EC1}" destId="{3CBD6562-6FB3-441E-9C79-CD54035AFC80}" srcOrd="3" destOrd="0" presId="urn:microsoft.com/office/officeart/2005/8/layout/hierarchy5"/>
    <dgm:cxn modelId="{1A3185E9-3FB6-4A32-8E48-E2CB24EDBC70}" type="presParOf" srcId="{3CBD6562-6FB3-441E-9C79-CD54035AFC80}" destId="{36BF6CBA-1DED-4256-A717-DCEF282CFC48}" srcOrd="0" destOrd="0" presId="urn:microsoft.com/office/officeart/2005/8/layout/hierarchy5"/>
    <dgm:cxn modelId="{CCA0215F-7EB1-46D0-8047-21348AC2E557}" type="presParOf" srcId="{3CBD6562-6FB3-441E-9C79-CD54035AFC80}" destId="{9B3C9929-6CB9-43C8-9FD7-1DCC21E20246}" srcOrd="1" destOrd="0" presId="urn:microsoft.com/office/officeart/2005/8/layout/hierarchy5"/>
    <dgm:cxn modelId="{AAA1E558-359E-4A29-A685-3F02A150B5B7}" type="presParOf" srcId="{9B3C9929-6CB9-43C8-9FD7-1DCC21E20246}" destId="{2357CFD3-0DD6-47FA-866D-C3D4327E5DE8}" srcOrd="0" destOrd="0" presId="urn:microsoft.com/office/officeart/2005/8/layout/hierarchy5"/>
    <dgm:cxn modelId="{DA84CEE3-38DD-41D2-8CDC-FE08A53C144D}" type="presParOf" srcId="{2357CFD3-0DD6-47FA-866D-C3D4327E5DE8}" destId="{EF97C20E-954D-4531-A335-5C79538F2A3F}" srcOrd="0" destOrd="0" presId="urn:microsoft.com/office/officeart/2005/8/layout/hierarchy5"/>
    <dgm:cxn modelId="{3C19649D-A64F-4FD8-AEF6-B8B67C225D88}" type="presParOf" srcId="{9B3C9929-6CB9-43C8-9FD7-1DCC21E20246}" destId="{C2D73E2C-3CD5-4C91-9A24-B5588C6E5EFF}" srcOrd="1" destOrd="0" presId="urn:microsoft.com/office/officeart/2005/8/layout/hierarchy5"/>
    <dgm:cxn modelId="{15897D3A-98F5-4EEA-B43A-D00968CA5035}" type="presParOf" srcId="{C2D73E2C-3CD5-4C91-9A24-B5588C6E5EFF}" destId="{CF1CCB0C-F08F-4C15-BB0D-FE96423DA540}" srcOrd="0" destOrd="0" presId="urn:microsoft.com/office/officeart/2005/8/layout/hierarchy5"/>
    <dgm:cxn modelId="{74DC49B2-C627-4F51-9C25-F127208E3AD1}" type="presParOf" srcId="{C2D73E2C-3CD5-4C91-9A24-B5588C6E5EFF}" destId="{79B1A40B-76DC-4717-8FE9-063F5E57AF8B}" srcOrd="1" destOrd="0" presId="urn:microsoft.com/office/officeart/2005/8/layout/hierarchy5"/>
    <dgm:cxn modelId="{A0C9BB6C-4E5C-4C17-8D70-C5A8642CC44A}" type="presParOf" srcId="{9B3C9929-6CB9-43C8-9FD7-1DCC21E20246}" destId="{009020FF-BFF2-41A2-A178-7D6FA2E40F17}" srcOrd="2" destOrd="0" presId="urn:microsoft.com/office/officeart/2005/8/layout/hierarchy5"/>
    <dgm:cxn modelId="{B5256828-8EBE-41A7-B440-89A44505ACF6}" type="presParOf" srcId="{009020FF-BFF2-41A2-A178-7D6FA2E40F17}" destId="{F6F010E6-014B-4AE6-A881-B30DD25EF57B}" srcOrd="0" destOrd="0" presId="urn:microsoft.com/office/officeart/2005/8/layout/hierarchy5"/>
    <dgm:cxn modelId="{5C94EA0A-EF6D-4FC2-B6A6-8D9EB68269A6}" type="presParOf" srcId="{9B3C9929-6CB9-43C8-9FD7-1DCC21E20246}" destId="{571F0EDC-7C09-4604-A5B2-D7676BC6480D}" srcOrd="3" destOrd="0" presId="urn:microsoft.com/office/officeart/2005/8/layout/hierarchy5"/>
    <dgm:cxn modelId="{92E325B5-C3A5-434D-AF57-0A78C00D4A81}" type="presParOf" srcId="{571F0EDC-7C09-4604-A5B2-D7676BC6480D}" destId="{88EB1ECB-C7E0-4E60-91A9-9785AE807BC0}" srcOrd="0" destOrd="0" presId="urn:microsoft.com/office/officeart/2005/8/layout/hierarchy5"/>
    <dgm:cxn modelId="{71A18646-3912-4782-A73B-77D78558FC11}" type="presParOf" srcId="{571F0EDC-7C09-4604-A5B2-D7676BC6480D}" destId="{1B990DBB-DC4E-4F49-A355-AAEFD9D98A51}" srcOrd="1" destOrd="0" presId="urn:microsoft.com/office/officeart/2005/8/layout/hierarchy5"/>
    <dgm:cxn modelId="{723188FC-02B9-4375-808A-41BDF178A3C5}" type="presParOf" srcId="{1B990DBB-DC4E-4F49-A355-AAEFD9D98A51}" destId="{CE93363B-BAF6-4F6E-9A80-E732E26F9056}" srcOrd="0" destOrd="0" presId="urn:microsoft.com/office/officeart/2005/8/layout/hierarchy5"/>
    <dgm:cxn modelId="{27A4819A-2BBE-4A9E-AF4F-92AA77947332}" type="presParOf" srcId="{CE93363B-BAF6-4F6E-9A80-E732E26F9056}" destId="{F96E22F9-EA79-40A5-98AC-93831BA8EFBE}" srcOrd="0" destOrd="0" presId="urn:microsoft.com/office/officeart/2005/8/layout/hierarchy5"/>
    <dgm:cxn modelId="{48709FC4-EBEE-4205-8F01-A135D120C0D0}" type="presParOf" srcId="{1B990DBB-DC4E-4F49-A355-AAEFD9D98A51}" destId="{D9ADF833-B712-4551-9A56-A93183B590F4}" srcOrd="1" destOrd="0" presId="urn:microsoft.com/office/officeart/2005/8/layout/hierarchy5"/>
    <dgm:cxn modelId="{F4F170B6-AD4A-40D8-B6D0-1026FD7685A8}" type="presParOf" srcId="{D9ADF833-B712-4551-9A56-A93183B590F4}" destId="{048F13BD-F596-4C22-8C41-7EE74F0F8276}" srcOrd="0" destOrd="0" presId="urn:microsoft.com/office/officeart/2005/8/layout/hierarchy5"/>
    <dgm:cxn modelId="{794C2FB3-E739-44C2-84A0-009E645C5D73}" type="presParOf" srcId="{D9ADF833-B712-4551-9A56-A93183B590F4}" destId="{8656D1FA-29D0-4499-8CC9-269909FB0785}" srcOrd="1" destOrd="0" presId="urn:microsoft.com/office/officeart/2005/8/layout/hierarchy5"/>
    <dgm:cxn modelId="{58FEC777-E9D0-4E45-8AA3-00B01F5378FB}" type="presParOf" srcId="{72CC1B47-B218-47B6-857E-A2D8ACB47AA1}" destId="{F43C4044-FBD4-451C-ACAB-7BE61DD96F99}" srcOrd="2" destOrd="0" presId="urn:microsoft.com/office/officeart/2005/8/layout/hierarchy5"/>
    <dgm:cxn modelId="{C9EA5F01-9097-4DA9-B7CA-17B042EF32F6}" type="presParOf" srcId="{F43C4044-FBD4-451C-ACAB-7BE61DD96F99}" destId="{C0ACB0EC-7BFF-48A6-8AE0-0BCEEC7138DB}" srcOrd="0" destOrd="0" presId="urn:microsoft.com/office/officeart/2005/8/layout/hierarchy5"/>
    <dgm:cxn modelId="{5053C2EE-38F3-4F4E-9FF0-1A9F263C9FAE}" type="presParOf" srcId="{72CC1B47-B218-47B6-857E-A2D8ACB47AA1}" destId="{61A38133-832A-4900-904D-2B711A87B634}" srcOrd="3" destOrd="0" presId="urn:microsoft.com/office/officeart/2005/8/layout/hierarchy5"/>
    <dgm:cxn modelId="{4CE2E1C8-1DAA-44ED-934C-E28EF1CD8847}" type="presParOf" srcId="{61A38133-832A-4900-904D-2B711A87B634}" destId="{E2F257FA-9860-4990-82EA-B118D979D5F4}" srcOrd="0" destOrd="0" presId="urn:microsoft.com/office/officeart/2005/8/layout/hierarchy5"/>
    <dgm:cxn modelId="{ACB5ADE6-BF3E-49E8-8E2D-03AC5763E28C}" type="presParOf" srcId="{61A38133-832A-4900-904D-2B711A87B634}" destId="{A72379F0-170F-4402-8D7D-5A1A9487E1B5}" srcOrd="1" destOrd="0" presId="urn:microsoft.com/office/officeart/2005/8/layout/hierarchy5"/>
    <dgm:cxn modelId="{4D6F74E5-7AF9-4265-85AF-A2E9106C186F}" type="presParOf" srcId="{B59C0635-B37E-4A47-897C-EC12575C1084}" destId="{9C66B1BF-A712-4328-ABD0-42ACCD34A2A5}"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0FF52-6AD8-41D7-89F6-C7B6158A38B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61AFB8B2-FD74-4A57-BBB4-20DDCE4F8F63}">
      <dgm:prSet phldrT="[Text]"/>
      <dgm:spPr/>
      <dgm:t>
        <a:bodyPr/>
        <a:lstStyle/>
        <a:p>
          <a:r>
            <a:rPr lang="en-US" dirty="0"/>
            <a:t>All Companies</a:t>
          </a:r>
        </a:p>
      </dgm:t>
    </dgm:pt>
    <dgm:pt modelId="{A9AB4756-7B73-4C93-A1FB-0EF85B11D8E6}" type="parTrans" cxnId="{C73C8CC0-B57A-435C-881C-B0D308413E72}">
      <dgm:prSet/>
      <dgm:spPr/>
      <dgm:t>
        <a:bodyPr/>
        <a:lstStyle/>
        <a:p>
          <a:endParaRPr lang="en-US"/>
        </a:p>
      </dgm:t>
    </dgm:pt>
    <dgm:pt modelId="{8E82FE6E-D635-40D6-9288-F762AAFE0D9F}" type="sibTrans" cxnId="{C73C8CC0-B57A-435C-881C-B0D308413E72}">
      <dgm:prSet/>
      <dgm:spPr/>
      <dgm:t>
        <a:bodyPr/>
        <a:lstStyle/>
        <a:p>
          <a:endParaRPr lang="en-US"/>
        </a:p>
      </dgm:t>
    </dgm:pt>
    <dgm:pt modelId="{7E585369-FDDB-43DC-8337-98F887C03BC4}">
      <dgm:prSet phldrT="[Text]"/>
      <dgm:spPr>
        <a:solidFill>
          <a:srgbClr val="FFFF00"/>
        </a:solidFill>
      </dgm:spPr>
      <dgm:t>
        <a:bodyPr/>
        <a:lstStyle/>
        <a:p>
          <a:r>
            <a:rPr lang="en-US" dirty="0">
              <a:solidFill>
                <a:schemeClr val="tx1"/>
              </a:solidFill>
            </a:rPr>
            <a:t>Certainty</a:t>
          </a:r>
        </a:p>
      </dgm:t>
    </dgm:pt>
    <dgm:pt modelId="{7A96822C-6EDC-49D9-B82A-E964AE039CCD}" type="parTrans" cxnId="{17351897-9071-4A8D-BAA1-9A2CA2587C49}">
      <dgm:prSet/>
      <dgm:spPr/>
      <dgm:t>
        <a:bodyPr/>
        <a:lstStyle/>
        <a:p>
          <a:endParaRPr lang="en-US"/>
        </a:p>
      </dgm:t>
    </dgm:pt>
    <dgm:pt modelId="{FA23932A-30AD-46F1-B69E-1A43575D1C4E}" type="sibTrans" cxnId="{17351897-9071-4A8D-BAA1-9A2CA2587C49}">
      <dgm:prSet/>
      <dgm:spPr/>
      <dgm:t>
        <a:bodyPr/>
        <a:lstStyle/>
        <a:p>
          <a:endParaRPr lang="en-US"/>
        </a:p>
      </dgm:t>
    </dgm:pt>
    <dgm:pt modelId="{21235D68-8676-4F83-990F-18BF3F88E0E7}">
      <dgm:prSet phldrT="[Text]"/>
      <dgm:spPr>
        <a:solidFill>
          <a:schemeClr val="tx1"/>
        </a:solidFill>
      </dgm:spPr>
      <dgm:t>
        <a:bodyPr/>
        <a:lstStyle/>
        <a:p>
          <a:r>
            <a:rPr lang="en-US" dirty="0">
              <a:solidFill>
                <a:srgbClr val="FFFF00"/>
              </a:solidFill>
            </a:rPr>
            <a:t>Noncertainty</a:t>
          </a:r>
        </a:p>
      </dgm:t>
    </dgm:pt>
    <dgm:pt modelId="{65A31C75-7905-4F1A-85C1-9489C0ABB2EB}" type="parTrans" cxnId="{6AF5A8ED-E32D-46CD-B9C8-35127A096A31}">
      <dgm:prSet/>
      <dgm:spPr/>
      <dgm:t>
        <a:bodyPr/>
        <a:lstStyle/>
        <a:p>
          <a:endParaRPr lang="en-US"/>
        </a:p>
      </dgm:t>
    </dgm:pt>
    <dgm:pt modelId="{AF3F83CB-69B2-4DFB-8E30-1AA1BADEC61C}" type="sibTrans" cxnId="{6AF5A8ED-E32D-46CD-B9C8-35127A096A31}">
      <dgm:prSet/>
      <dgm:spPr/>
      <dgm:t>
        <a:bodyPr/>
        <a:lstStyle/>
        <a:p>
          <a:endParaRPr lang="en-US"/>
        </a:p>
      </dgm:t>
    </dgm:pt>
    <dgm:pt modelId="{3F2CCE37-4B8F-4769-BCBC-B949978FFB36}">
      <dgm:prSet phldrT="[Text]"/>
      <dgm:spPr>
        <a:solidFill>
          <a:schemeClr val="tx1"/>
        </a:solidFill>
      </dgm:spPr>
      <dgm:t>
        <a:bodyPr/>
        <a:lstStyle/>
        <a:p>
          <a:r>
            <a:rPr lang="en-US" dirty="0">
              <a:solidFill>
                <a:srgbClr val="FFFF00"/>
              </a:solidFill>
            </a:rPr>
            <a:t>Sector 11</a:t>
          </a:r>
        </a:p>
      </dgm:t>
    </dgm:pt>
    <dgm:pt modelId="{58B33453-8F31-493F-A2C2-62C7FAF720AD}" type="parTrans" cxnId="{3A3B0E85-25A0-4845-AB52-046E51A557FE}">
      <dgm:prSet/>
      <dgm:spPr/>
      <dgm:t>
        <a:bodyPr/>
        <a:lstStyle/>
        <a:p>
          <a:endParaRPr lang="en-US"/>
        </a:p>
      </dgm:t>
    </dgm:pt>
    <dgm:pt modelId="{37094C59-ED49-48DC-B8AD-92BF00673674}" type="sibTrans" cxnId="{3A3B0E85-25A0-4845-AB52-046E51A557FE}">
      <dgm:prSet/>
      <dgm:spPr/>
      <dgm:t>
        <a:bodyPr/>
        <a:lstStyle/>
        <a:p>
          <a:endParaRPr lang="en-US"/>
        </a:p>
      </dgm:t>
    </dgm:pt>
    <dgm:pt modelId="{AF6EA744-E378-4433-97D0-ED01C1472F8C}">
      <dgm:prSet phldrT="[Text]"/>
      <dgm:spPr>
        <a:solidFill>
          <a:schemeClr val="tx1"/>
        </a:solidFill>
      </dgm:spPr>
      <dgm:t>
        <a:bodyPr/>
        <a:lstStyle/>
        <a:p>
          <a:r>
            <a:rPr lang="en-US" dirty="0">
              <a:solidFill>
                <a:srgbClr val="FFFF00"/>
              </a:solidFill>
            </a:rPr>
            <a:t>…</a:t>
          </a:r>
        </a:p>
      </dgm:t>
    </dgm:pt>
    <dgm:pt modelId="{B2A452B0-A08A-4B00-B6F5-123ED171C631}" type="parTrans" cxnId="{37F0E374-D152-41C8-A216-7A99CD9EF9C7}">
      <dgm:prSet/>
      <dgm:spPr/>
      <dgm:t>
        <a:bodyPr/>
        <a:lstStyle/>
        <a:p>
          <a:endParaRPr lang="en-US"/>
        </a:p>
      </dgm:t>
    </dgm:pt>
    <dgm:pt modelId="{F5B97055-C255-4545-AD50-7F3FA5C0C408}" type="sibTrans" cxnId="{37F0E374-D152-41C8-A216-7A99CD9EF9C7}">
      <dgm:prSet/>
      <dgm:spPr/>
      <dgm:t>
        <a:bodyPr/>
        <a:lstStyle/>
        <a:p>
          <a:endParaRPr lang="en-US"/>
        </a:p>
      </dgm:t>
    </dgm:pt>
    <dgm:pt modelId="{827316D3-AF83-49D6-873B-00E78DB55B48}">
      <dgm:prSet phldrT="[Text]"/>
      <dgm:spPr>
        <a:solidFill>
          <a:schemeClr val="tx1"/>
        </a:solidFill>
      </dgm:spPr>
      <dgm:t>
        <a:bodyPr/>
        <a:lstStyle/>
        <a:p>
          <a:r>
            <a:rPr lang="en-US" dirty="0">
              <a:solidFill>
                <a:srgbClr val="FFFF00"/>
              </a:solidFill>
            </a:rPr>
            <a:t>Sector 81</a:t>
          </a:r>
        </a:p>
      </dgm:t>
    </dgm:pt>
    <dgm:pt modelId="{99DCBC0D-9CA2-40BE-900A-02A845237680}" type="parTrans" cxnId="{FA4C6435-3166-4CA4-A1FE-D7E8C6DAD8CA}">
      <dgm:prSet/>
      <dgm:spPr/>
      <dgm:t>
        <a:bodyPr/>
        <a:lstStyle/>
        <a:p>
          <a:endParaRPr lang="en-US"/>
        </a:p>
      </dgm:t>
    </dgm:pt>
    <dgm:pt modelId="{EEE0F981-E1BD-452A-8DBF-0393CCA552D5}" type="sibTrans" cxnId="{FA4C6435-3166-4CA4-A1FE-D7E8C6DAD8CA}">
      <dgm:prSet/>
      <dgm:spPr/>
      <dgm:t>
        <a:bodyPr/>
        <a:lstStyle/>
        <a:p>
          <a:endParaRPr lang="en-US"/>
        </a:p>
      </dgm:t>
    </dgm:pt>
    <dgm:pt modelId="{7422E635-4761-417A-B325-A7A02B7AED4E}">
      <dgm:prSet phldrT="[Text]"/>
      <dgm:spPr>
        <a:solidFill>
          <a:schemeClr val="tx1"/>
        </a:solidFill>
      </dgm:spPr>
      <dgm:t>
        <a:bodyPr/>
        <a:lstStyle/>
        <a:p>
          <a:r>
            <a:rPr lang="en-US" dirty="0">
              <a:solidFill>
                <a:srgbClr val="FFFF00"/>
              </a:solidFill>
            </a:rPr>
            <a:t>Industry </a:t>
          </a:r>
          <a:r>
            <a:rPr lang="en-US" i="1" dirty="0">
              <a:solidFill>
                <a:srgbClr val="FFFF00"/>
              </a:solidFill>
            </a:rPr>
            <a:t>K</a:t>
          </a:r>
        </a:p>
      </dgm:t>
    </dgm:pt>
    <dgm:pt modelId="{14398AEC-2216-4DCD-AA4D-C6564B72ACE5}" type="parTrans" cxnId="{D0756AE9-1253-465A-8EC3-EE7B2ED55021}">
      <dgm:prSet/>
      <dgm:spPr/>
      <dgm:t>
        <a:bodyPr/>
        <a:lstStyle/>
        <a:p>
          <a:endParaRPr lang="en-US"/>
        </a:p>
      </dgm:t>
    </dgm:pt>
    <dgm:pt modelId="{342A26F6-2D5F-4A25-9CD1-F2B1E90EEF40}" type="sibTrans" cxnId="{D0756AE9-1253-465A-8EC3-EE7B2ED55021}">
      <dgm:prSet/>
      <dgm:spPr/>
      <dgm:t>
        <a:bodyPr/>
        <a:lstStyle/>
        <a:p>
          <a:endParaRPr lang="en-US"/>
        </a:p>
      </dgm:t>
    </dgm:pt>
    <dgm:pt modelId="{1CC61C04-02D0-4021-B394-8431B25CE126}">
      <dgm:prSet phldrT="[Text]"/>
      <dgm:spPr>
        <a:solidFill>
          <a:schemeClr val="tx1"/>
        </a:solidFill>
      </dgm:spPr>
      <dgm:t>
        <a:bodyPr/>
        <a:lstStyle/>
        <a:p>
          <a:r>
            <a:rPr lang="en-US" dirty="0">
              <a:solidFill>
                <a:srgbClr val="FFFF00"/>
              </a:solidFill>
            </a:rPr>
            <a:t>Industry 1</a:t>
          </a:r>
        </a:p>
      </dgm:t>
    </dgm:pt>
    <dgm:pt modelId="{949927B8-4371-4C68-8AC0-7C1D7AB3BE2B}" type="parTrans" cxnId="{61EB3975-D17A-4F57-AE68-9C6A423AB02B}">
      <dgm:prSet/>
      <dgm:spPr/>
      <dgm:t>
        <a:bodyPr/>
        <a:lstStyle/>
        <a:p>
          <a:endParaRPr lang="en-US"/>
        </a:p>
      </dgm:t>
    </dgm:pt>
    <dgm:pt modelId="{E8EDD07D-2E98-475C-A1D0-E3BD3AB3D283}" type="sibTrans" cxnId="{61EB3975-D17A-4F57-AE68-9C6A423AB02B}">
      <dgm:prSet/>
      <dgm:spPr/>
      <dgm:t>
        <a:bodyPr/>
        <a:lstStyle/>
        <a:p>
          <a:endParaRPr lang="en-US"/>
        </a:p>
      </dgm:t>
    </dgm:pt>
    <dgm:pt modelId="{CE741A05-75C4-4B50-BE8C-DAB5B925E22E}">
      <dgm:prSet phldrT="[Text]"/>
      <dgm:spPr>
        <a:solidFill>
          <a:schemeClr val="tx1"/>
        </a:solidFill>
      </dgm:spPr>
      <dgm:t>
        <a:bodyPr/>
        <a:lstStyle/>
        <a:p>
          <a:r>
            <a:rPr lang="en-US" dirty="0">
              <a:solidFill>
                <a:srgbClr val="FFFF00"/>
              </a:solidFill>
            </a:rPr>
            <a:t>…</a:t>
          </a:r>
        </a:p>
      </dgm:t>
    </dgm:pt>
    <dgm:pt modelId="{80E5FCD6-F7B9-4303-B4CB-069454D7D69B}" type="parTrans" cxnId="{0F78C052-400C-4C8E-A55A-1642BCA0612D}">
      <dgm:prSet/>
      <dgm:spPr/>
      <dgm:t>
        <a:bodyPr/>
        <a:lstStyle/>
        <a:p>
          <a:endParaRPr lang="en-US"/>
        </a:p>
      </dgm:t>
    </dgm:pt>
    <dgm:pt modelId="{25DD0C9A-B776-4BC5-94CA-94AD2285D14C}" type="sibTrans" cxnId="{0F78C052-400C-4C8E-A55A-1642BCA0612D}">
      <dgm:prSet/>
      <dgm:spPr/>
      <dgm:t>
        <a:bodyPr/>
        <a:lstStyle/>
        <a:p>
          <a:endParaRPr lang="en-US"/>
        </a:p>
      </dgm:t>
    </dgm:pt>
    <dgm:pt modelId="{0A44049E-09D6-4551-A82A-D7E1BB7BE797}">
      <dgm:prSet phldrT="[Text]"/>
      <dgm:spPr>
        <a:solidFill>
          <a:srgbClr val="FF5050"/>
        </a:solidFill>
      </dgm:spPr>
      <dgm:t>
        <a:bodyPr/>
        <a:lstStyle/>
        <a:p>
          <a:r>
            <a:rPr lang="en-US" b="1" i="1" dirty="0">
              <a:solidFill>
                <a:schemeClr val="tx1"/>
              </a:solidFill>
            </a:rPr>
            <a:t>Balance of Region 1 Stratum</a:t>
          </a:r>
        </a:p>
      </dgm:t>
    </dgm:pt>
    <dgm:pt modelId="{691D56AE-36F4-4479-8D55-C4304D5638D1}" type="parTrans" cxnId="{E2CBB7BE-971B-4BAC-AA01-3026CC62D71D}">
      <dgm:prSet/>
      <dgm:spPr/>
      <dgm:t>
        <a:bodyPr/>
        <a:lstStyle/>
        <a:p>
          <a:endParaRPr lang="en-US"/>
        </a:p>
      </dgm:t>
    </dgm:pt>
    <dgm:pt modelId="{48F6789D-DDD0-4996-A84F-F05352B71FB8}" type="sibTrans" cxnId="{E2CBB7BE-971B-4BAC-AA01-3026CC62D71D}">
      <dgm:prSet/>
      <dgm:spPr/>
      <dgm:t>
        <a:bodyPr/>
        <a:lstStyle/>
        <a:p>
          <a:endParaRPr lang="en-US"/>
        </a:p>
      </dgm:t>
    </dgm:pt>
    <dgm:pt modelId="{B0DB754F-4BF9-4B9F-865E-6798B65FD4A5}">
      <dgm:prSet phldrT="[Text]"/>
      <dgm:spPr>
        <a:solidFill>
          <a:srgbClr val="FF0000"/>
        </a:solidFill>
      </dgm:spPr>
      <dgm:t>
        <a:bodyPr/>
        <a:lstStyle/>
        <a:p>
          <a:r>
            <a:rPr lang="en-US" b="1" i="1" dirty="0">
              <a:solidFill>
                <a:schemeClr val="tx1"/>
              </a:solidFill>
            </a:rPr>
            <a:t>Direct Use State  1</a:t>
          </a:r>
        </a:p>
        <a:p>
          <a:r>
            <a:rPr lang="en-US" b="1" i="1" dirty="0">
              <a:solidFill>
                <a:schemeClr val="tx1"/>
              </a:solidFill>
            </a:rPr>
            <a:t>Region 1</a:t>
          </a:r>
        </a:p>
      </dgm:t>
    </dgm:pt>
    <dgm:pt modelId="{EC6C48EC-4E50-4EF9-A3BB-A46982BB8BDD}" type="parTrans" cxnId="{E01E449B-6FAC-469E-9637-11951063C9D1}">
      <dgm:prSet/>
      <dgm:spPr/>
      <dgm:t>
        <a:bodyPr/>
        <a:lstStyle/>
        <a:p>
          <a:endParaRPr lang="en-US"/>
        </a:p>
      </dgm:t>
    </dgm:pt>
    <dgm:pt modelId="{BF3AFA71-4A23-461F-ABF7-B42560B68240}" type="sibTrans" cxnId="{E01E449B-6FAC-469E-9637-11951063C9D1}">
      <dgm:prSet/>
      <dgm:spPr/>
      <dgm:t>
        <a:bodyPr/>
        <a:lstStyle/>
        <a:p>
          <a:endParaRPr lang="en-US"/>
        </a:p>
      </dgm:t>
    </dgm:pt>
    <dgm:pt modelId="{60FF0C48-77ED-4575-B90A-8BE1FFA9229D}">
      <dgm:prSet phldrT="[Text]" custT="1"/>
      <dgm:spPr>
        <a:solidFill>
          <a:srgbClr val="FF0000"/>
        </a:solidFill>
      </dgm:spPr>
      <dgm:t>
        <a:bodyPr/>
        <a:lstStyle/>
        <a:p>
          <a:r>
            <a:rPr lang="en-US" sz="3600" b="1" i="1" dirty="0">
              <a:solidFill>
                <a:schemeClr val="tx1"/>
              </a:solidFill>
            </a:rPr>
            <a:t>…</a:t>
          </a:r>
        </a:p>
      </dgm:t>
    </dgm:pt>
    <dgm:pt modelId="{574336D2-C210-472D-978C-5DCF5C33BCAC}" type="parTrans" cxnId="{14CA7578-2F2A-4AF0-AF2E-7761E5223D2C}">
      <dgm:prSet/>
      <dgm:spPr/>
      <dgm:t>
        <a:bodyPr/>
        <a:lstStyle/>
        <a:p>
          <a:endParaRPr lang="en-US"/>
        </a:p>
      </dgm:t>
    </dgm:pt>
    <dgm:pt modelId="{26C6C794-32F2-4FF9-8C8E-70FDBE03DBD9}" type="sibTrans" cxnId="{14CA7578-2F2A-4AF0-AF2E-7761E5223D2C}">
      <dgm:prSet/>
      <dgm:spPr/>
      <dgm:t>
        <a:bodyPr/>
        <a:lstStyle/>
        <a:p>
          <a:endParaRPr lang="en-US"/>
        </a:p>
      </dgm:t>
    </dgm:pt>
    <dgm:pt modelId="{6C2337E6-1237-449F-AEB3-FC25E0E05BD6}">
      <dgm:prSet phldrT="[Text]"/>
      <dgm:spPr>
        <a:solidFill>
          <a:schemeClr val="accent6">
            <a:lumMod val="60000"/>
            <a:lumOff val="40000"/>
          </a:schemeClr>
        </a:solidFill>
      </dgm:spPr>
      <dgm:t>
        <a:bodyPr/>
        <a:lstStyle/>
        <a:p>
          <a:r>
            <a:rPr lang="en-US" b="1" i="1" dirty="0">
              <a:solidFill>
                <a:schemeClr val="tx1"/>
              </a:solidFill>
            </a:rPr>
            <a:t>Balance of Region 4 Stratum</a:t>
          </a:r>
        </a:p>
      </dgm:t>
    </dgm:pt>
    <dgm:pt modelId="{78A22F14-0581-4960-8634-0075B92B1101}" type="parTrans" cxnId="{15CE3D1B-0539-411E-A0F7-16874104E7AC}">
      <dgm:prSet/>
      <dgm:spPr/>
      <dgm:t>
        <a:bodyPr/>
        <a:lstStyle/>
        <a:p>
          <a:endParaRPr lang="en-US"/>
        </a:p>
      </dgm:t>
    </dgm:pt>
    <dgm:pt modelId="{DA8AC84B-0B00-4AEF-BFF9-3952465BB011}" type="sibTrans" cxnId="{15CE3D1B-0539-411E-A0F7-16874104E7AC}">
      <dgm:prSet/>
      <dgm:spPr/>
      <dgm:t>
        <a:bodyPr/>
        <a:lstStyle/>
        <a:p>
          <a:endParaRPr lang="en-US"/>
        </a:p>
      </dgm:t>
    </dgm:pt>
    <dgm:pt modelId="{75885CE0-2BB9-47AA-A2B9-B0221029FD6D}">
      <dgm:prSet phldrT="[Text]" custT="1"/>
      <dgm:spPr>
        <a:solidFill>
          <a:schemeClr val="bg1"/>
        </a:solidFill>
      </dgm:spPr>
      <dgm:t>
        <a:bodyPr/>
        <a:lstStyle/>
        <a:p>
          <a:r>
            <a:rPr lang="en-US" sz="3200" i="1" dirty="0">
              <a:solidFill>
                <a:schemeClr val="tx1"/>
              </a:solidFill>
            </a:rPr>
            <a:t>…</a:t>
          </a:r>
        </a:p>
      </dgm:t>
    </dgm:pt>
    <dgm:pt modelId="{64129109-F327-41DF-9A19-F5F32BDBE75B}" type="parTrans" cxnId="{A0F3D214-3AB1-4D43-98FF-199B190BEE64}">
      <dgm:prSet/>
      <dgm:spPr>
        <a:ln>
          <a:solidFill>
            <a:schemeClr val="bg1"/>
          </a:solidFill>
        </a:ln>
      </dgm:spPr>
      <dgm:t>
        <a:bodyPr/>
        <a:lstStyle/>
        <a:p>
          <a:endParaRPr lang="en-US"/>
        </a:p>
      </dgm:t>
    </dgm:pt>
    <dgm:pt modelId="{9EADADBB-0F80-4AC1-91B9-B7B1996F15D2}" type="sibTrans" cxnId="{A0F3D214-3AB1-4D43-98FF-199B190BEE64}">
      <dgm:prSet/>
      <dgm:spPr/>
      <dgm:t>
        <a:bodyPr/>
        <a:lstStyle/>
        <a:p>
          <a:endParaRPr lang="en-US"/>
        </a:p>
      </dgm:t>
    </dgm:pt>
    <dgm:pt modelId="{E8C3E3AF-8B97-4EE7-A99B-FCA41B788B06}">
      <dgm:prSet phldrT="[Text]"/>
      <dgm:spPr>
        <a:solidFill>
          <a:schemeClr val="accent6">
            <a:lumMod val="75000"/>
          </a:schemeClr>
        </a:solidFill>
      </dgm:spPr>
      <dgm:t>
        <a:bodyPr/>
        <a:lstStyle/>
        <a:p>
          <a:r>
            <a:rPr lang="en-US" b="1" i="1" dirty="0">
              <a:solidFill>
                <a:schemeClr val="tx1"/>
              </a:solidFill>
            </a:rPr>
            <a:t>Direct Use State 1</a:t>
          </a:r>
        </a:p>
        <a:p>
          <a:r>
            <a:rPr lang="en-US" b="1" i="1" dirty="0">
              <a:solidFill>
                <a:schemeClr val="tx1"/>
              </a:solidFill>
            </a:rPr>
            <a:t>Region 4</a:t>
          </a:r>
        </a:p>
      </dgm:t>
    </dgm:pt>
    <dgm:pt modelId="{D8FF80B8-F16C-4D22-91ED-97D43398FBF6}" type="parTrans" cxnId="{9A066AF6-A62C-4D17-8B18-8B2C9B8883D2}">
      <dgm:prSet/>
      <dgm:spPr/>
      <dgm:t>
        <a:bodyPr/>
        <a:lstStyle/>
        <a:p>
          <a:endParaRPr lang="en-US"/>
        </a:p>
      </dgm:t>
    </dgm:pt>
    <dgm:pt modelId="{3893548B-888E-4447-A123-1B23CC734506}" type="sibTrans" cxnId="{9A066AF6-A62C-4D17-8B18-8B2C9B8883D2}">
      <dgm:prSet/>
      <dgm:spPr/>
      <dgm:t>
        <a:bodyPr/>
        <a:lstStyle/>
        <a:p>
          <a:endParaRPr lang="en-US"/>
        </a:p>
      </dgm:t>
    </dgm:pt>
    <dgm:pt modelId="{3CD88ABE-77C7-4A09-A8FB-329E786127BC}">
      <dgm:prSet phldrT="[Text]" custT="1"/>
      <dgm:spPr>
        <a:solidFill>
          <a:schemeClr val="accent6">
            <a:lumMod val="75000"/>
          </a:schemeClr>
        </a:solidFill>
      </dgm:spPr>
      <dgm:t>
        <a:bodyPr/>
        <a:lstStyle/>
        <a:p>
          <a:r>
            <a:rPr lang="en-US" sz="3600" b="1" i="1" dirty="0">
              <a:solidFill>
                <a:schemeClr val="tx1"/>
              </a:solidFill>
            </a:rPr>
            <a:t>…</a:t>
          </a:r>
        </a:p>
      </dgm:t>
    </dgm:pt>
    <dgm:pt modelId="{A45EA6B2-916E-46B1-BA98-F92998D9CDF8}" type="parTrans" cxnId="{664494DF-33C2-4352-9AF9-0DD63F44C48B}">
      <dgm:prSet/>
      <dgm:spPr/>
      <dgm:t>
        <a:bodyPr/>
        <a:lstStyle/>
        <a:p>
          <a:endParaRPr lang="en-US"/>
        </a:p>
      </dgm:t>
    </dgm:pt>
    <dgm:pt modelId="{5878402E-F1AA-4B1E-8A65-996248CAC0A3}" type="sibTrans" cxnId="{664494DF-33C2-4352-9AF9-0DD63F44C48B}">
      <dgm:prSet/>
      <dgm:spPr/>
      <dgm:t>
        <a:bodyPr/>
        <a:lstStyle/>
        <a:p>
          <a:endParaRPr lang="en-US"/>
        </a:p>
      </dgm:t>
    </dgm:pt>
    <dgm:pt modelId="{BF059A62-8FAF-4D09-969F-BD6FAB661CA6}">
      <dgm:prSet phldrT="[Text]"/>
      <dgm:spPr>
        <a:solidFill>
          <a:schemeClr val="bg2">
            <a:lumMod val="50000"/>
          </a:schemeClr>
        </a:solidFill>
      </dgm:spPr>
      <dgm:t>
        <a:bodyPr/>
        <a:lstStyle/>
        <a:p>
          <a:r>
            <a:rPr lang="en-US" b="1" i="1" dirty="0">
              <a:solidFill>
                <a:schemeClr val="tx1"/>
              </a:solidFill>
            </a:rPr>
            <a:t>Multi-State Company</a:t>
          </a:r>
        </a:p>
      </dgm:t>
    </dgm:pt>
    <dgm:pt modelId="{90BDF9F2-2CC5-4D37-83A9-7CA7CD910B67}" type="parTrans" cxnId="{CFA6E5C9-1B84-4BE6-8892-A3D02DA2D3D3}">
      <dgm:prSet/>
      <dgm:spPr/>
      <dgm:t>
        <a:bodyPr/>
        <a:lstStyle/>
        <a:p>
          <a:endParaRPr lang="en-US"/>
        </a:p>
      </dgm:t>
    </dgm:pt>
    <dgm:pt modelId="{62B5F6A1-5FA6-4464-B4BE-9C1F37C75F1F}" type="sibTrans" cxnId="{CFA6E5C9-1B84-4BE6-8892-A3D02DA2D3D3}">
      <dgm:prSet/>
      <dgm:spPr/>
      <dgm:t>
        <a:bodyPr/>
        <a:lstStyle/>
        <a:p>
          <a:endParaRPr lang="en-US"/>
        </a:p>
      </dgm:t>
    </dgm:pt>
    <dgm:pt modelId="{6BF786A7-31B9-4DAB-96C2-E5098595C683}" type="pres">
      <dgm:prSet presAssocID="{18C0FF52-6AD8-41D7-89F6-C7B6158A38BC}" presName="hierChild1" presStyleCnt="0">
        <dgm:presLayoutVars>
          <dgm:orgChart val="1"/>
          <dgm:chPref val="1"/>
          <dgm:dir/>
          <dgm:animOne val="branch"/>
          <dgm:animLvl val="lvl"/>
          <dgm:resizeHandles/>
        </dgm:presLayoutVars>
      </dgm:prSet>
      <dgm:spPr/>
    </dgm:pt>
    <dgm:pt modelId="{C6087AD3-C715-4132-8547-472BF55AFBF1}" type="pres">
      <dgm:prSet presAssocID="{61AFB8B2-FD74-4A57-BBB4-20DDCE4F8F63}" presName="hierRoot1" presStyleCnt="0">
        <dgm:presLayoutVars>
          <dgm:hierBranch val="init"/>
        </dgm:presLayoutVars>
      </dgm:prSet>
      <dgm:spPr/>
    </dgm:pt>
    <dgm:pt modelId="{B8BB9139-94FA-4319-838A-493014AECD87}" type="pres">
      <dgm:prSet presAssocID="{61AFB8B2-FD74-4A57-BBB4-20DDCE4F8F63}" presName="rootComposite1" presStyleCnt="0"/>
      <dgm:spPr/>
    </dgm:pt>
    <dgm:pt modelId="{D5B02704-5DFC-4855-A5BA-82D14513E39B}" type="pres">
      <dgm:prSet presAssocID="{61AFB8B2-FD74-4A57-BBB4-20DDCE4F8F63}" presName="rootText1" presStyleLbl="node0" presStyleIdx="0" presStyleCnt="1">
        <dgm:presLayoutVars>
          <dgm:chPref val="3"/>
        </dgm:presLayoutVars>
      </dgm:prSet>
      <dgm:spPr/>
    </dgm:pt>
    <dgm:pt modelId="{0AB2AFC5-9DD7-4413-AA43-E0538297F58B}" type="pres">
      <dgm:prSet presAssocID="{61AFB8B2-FD74-4A57-BBB4-20DDCE4F8F63}" presName="rootConnector1" presStyleLbl="node1" presStyleIdx="0" presStyleCnt="0"/>
      <dgm:spPr/>
    </dgm:pt>
    <dgm:pt modelId="{94CFC004-CF48-448A-AE27-08759E815B45}" type="pres">
      <dgm:prSet presAssocID="{61AFB8B2-FD74-4A57-BBB4-20DDCE4F8F63}" presName="hierChild2" presStyleCnt="0"/>
      <dgm:spPr/>
    </dgm:pt>
    <dgm:pt modelId="{6DD43307-E2B4-4759-A604-22B0A73941AA}" type="pres">
      <dgm:prSet presAssocID="{7A96822C-6EDC-49D9-B82A-E964AE039CCD}" presName="Name64" presStyleLbl="parChTrans1D2" presStyleIdx="0" presStyleCnt="2"/>
      <dgm:spPr/>
    </dgm:pt>
    <dgm:pt modelId="{9E72653E-FEED-40A4-A1C9-BEA5926A23F5}" type="pres">
      <dgm:prSet presAssocID="{7E585369-FDDB-43DC-8337-98F887C03BC4}" presName="hierRoot2" presStyleCnt="0">
        <dgm:presLayoutVars>
          <dgm:hierBranch val="init"/>
        </dgm:presLayoutVars>
      </dgm:prSet>
      <dgm:spPr/>
    </dgm:pt>
    <dgm:pt modelId="{9F0358FD-E2FE-43F2-8A2B-23B9EA2498C4}" type="pres">
      <dgm:prSet presAssocID="{7E585369-FDDB-43DC-8337-98F887C03BC4}" presName="rootComposite" presStyleCnt="0"/>
      <dgm:spPr/>
    </dgm:pt>
    <dgm:pt modelId="{F912B602-AADF-4739-A318-3660535599CA}" type="pres">
      <dgm:prSet presAssocID="{7E585369-FDDB-43DC-8337-98F887C03BC4}" presName="rootText" presStyleLbl="node2" presStyleIdx="0" presStyleCnt="2">
        <dgm:presLayoutVars>
          <dgm:chPref val="3"/>
        </dgm:presLayoutVars>
      </dgm:prSet>
      <dgm:spPr/>
    </dgm:pt>
    <dgm:pt modelId="{DE5C8661-CA02-48CE-A146-B36A9896437C}" type="pres">
      <dgm:prSet presAssocID="{7E585369-FDDB-43DC-8337-98F887C03BC4}" presName="rootConnector" presStyleLbl="node2" presStyleIdx="0" presStyleCnt="2"/>
      <dgm:spPr/>
    </dgm:pt>
    <dgm:pt modelId="{BF5FD2D9-1FB0-4BFE-A66B-171FDD8B2F5F}" type="pres">
      <dgm:prSet presAssocID="{7E585369-FDDB-43DC-8337-98F887C03BC4}" presName="hierChild4" presStyleCnt="0"/>
      <dgm:spPr/>
    </dgm:pt>
    <dgm:pt modelId="{EA1CD659-7C1B-42B8-89A8-B27770BD123F}" type="pres">
      <dgm:prSet presAssocID="{7E585369-FDDB-43DC-8337-98F887C03BC4}" presName="hierChild5" presStyleCnt="0"/>
      <dgm:spPr/>
    </dgm:pt>
    <dgm:pt modelId="{67ECC341-C844-4E92-976B-3C9CBF51BDB4}" type="pres">
      <dgm:prSet presAssocID="{65A31C75-7905-4F1A-85C1-9489C0ABB2EB}" presName="Name64" presStyleLbl="parChTrans1D2" presStyleIdx="1" presStyleCnt="2"/>
      <dgm:spPr/>
    </dgm:pt>
    <dgm:pt modelId="{FD8B6CF2-A5E8-4DB7-BB5D-4A2A2A4D625F}" type="pres">
      <dgm:prSet presAssocID="{21235D68-8676-4F83-990F-18BF3F88E0E7}" presName="hierRoot2" presStyleCnt="0">
        <dgm:presLayoutVars>
          <dgm:hierBranch val="init"/>
        </dgm:presLayoutVars>
      </dgm:prSet>
      <dgm:spPr/>
    </dgm:pt>
    <dgm:pt modelId="{BB69ABEC-E8AD-4E89-A66A-6127DD2D189C}" type="pres">
      <dgm:prSet presAssocID="{21235D68-8676-4F83-990F-18BF3F88E0E7}" presName="rootComposite" presStyleCnt="0"/>
      <dgm:spPr/>
    </dgm:pt>
    <dgm:pt modelId="{02B04B3B-55BF-471A-99B1-5187F6E15C33}" type="pres">
      <dgm:prSet presAssocID="{21235D68-8676-4F83-990F-18BF3F88E0E7}" presName="rootText" presStyleLbl="node2" presStyleIdx="1" presStyleCnt="2">
        <dgm:presLayoutVars>
          <dgm:chPref val="3"/>
        </dgm:presLayoutVars>
      </dgm:prSet>
      <dgm:spPr/>
    </dgm:pt>
    <dgm:pt modelId="{A38CFAC6-9F73-4696-AA52-AA52724DC38B}" type="pres">
      <dgm:prSet presAssocID="{21235D68-8676-4F83-990F-18BF3F88E0E7}" presName="rootConnector" presStyleLbl="node2" presStyleIdx="1" presStyleCnt="2"/>
      <dgm:spPr/>
    </dgm:pt>
    <dgm:pt modelId="{FA1DA957-8620-459E-AC3D-4E891C00E61B}" type="pres">
      <dgm:prSet presAssocID="{21235D68-8676-4F83-990F-18BF3F88E0E7}" presName="hierChild4" presStyleCnt="0"/>
      <dgm:spPr/>
    </dgm:pt>
    <dgm:pt modelId="{18D127C2-D3E4-4EE0-B602-8E61BC361359}" type="pres">
      <dgm:prSet presAssocID="{58B33453-8F31-493F-A2C2-62C7FAF720AD}" presName="Name64" presStyleLbl="parChTrans1D3" presStyleIdx="0" presStyleCnt="3"/>
      <dgm:spPr/>
    </dgm:pt>
    <dgm:pt modelId="{7B99F0FC-4585-4155-A29D-34094EA06987}" type="pres">
      <dgm:prSet presAssocID="{3F2CCE37-4B8F-4769-BCBC-B949978FFB36}" presName="hierRoot2" presStyleCnt="0">
        <dgm:presLayoutVars>
          <dgm:hierBranch val="init"/>
        </dgm:presLayoutVars>
      </dgm:prSet>
      <dgm:spPr/>
    </dgm:pt>
    <dgm:pt modelId="{6BE85371-ACD5-4070-8A14-F246EE4D5BCB}" type="pres">
      <dgm:prSet presAssocID="{3F2CCE37-4B8F-4769-BCBC-B949978FFB36}" presName="rootComposite" presStyleCnt="0"/>
      <dgm:spPr/>
    </dgm:pt>
    <dgm:pt modelId="{14D25F67-D109-4409-A9E1-484EE94E2BBE}" type="pres">
      <dgm:prSet presAssocID="{3F2CCE37-4B8F-4769-BCBC-B949978FFB36}" presName="rootText" presStyleLbl="node3" presStyleIdx="0" presStyleCnt="3">
        <dgm:presLayoutVars>
          <dgm:chPref val="3"/>
        </dgm:presLayoutVars>
      </dgm:prSet>
      <dgm:spPr/>
    </dgm:pt>
    <dgm:pt modelId="{D82FBF17-0B15-4B24-9FC3-525BD9ED8B7D}" type="pres">
      <dgm:prSet presAssocID="{3F2CCE37-4B8F-4769-BCBC-B949978FFB36}" presName="rootConnector" presStyleLbl="node3" presStyleIdx="0" presStyleCnt="3"/>
      <dgm:spPr/>
    </dgm:pt>
    <dgm:pt modelId="{901F251A-4BE6-41CF-ACC7-59E1070BB69E}" type="pres">
      <dgm:prSet presAssocID="{3F2CCE37-4B8F-4769-BCBC-B949978FFB36}" presName="hierChild4" presStyleCnt="0"/>
      <dgm:spPr/>
    </dgm:pt>
    <dgm:pt modelId="{EA819941-070C-465F-B7CD-B15DBD991EDD}" type="pres">
      <dgm:prSet presAssocID="{3F2CCE37-4B8F-4769-BCBC-B949978FFB36}" presName="hierChild5" presStyleCnt="0"/>
      <dgm:spPr/>
    </dgm:pt>
    <dgm:pt modelId="{7F90F73A-5679-48B4-8342-06B30284B534}" type="pres">
      <dgm:prSet presAssocID="{B2A452B0-A08A-4B00-B6F5-123ED171C631}" presName="Name64" presStyleLbl="parChTrans1D3" presStyleIdx="1" presStyleCnt="3"/>
      <dgm:spPr/>
    </dgm:pt>
    <dgm:pt modelId="{4012CC0F-5486-44C8-A526-EBA3D1369F48}" type="pres">
      <dgm:prSet presAssocID="{AF6EA744-E378-4433-97D0-ED01C1472F8C}" presName="hierRoot2" presStyleCnt="0">
        <dgm:presLayoutVars>
          <dgm:hierBranch val="init"/>
        </dgm:presLayoutVars>
      </dgm:prSet>
      <dgm:spPr/>
    </dgm:pt>
    <dgm:pt modelId="{D82C573D-E238-4705-AADF-ABF2FD83CCCE}" type="pres">
      <dgm:prSet presAssocID="{AF6EA744-E378-4433-97D0-ED01C1472F8C}" presName="rootComposite" presStyleCnt="0"/>
      <dgm:spPr/>
    </dgm:pt>
    <dgm:pt modelId="{876F1FDD-7248-4A58-AA02-5A09E6DD2E13}" type="pres">
      <dgm:prSet presAssocID="{AF6EA744-E378-4433-97D0-ED01C1472F8C}" presName="rootText" presStyleLbl="node3" presStyleIdx="1" presStyleCnt="3">
        <dgm:presLayoutVars>
          <dgm:chPref val="3"/>
        </dgm:presLayoutVars>
      </dgm:prSet>
      <dgm:spPr/>
    </dgm:pt>
    <dgm:pt modelId="{37B3E942-7B08-4B82-8FF6-05E345F71806}" type="pres">
      <dgm:prSet presAssocID="{AF6EA744-E378-4433-97D0-ED01C1472F8C}" presName="rootConnector" presStyleLbl="node3" presStyleIdx="1" presStyleCnt="3"/>
      <dgm:spPr/>
    </dgm:pt>
    <dgm:pt modelId="{65772849-0B6A-4D18-A956-97F28FD2CFDD}" type="pres">
      <dgm:prSet presAssocID="{AF6EA744-E378-4433-97D0-ED01C1472F8C}" presName="hierChild4" presStyleCnt="0"/>
      <dgm:spPr/>
    </dgm:pt>
    <dgm:pt modelId="{ADC395B6-F7DF-4E78-B3D8-27F90917E832}" type="pres">
      <dgm:prSet presAssocID="{AF6EA744-E378-4433-97D0-ED01C1472F8C}" presName="hierChild5" presStyleCnt="0"/>
      <dgm:spPr/>
    </dgm:pt>
    <dgm:pt modelId="{FD218187-5803-4EF9-9E36-2C750C367E8A}" type="pres">
      <dgm:prSet presAssocID="{99DCBC0D-9CA2-40BE-900A-02A845237680}" presName="Name64" presStyleLbl="parChTrans1D3" presStyleIdx="2" presStyleCnt="3"/>
      <dgm:spPr/>
    </dgm:pt>
    <dgm:pt modelId="{8FC8BC5B-7BD6-45D5-8713-1A09C929F726}" type="pres">
      <dgm:prSet presAssocID="{827316D3-AF83-49D6-873B-00E78DB55B48}" presName="hierRoot2" presStyleCnt="0">
        <dgm:presLayoutVars>
          <dgm:hierBranch val="init"/>
        </dgm:presLayoutVars>
      </dgm:prSet>
      <dgm:spPr/>
    </dgm:pt>
    <dgm:pt modelId="{1283B946-B50E-4CD1-A4D0-EB4579A5AC74}" type="pres">
      <dgm:prSet presAssocID="{827316D3-AF83-49D6-873B-00E78DB55B48}" presName="rootComposite" presStyleCnt="0"/>
      <dgm:spPr/>
    </dgm:pt>
    <dgm:pt modelId="{56F5D91E-D97A-4198-9F90-D2DCC753D632}" type="pres">
      <dgm:prSet presAssocID="{827316D3-AF83-49D6-873B-00E78DB55B48}" presName="rootText" presStyleLbl="node3" presStyleIdx="2" presStyleCnt="3">
        <dgm:presLayoutVars>
          <dgm:chPref val="3"/>
        </dgm:presLayoutVars>
      </dgm:prSet>
      <dgm:spPr/>
    </dgm:pt>
    <dgm:pt modelId="{B1C11711-B302-46C4-91C9-B2FA66973463}" type="pres">
      <dgm:prSet presAssocID="{827316D3-AF83-49D6-873B-00E78DB55B48}" presName="rootConnector" presStyleLbl="node3" presStyleIdx="2" presStyleCnt="3"/>
      <dgm:spPr/>
    </dgm:pt>
    <dgm:pt modelId="{81F6EA1D-5E88-4B03-979E-7BBC0425F912}" type="pres">
      <dgm:prSet presAssocID="{827316D3-AF83-49D6-873B-00E78DB55B48}" presName="hierChild4" presStyleCnt="0"/>
      <dgm:spPr/>
    </dgm:pt>
    <dgm:pt modelId="{26D1468B-06BE-42AB-BFF1-79FD51BE0A1C}" type="pres">
      <dgm:prSet presAssocID="{949927B8-4371-4C68-8AC0-7C1D7AB3BE2B}" presName="Name64" presStyleLbl="parChTrans1D4" presStyleIdx="0" presStyleCnt="11"/>
      <dgm:spPr/>
    </dgm:pt>
    <dgm:pt modelId="{E7BF6181-4946-4069-9DED-81889C61156B}" type="pres">
      <dgm:prSet presAssocID="{1CC61C04-02D0-4021-B394-8431B25CE126}" presName="hierRoot2" presStyleCnt="0">
        <dgm:presLayoutVars>
          <dgm:hierBranch val="init"/>
        </dgm:presLayoutVars>
      </dgm:prSet>
      <dgm:spPr/>
    </dgm:pt>
    <dgm:pt modelId="{E5424358-30BA-4663-A657-96B9562CB1EB}" type="pres">
      <dgm:prSet presAssocID="{1CC61C04-02D0-4021-B394-8431B25CE126}" presName="rootComposite" presStyleCnt="0"/>
      <dgm:spPr/>
    </dgm:pt>
    <dgm:pt modelId="{E34E9A81-511A-48DE-A4F2-2A1BB2866368}" type="pres">
      <dgm:prSet presAssocID="{1CC61C04-02D0-4021-B394-8431B25CE126}" presName="rootText" presStyleLbl="node4" presStyleIdx="0" presStyleCnt="11">
        <dgm:presLayoutVars>
          <dgm:chPref val="3"/>
        </dgm:presLayoutVars>
      </dgm:prSet>
      <dgm:spPr/>
    </dgm:pt>
    <dgm:pt modelId="{CAF9080A-DE47-4E71-86D5-C68CB71ACE91}" type="pres">
      <dgm:prSet presAssocID="{1CC61C04-02D0-4021-B394-8431B25CE126}" presName="rootConnector" presStyleLbl="node4" presStyleIdx="0" presStyleCnt="11"/>
      <dgm:spPr/>
    </dgm:pt>
    <dgm:pt modelId="{37B95F7C-6AC3-4E4F-A2A9-680A82550D54}" type="pres">
      <dgm:prSet presAssocID="{1CC61C04-02D0-4021-B394-8431B25CE126}" presName="hierChild4" presStyleCnt="0"/>
      <dgm:spPr/>
    </dgm:pt>
    <dgm:pt modelId="{4F734AC5-75DF-4DED-A02F-200FF95966DC}" type="pres">
      <dgm:prSet presAssocID="{1CC61C04-02D0-4021-B394-8431B25CE126}" presName="hierChild5" presStyleCnt="0"/>
      <dgm:spPr/>
    </dgm:pt>
    <dgm:pt modelId="{A9295C56-B71E-42A1-8C63-0782F245496A}" type="pres">
      <dgm:prSet presAssocID="{80E5FCD6-F7B9-4303-B4CB-069454D7D69B}" presName="Name64" presStyleLbl="parChTrans1D4" presStyleIdx="1" presStyleCnt="11"/>
      <dgm:spPr/>
    </dgm:pt>
    <dgm:pt modelId="{23743BC6-F90E-478A-B84B-918CD13887CB}" type="pres">
      <dgm:prSet presAssocID="{CE741A05-75C4-4B50-BE8C-DAB5B925E22E}" presName="hierRoot2" presStyleCnt="0">
        <dgm:presLayoutVars>
          <dgm:hierBranch val="init"/>
        </dgm:presLayoutVars>
      </dgm:prSet>
      <dgm:spPr/>
    </dgm:pt>
    <dgm:pt modelId="{C57249E5-B9BC-46D2-90AF-FAF1C93B0672}" type="pres">
      <dgm:prSet presAssocID="{CE741A05-75C4-4B50-BE8C-DAB5B925E22E}" presName="rootComposite" presStyleCnt="0"/>
      <dgm:spPr/>
    </dgm:pt>
    <dgm:pt modelId="{0EFD6073-3437-4764-AEA3-10F3EC90A9EB}" type="pres">
      <dgm:prSet presAssocID="{CE741A05-75C4-4B50-BE8C-DAB5B925E22E}" presName="rootText" presStyleLbl="node4" presStyleIdx="1" presStyleCnt="11">
        <dgm:presLayoutVars>
          <dgm:chPref val="3"/>
        </dgm:presLayoutVars>
      </dgm:prSet>
      <dgm:spPr/>
    </dgm:pt>
    <dgm:pt modelId="{5F4516C6-A1D0-4A25-B045-F738BBAC89AE}" type="pres">
      <dgm:prSet presAssocID="{CE741A05-75C4-4B50-BE8C-DAB5B925E22E}" presName="rootConnector" presStyleLbl="node4" presStyleIdx="1" presStyleCnt="11"/>
      <dgm:spPr/>
    </dgm:pt>
    <dgm:pt modelId="{25736F26-F314-4903-9096-FA8E63CB3BB4}" type="pres">
      <dgm:prSet presAssocID="{CE741A05-75C4-4B50-BE8C-DAB5B925E22E}" presName="hierChild4" presStyleCnt="0"/>
      <dgm:spPr/>
    </dgm:pt>
    <dgm:pt modelId="{2F3023D7-D218-49C2-B902-041BE4660AFF}" type="pres">
      <dgm:prSet presAssocID="{CE741A05-75C4-4B50-BE8C-DAB5B925E22E}" presName="hierChild5" presStyleCnt="0"/>
      <dgm:spPr/>
    </dgm:pt>
    <dgm:pt modelId="{84AD579B-9FE3-47B7-84A5-4D1B83C1C78F}" type="pres">
      <dgm:prSet presAssocID="{14398AEC-2216-4DCD-AA4D-C6564B72ACE5}" presName="Name64" presStyleLbl="parChTrans1D4" presStyleIdx="2" presStyleCnt="11"/>
      <dgm:spPr/>
    </dgm:pt>
    <dgm:pt modelId="{FD46C65A-67F1-4C99-A518-F52A725CDF71}" type="pres">
      <dgm:prSet presAssocID="{7422E635-4761-417A-B325-A7A02B7AED4E}" presName="hierRoot2" presStyleCnt="0">
        <dgm:presLayoutVars>
          <dgm:hierBranch val="init"/>
        </dgm:presLayoutVars>
      </dgm:prSet>
      <dgm:spPr/>
    </dgm:pt>
    <dgm:pt modelId="{C9FB159B-3645-4F5D-966C-8B28C7AAB95A}" type="pres">
      <dgm:prSet presAssocID="{7422E635-4761-417A-B325-A7A02B7AED4E}" presName="rootComposite" presStyleCnt="0"/>
      <dgm:spPr/>
    </dgm:pt>
    <dgm:pt modelId="{BB877E95-38B6-47C0-9869-81040D2364C9}" type="pres">
      <dgm:prSet presAssocID="{7422E635-4761-417A-B325-A7A02B7AED4E}" presName="rootText" presStyleLbl="node4" presStyleIdx="2" presStyleCnt="11">
        <dgm:presLayoutVars>
          <dgm:chPref val="3"/>
        </dgm:presLayoutVars>
      </dgm:prSet>
      <dgm:spPr/>
    </dgm:pt>
    <dgm:pt modelId="{BEBEB8F6-4314-4350-BFE1-D4784ACF9D99}" type="pres">
      <dgm:prSet presAssocID="{7422E635-4761-417A-B325-A7A02B7AED4E}" presName="rootConnector" presStyleLbl="node4" presStyleIdx="2" presStyleCnt="11"/>
      <dgm:spPr/>
    </dgm:pt>
    <dgm:pt modelId="{1FE46BE8-D37B-4332-9665-331AEC37DAE7}" type="pres">
      <dgm:prSet presAssocID="{7422E635-4761-417A-B325-A7A02B7AED4E}" presName="hierChild4" presStyleCnt="0"/>
      <dgm:spPr/>
    </dgm:pt>
    <dgm:pt modelId="{21B9B250-1283-497B-90D2-EA6A47609636}" type="pres">
      <dgm:prSet presAssocID="{90BDF9F2-2CC5-4D37-83A9-7CA7CD910B67}" presName="Name64" presStyleLbl="parChTrans1D4" presStyleIdx="3" presStyleCnt="11"/>
      <dgm:spPr/>
    </dgm:pt>
    <dgm:pt modelId="{3D556DD9-E7D2-4346-A290-B0638412B735}" type="pres">
      <dgm:prSet presAssocID="{BF059A62-8FAF-4D09-969F-BD6FAB661CA6}" presName="hierRoot2" presStyleCnt="0">
        <dgm:presLayoutVars>
          <dgm:hierBranch val="init"/>
        </dgm:presLayoutVars>
      </dgm:prSet>
      <dgm:spPr/>
    </dgm:pt>
    <dgm:pt modelId="{5150BB72-020A-4858-87BE-A115E1C793AF}" type="pres">
      <dgm:prSet presAssocID="{BF059A62-8FAF-4D09-969F-BD6FAB661CA6}" presName="rootComposite" presStyleCnt="0"/>
      <dgm:spPr/>
    </dgm:pt>
    <dgm:pt modelId="{42DA484C-3923-4DAA-8510-D0923B669BC3}" type="pres">
      <dgm:prSet presAssocID="{BF059A62-8FAF-4D09-969F-BD6FAB661CA6}" presName="rootText" presStyleLbl="node4" presStyleIdx="3" presStyleCnt="11">
        <dgm:presLayoutVars>
          <dgm:chPref val="3"/>
        </dgm:presLayoutVars>
      </dgm:prSet>
      <dgm:spPr/>
    </dgm:pt>
    <dgm:pt modelId="{939BE044-EBF6-4186-865F-8865D0F81A37}" type="pres">
      <dgm:prSet presAssocID="{BF059A62-8FAF-4D09-969F-BD6FAB661CA6}" presName="rootConnector" presStyleLbl="node4" presStyleIdx="3" presStyleCnt="11"/>
      <dgm:spPr/>
    </dgm:pt>
    <dgm:pt modelId="{F8E1BF13-B504-4DD6-980B-D69449A4DCFC}" type="pres">
      <dgm:prSet presAssocID="{BF059A62-8FAF-4D09-969F-BD6FAB661CA6}" presName="hierChild4" presStyleCnt="0"/>
      <dgm:spPr/>
    </dgm:pt>
    <dgm:pt modelId="{F7F3E6A1-EFCB-4075-978E-1EE1CD50361A}" type="pres">
      <dgm:prSet presAssocID="{BF059A62-8FAF-4D09-969F-BD6FAB661CA6}" presName="hierChild5" presStyleCnt="0"/>
      <dgm:spPr/>
    </dgm:pt>
    <dgm:pt modelId="{AD40A20F-3220-4735-AFBE-4424CBDC4B60}" type="pres">
      <dgm:prSet presAssocID="{EC6C48EC-4E50-4EF9-A3BB-A46982BB8BDD}" presName="Name64" presStyleLbl="parChTrans1D4" presStyleIdx="4" presStyleCnt="11"/>
      <dgm:spPr/>
    </dgm:pt>
    <dgm:pt modelId="{3FCD0FE0-B69D-449A-A4CB-8F5F0E53E2D0}" type="pres">
      <dgm:prSet presAssocID="{B0DB754F-4BF9-4B9F-865E-6798B65FD4A5}" presName="hierRoot2" presStyleCnt="0">
        <dgm:presLayoutVars>
          <dgm:hierBranch val="init"/>
        </dgm:presLayoutVars>
      </dgm:prSet>
      <dgm:spPr/>
    </dgm:pt>
    <dgm:pt modelId="{30F0BDB4-5CBD-455E-B6F5-131D2E0C0014}" type="pres">
      <dgm:prSet presAssocID="{B0DB754F-4BF9-4B9F-865E-6798B65FD4A5}" presName="rootComposite" presStyleCnt="0"/>
      <dgm:spPr/>
    </dgm:pt>
    <dgm:pt modelId="{731CADFA-FE45-46F1-8160-83EDE5774508}" type="pres">
      <dgm:prSet presAssocID="{B0DB754F-4BF9-4B9F-865E-6798B65FD4A5}" presName="rootText" presStyleLbl="node4" presStyleIdx="4" presStyleCnt="11">
        <dgm:presLayoutVars>
          <dgm:chPref val="3"/>
        </dgm:presLayoutVars>
      </dgm:prSet>
      <dgm:spPr/>
    </dgm:pt>
    <dgm:pt modelId="{4AD6D3A6-047E-47A6-BB2B-8E68AA20B7FE}" type="pres">
      <dgm:prSet presAssocID="{B0DB754F-4BF9-4B9F-865E-6798B65FD4A5}" presName="rootConnector" presStyleLbl="node4" presStyleIdx="4" presStyleCnt="11"/>
      <dgm:spPr/>
    </dgm:pt>
    <dgm:pt modelId="{4941D95E-5BA7-4279-B36C-A9F21D15CF46}" type="pres">
      <dgm:prSet presAssocID="{B0DB754F-4BF9-4B9F-865E-6798B65FD4A5}" presName="hierChild4" presStyleCnt="0"/>
      <dgm:spPr/>
    </dgm:pt>
    <dgm:pt modelId="{3E12611F-F4DB-43B0-81AB-B68A9DD0A770}" type="pres">
      <dgm:prSet presAssocID="{B0DB754F-4BF9-4B9F-865E-6798B65FD4A5}" presName="hierChild5" presStyleCnt="0"/>
      <dgm:spPr/>
    </dgm:pt>
    <dgm:pt modelId="{8C11B6DF-712F-428A-AD6D-587F653ACF96}" type="pres">
      <dgm:prSet presAssocID="{574336D2-C210-472D-978C-5DCF5C33BCAC}" presName="Name64" presStyleLbl="parChTrans1D4" presStyleIdx="5" presStyleCnt="11"/>
      <dgm:spPr/>
    </dgm:pt>
    <dgm:pt modelId="{EAA2C9CE-C095-4EC2-8797-D07EE9C2CFDE}" type="pres">
      <dgm:prSet presAssocID="{60FF0C48-77ED-4575-B90A-8BE1FFA9229D}" presName="hierRoot2" presStyleCnt="0">
        <dgm:presLayoutVars>
          <dgm:hierBranch val="init"/>
        </dgm:presLayoutVars>
      </dgm:prSet>
      <dgm:spPr/>
    </dgm:pt>
    <dgm:pt modelId="{7F9E5005-F297-4C31-9D9E-08ED7DB81971}" type="pres">
      <dgm:prSet presAssocID="{60FF0C48-77ED-4575-B90A-8BE1FFA9229D}" presName="rootComposite" presStyleCnt="0"/>
      <dgm:spPr/>
    </dgm:pt>
    <dgm:pt modelId="{44C6951D-AECC-4031-884B-588B56A1922B}" type="pres">
      <dgm:prSet presAssocID="{60FF0C48-77ED-4575-B90A-8BE1FFA9229D}" presName="rootText" presStyleLbl="node4" presStyleIdx="5" presStyleCnt="11">
        <dgm:presLayoutVars>
          <dgm:chPref val="3"/>
        </dgm:presLayoutVars>
      </dgm:prSet>
      <dgm:spPr/>
    </dgm:pt>
    <dgm:pt modelId="{CDE58496-852C-449D-A37B-30728415FC9F}" type="pres">
      <dgm:prSet presAssocID="{60FF0C48-77ED-4575-B90A-8BE1FFA9229D}" presName="rootConnector" presStyleLbl="node4" presStyleIdx="5" presStyleCnt="11"/>
      <dgm:spPr/>
    </dgm:pt>
    <dgm:pt modelId="{4803AF27-9833-4087-B5E7-2B016255585E}" type="pres">
      <dgm:prSet presAssocID="{60FF0C48-77ED-4575-B90A-8BE1FFA9229D}" presName="hierChild4" presStyleCnt="0"/>
      <dgm:spPr/>
    </dgm:pt>
    <dgm:pt modelId="{837251C3-C2EB-4B0C-8788-2736B2F5397F}" type="pres">
      <dgm:prSet presAssocID="{60FF0C48-77ED-4575-B90A-8BE1FFA9229D}" presName="hierChild5" presStyleCnt="0"/>
      <dgm:spPr/>
    </dgm:pt>
    <dgm:pt modelId="{5ADCF14C-BAAE-47E1-A25A-17D1AB242CF7}" type="pres">
      <dgm:prSet presAssocID="{691D56AE-36F4-4479-8D55-C4304D5638D1}" presName="Name64" presStyleLbl="parChTrans1D4" presStyleIdx="6" presStyleCnt="11"/>
      <dgm:spPr/>
    </dgm:pt>
    <dgm:pt modelId="{99BA3F25-EAEA-406E-BDFE-A785AEE7A0C3}" type="pres">
      <dgm:prSet presAssocID="{0A44049E-09D6-4551-A82A-D7E1BB7BE797}" presName="hierRoot2" presStyleCnt="0">
        <dgm:presLayoutVars>
          <dgm:hierBranch val="init"/>
        </dgm:presLayoutVars>
      </dgm:prSet>
      <dgm:spPr/>
    </dgm:pt>
    <dgm:pt modelId="{6E10E492-E3FF-4171-935A-6927EFADF4F8}" type="pres">
      <dgm:prSet presAssocID="{0A44049E-09D6-4551-A82A-D7E1BB7BE797}" presName="rootComposite" presStyleCnt="0"/>
      <dgm:spPr/>
    </dgm:pt>
    <dgm:pt modelId="{ECC0CE2E-E602-4065-AC02-BA96A21310EA}" type="pres">
      <dgm:prSet presAssocID="{0A44049E-09D6-4551-A82A-D7E1BB7BE797}" presName="rootText" presStyleLbl="node4" presStyleIdx="6" presStyleCnt="11">
        <dgm:presLayoutVars>
          <dgm:chPref val="3"/>
        </dgm:presLayoutVars>
      </dgm:prSet>
      <dgm:spPr/>
    </dgm:pt>
    <dgm:pt modelId="{0C431B62-8DA6-4644-AC69-A6460BAD51C2}" type="pres">
      <dgm:prSet presAssocID="{0A44049E-09D6-4551-A82A-D7E1BB7BE797}" presName="rootConnector" presStyleLbl="node4" presStyleIdx="6" presStyleCnt="11"/>
      <dgm:spPr/>
    </dgm:pt>
    <dgm:pt modelId="{6BFBB427-0913-4CB4-A367-760CE70D62A8}" type="pres">
      <dgm:prSet presAssocID="{0A44049E-09D6-4551-A82A-D7E1BB7BE797}" presName="hierChild4" presStyleCnt="0"/>
      <dgm:spPr/>
    </dgm:pt>
    <dgm:pt modelId="{36344D17-C1F9-42C9-9BBE-6EED06EFC294}" type="pres">
      <dgm:prSet presAssocID="{0A44049E-09D6-4551-A82A-D7E1BB7BE797}" presName="hierChild5" presStyleCnt="0"/>
      <dgm:spPr/>
    </dgm:pt>
    <dgm:pt modelId="{3C10CFEE-6C2E-458D-B8A9-0042EFFFCBBF}" type="pres">
      <dgm:prSet presAssocID="{64129109-F327-41DF-9A19-F5F32BDBE75B}" presName="Name64" presStyleLbl="parChTrans1D4" presStyleIdx="7" presStyleCnt="11"/>
      <dgm:spPr/>
    </dgm:pt>
    <dgm:pt modelId="{93D0BEB2-56DA-4769-8EC4-D989C759F3C4}" type="pres">
      <dgm:prSet presAssocID="{75885CE0-2BB9-47AA-A2B9-B0221029FD6D}" presName="hierRoot2" presStyleCnt="0">
        <dgm:presLayoutVars>
          <dgm:hierBranch val="init"/>
        </dgm:presLayoutVars>
      </dgm:prSet>
      <dgm:spPr/>
    </dgm:pt>
    <dgm:pt modelId="{C788BFDB-C053-457F-A8BC-26DA99BDB908}" type="pres">
      <dgm:prSet presAssocID="{75885CE0-2BB9-47AA-A2B9-B0221029FD6D}" presName="rootComposite" presStyleCnt="0"/>
      <dgm:spPr/>
    </dgm:pt>
    <dgm:pt modelId="{936CB0F0-4D6A-4FAD-BA4C-6D7B0068399E}" type="pres">
      <dgm:prSet presAssocID="{75885CE0-2BB9-47AA-A2B9-B0221029FD6D}" presName="rootText" presStyleLbl="node4" presStyleIdx="7" presStyleCnt="11" custLinFactNeighborX="-1423" custLinFactNeighborY="-2333">
        <dgm:presLayoutVars>
          <dgm:chPref val="3"/>
        </dgm:presLayoutVars>
      </dgm:prSet>
      <dgm:spPr/>
    </dgm:pt>
    <dgm:pt modelId="{A8CC6AC8-4391-4D44-93B8-622F94728E26}" type="pres">
      <dgm:prSet presAssocID="{75885CE0-2BB9-47AA-A2B9-B0221029FD6D}" presName="rootConnector" presStyleLbl="node4" presStyleIdx="7" presStyleCnt="11"/>
      <dgm:spPr/>
    </dgm:pt>
    <dgm:pt modelId="{8F7F0061-978B-48BD-A857-DDEA7C959F60}" type="pres">
      <dgm:prSet presAssocID="{75885CE0-2BB9-47AA-A2B9-B0221029FD6D}" presName="hierChild4" presStyleCnt="0"/>
      <dgm:spPr/>
    </dgm:pt>
    <dgm:pt modelId="{EC697B3F-8201-4ECC-B02C-DFA41C2F3F40}" type="pres">
      <dgm:prSet presAssocID="{75885CE0-2BB9-47AA-A2B9-B0221029FD6D}" presName="hierChild5" presStyleCnt="0"/>
      <dgm:spPr/>
    </dgm:pt>
    <dgm:pt modelId="{15A0D7CC-A208-4A15-BBCF-E74594179B06}" type="pres">
      <dgm:prSet presAssocID="{D8FF80B8-F16C-4D22-91ED-97D43398FBF6}" presName="Name64" presStyleLbl="parChTrans1D4" presStyleIdx="8" presStyleCnt="11"/>
      <dgm:spPr/>
    </dgm:pt>
    <dgm:pt modelId="{CFE69D7B-D8E9-4291-BD42-F4CE90DB1A06}" type="pres">
      <dgm:prSet presAssocID="{E8C3E3AF-8B97-4EE7-A99B-FCA41B788B06}" presName="hierRoot2" presStyleCnt="0">
        <dgm:presLayoutVars>
          <dgm:hierBranch val="init"/>
        </dgm:presLayoutVars>
      </dgm:prSet>
      <dgm:spPr/>
    </dgm:pt>
    <dgm:pt modelId="{0A1039EF-74A7-424D-80F4-5A0E76234559}" type="pres">
      <dgm:prSet presAssocID="{E8C3E3AF-8B97-4EE7-A99B-FCA41B788B06}" presName="rootComposite" presStyleCnt="0"/>
      <dgm:spPr/>
    </dgm:pt>
    <dgm:pt modelId="{CE1B0CA8-F21F-432A-93DE-FE820DB03ADC}" type="pres">
      <dgm:prSet presAssocID="{E8C3E3AF-8B97-4EE7-A99B-FCA41B788B06}" presName="rootText" presStyleLbl="node4" presStyleIdx="8" presStyleCnt="11">
        <dgm:presLayoutVars>
          <dgm:chPref val="3"/>
        </dgm:presLayoutVars>
      </dgm:prSet>
      <dgm:spPr/>
    </dgm:pt>
    <dgm:pt modelId="{5C6616C0-D01F-4FCB-84FA-9B678C3DCC5E}" type="pres">
      <dgm:prSet presAssocID="{E8C3E3AF-8B97-4EE7-A99B-FCA41B788B06}" presName="rootConnector" presStyleLbl="node4" presStyleIdx="8" presStyleCnt="11"/>
      <dgm:spPr/>
    </dgm:pt>
    <dgm:pt modelId="{B4C4F5C0-CE04-4160-954E-475726F70D94}" type="pres">
      <dgm:prSet presAssocID="{E8C3E3AF-8B97-4EE7-A99B-FCA41B788B06}" presName="hierChild4" presStyleCnt="0"/>
      <dgm:spPr/>
    </dgm:pt>
    <dgm:pt modelId="{369F0BB9-DCC3-4F38-8F16-9ECDD738434F}" type="pres">
      <dgm:prSet presAssocID="{E8C3E3AF-8B97-4EE7-A99B-FCA41B788B06}" presName="hierChild5" presStyleCnt="0"/>
      <dgm:spPr/>
    </dgm:pt>
    <dgm:pt modelId="{ECD508A1-39A6-4CC6-8E64-AFDD385E99EE}" type="pres">
      <dgm:prSet presAssocID="{A45EA6B2-916E-46B1-BA98-F92998D9CDF8}" presName="Name64" presStyleLbl="parChTrans1D4" presStyleIdx="9" presStyleCnt="11"/>
      <dgm:spPr/>
    </dgm:pt>
    <dgm:pt modelId="{A5FF41DD-8C1A-4121-84F2-FC5B7067FFF6}" type="pres">
      <dgm:prSet presAssocID="{3CD88ABE-77C7-4A09-A8FB-329E786127BC}" presName="hierRoot2" presStyleCnt="0">
        <dgm:presLayoutVars>
          <dgm:hierBranch val="init"/>
        </dgm:presLayoutVars>
      </dgm:prSet>
      <dgm:spPr/>
    </dgm:pt>
    <dgm:pt modelId="{84AB414F-5DA5-4196-B8B1-1AD7D6865C5D}" type="pres">
      <dgm:prSet presAssocID="{3CD88ABE-77C7-4A09-A8FB-329E786127BC}" presName="rootComposite" presStyleCnt="0"/>
      <dgm:spPr/>
    </dgm:pt>
    <dgm:pt modelId="{9F2BED93-A40B-4329-9C1C-A881F5665C4E}" type="pres">
      <dgm:prSet presAssocID="{3CD88ABE-77C7-4A09-A8FB-329E786127BC}" presName="rootText" presStyleLbl="node4" presStyleIdx="9" presStyleCnt="11">
        <dgm:presLayoutVars>
          <dgm:chPref val="3"/>
        </dgm:presLayoutVars>
      </dgm:prSet>
      <dgm:spPr/>
    </dgm:pt>
    <dgm:pt modelId="{F5F554D5-6554-4D1B-A6B8-C57E024B8C3A}" type="pres">
      <dgm:prSet presAssocID="{3CD88ABE-77C7-4A09-A8FB-329E786127BC}" presName="rootConnector" presStyleLbl="node4" presStyleIdx="9" presStyleCnt="11"/>
      <dgm:spPr/>
    </dgm:pt>
    <dgm:pt modelId="{0E3AA165-5B10-43DC-8E4C-EDDF18C05FDD}" type="pres">
      <dgm:prSet presAssocID="{3CD88ABE-77C7-4A09-A8FB-329E786127BC}" presName="hierChild4" presStyleCnt="0"/>
      <dgm:spPr/>
    </dgm:pt>
    <dgm:pt modelId="{2F371F8F-37DE-4519-9E5C-A2BC0D2AECD3}" type="pres">
      <dgm:prSet presAssocID="{3CD88ABE-77C7-4A09-A8FB-329E786127BC}" presName="hierChild5" presStyleCnt="0"/>
      <dgm:spPr/>
    </dgm:pt>
    <dgm:pt modelId="{C7648E6A-62BB-42AC-BA04-1CC8B3FC4785}" type="pres">
      <dgm:prSet presAssocID="{78A22F14-0581-4960-8634-0075B92B1101}" presName="Name64" presStyleLbl="parChTrans1D4" presStyleIdx="10" presStyleCnt="11"/>
      <dgm:spPr/>
    </dgm:pt>
    <dgm:pt modelId="{0083EFBA-E024-444F-810D-681F4E5FEFDD}" type="pres">
      <dgm:prSet presAssocID="{6C2337E6-1237-449F-AEB3-FC25E0E05BD6}" presName="hierRoot2" presStyleCnt="0">
        <dgm:presLayoutVars>
          <dgm:hierBranch val="init"/>
        </dgm:presLayoutVars>
      </dgm:prSet>
      <dgm:spPr/>
    </dgm:pt>
    <dgm:pt modelId="{187DFA9E-3DF5-4B91-98C9-DF3224D0B2BC}" type="pres">
      <dgm:prSet presAssocID="{6C2337E6-1237-449F-AEB3-FC25E0E05BD6}" presName="rootComposite" presStyleCnt="0"/>
      <dgm:spPr/>
    </dgm:pt>
    <dgm:pt modelId="{07135410-EA23-4432-B589-AC6D014D02EB}" type="pres">
      <dgm:prSet presAssocID="{6C2337E6-1237-449F-AEB3-FC25E0E05BD6}" presName="rootText" presStyleLbl="node4" presStyleIdx="10" presStyleCnt="11">
        <dgm:presLayoutVars>
          <dgm:chPref val="3"/>
        </dgm:presLayoutVars>
      </dgm:prSet>
      <dgm:spPr/>
    </dgm:pt>
    <dgm:pt modelId="{98F6083B-A23D-4582-96A7-2FF494AB869D}" type="pres">
      <dgm:prSet presAssocID="{6C2337E6-1237-449F-AEB3-FC25E0E05BD6}" presName="rootConnector" presStyleLbl="node4" presStyleIdx="10" presStyleCnt="11"/>
      <dgm:spPr/>
    </dgm:pt>
    <dgm:pt modelId="{5CFED66E-90E5-4DBE-B4B6-190352406FDB}" type="pres">
      <dgm:prSet presAssocID="{6C2337E6-1237-449F-AEB3-FC25E0E05BD6}" presName="hierChild4" presStyleCnt="0"/>
      <dgm:spPr/>
    </dgm:pt>
    <dgm:pt modelId="{4D190247-3465-491B-8CD3-9B35B519EA9D}" type="pres">
      <dgm:prSet presAssocID="{6C2337E6-1237-449F-AEB3-FC25E0E05BD6}" presName="hierChild5" presStyleCnt="0"/>
      <dgm:spPr/>
    </dgm:pt>
    <dgm:pt modelId="{9EFF7153-759A-46F2-9054-0D467DCDF023}" type="pres">
      <dgm:prSet presAssocID="{7422E635-4761-417A-B325-A7A02B7AED4E}" presName="hierChild5" presStyleCnt="0"/>
      <dgm:spPr/>
    </dgm:pt>
    <dgm:pt modelId="{2B6DD499-7667-424F-9B89-C5AAE3B5ACFC}" type="pres">
      <dgm:prSet presAssocID="{827316D3-AF83-49D6-873B-00E78DB55B48}" presName="hierChild5" presStyleCnt="0"/>
      <dgm:spPr/>
    </dgm:pt>
    <dgm:pt modelId="{2D4D4ABB-8F32-4036-A5BF-01855FC7D82C}" type="pres">
      <dgm:prSet presAssocID="{21235D68-8676-4F83-990F-18BF3F88E0E7}" presName="hierChild5" presStyleCnt="0"/>
      <dgm:spPr/>
    </dgm:pt>
    <dgm:pt modelId="{2782F822-3FA1-4CBC-A963-CF60098CAE86}" type="pres">
      <dgm:prSet presAssocID="{61AFB8B2-FD74-4A57-BBB4-20DDCE4F8F63}" presName="hierChild3" presStyleCnt="0"/>
      <dgm:spPr/>
    </dgm:pt>
  </dgm:ptLst>
  <dgm:cxnLst>
    <dgm:cxn modelId="{8B685B07-8504-4209-B525-67283C6B3D56}" type="presOf" srcId="{574336D2-C210-472D-978C-5DCF5C33BCAC}" destId="{8C11B6DF-712F-428A-AD6D-587F653ACF96}" srcOrd="0" destOrd="0" presId="urn:microsoft.com/office/officeart/2009/3/layout/HorizontalOrganizationChart"/>
    <dgm:cxn modelId="{6290500A-2D88-447A-95C7-D7A83EE8918E}" type="presOf" srcId="{78A22F14-0581-4960-8634-0075B92B1101}" destId="{C7648E6A-62BB-42AC-BA04-1CC8B3FC4785}" srcOrd="0" destOrd="0" presId="urn:microsoft.com/office/officeart/2009/3/layout/HorizontalOrganizationChart"/>
    <dgm:cxn modelId="{97956411-B314-4102-A987-FB0EFB58ED26}" type="presOf" srcId="{BF059A62-8FAF-4D09-969F-BD6FAB661CA6}" destId="{42DA484C-3923-4DAA-8510-D0923B669BC3}" srcOrd="0" destOrd="0" presId="urn:microsoft.com/office/officeart/2009/3/layout/HorizontalOrganizationChart"/>
    <dgm:cxn modelId="{A0F3D214-3AB1-4D43-98FF-199B190BEE64}" srcId="{7422E635-4761-417A-B325-A7A02B7AED4E}" destId="{75885CE0-2BB9-47AA-A2B9-B0221029FD6D}" srcOrd="4" destOrd="0" parTransId="{64129109-F327-41DF-9A19-F5F32BDBE75B}" sibTransId="{9EADADBB-0F80-4AC1-91B9-B7B1996F15D2}"/>
    <dgm:cxn modelId="{72702918-2528-436C-BDB9-EFC523A00AAC}" type="presOf" srcId="{3CD88ABE-77C7-4A09-A8FB-329E786127BC}" destId="{9F2BED93-A40B-4329-9C1C-A881F5665C4E}" srcOrd="0" destOrd="0" presId="urn:microsoft.com/office/officeart/2009/3/layout/HorizontalOrganizationChart"/>
    <dgm:cxn modelId="{15CE3D1B-0539-411E-A0F7-16874104E7AC}" srcId="{7422E635-4761-417A-B325-A7A02B7AED4E}" destId="{6C2337E6-1237-449F-AEB3-FC25E0E05BD6}" srcOrd="7" destOrd="0" parTransId="{78A22F14-0581-4960-8634-0075B92B1101}" sibTransId="{DA8AC84B-0B00-4AEF-BFF9-3952465BB011}"/>
    <dgm:cxn modelId="{3266B51F-FF8C-4435-91BA-A0E22695CEF0}" type="presOf" srcId="{691D56AE-36F4-4479-8D55-C4304D5638D1}" destId="{5ADCF14C-BAAE-47E1-A25A-17D1AB242CF7}" srcOrd="0" destOrd="0" presId="urn:microsoft.com/office/officeart/2009/3/layout/HorizontalOrganizationChart"/>
    <dgm:cxn modelId="{105F132C-8F2B-46B3-A21E-05278F1DF955}" type="presOf" srcId="{90BDF9F2-2CC5-4D37-83A9-7CA7CD910B67}" destId="{21B9B250-1283-497B-90D2-EA6A47609636}" srcOrd="0" destOrd="0" presId="urn:microsoft.com/office/officeart/2009/3/layout/HorizontalOrganizationChart"/>
    <dgm:cxn modelId="{F045722C-DD9E-4B60-AD19-53CE08505599}" type="presOf" srcId="{827316D3-AF83-49D6-873B-00E78DB55B48}" destId="{B1C11711-B302-46C4-91C9-B2FA66973463}" srcOrd="1" destOrd="0" presId="urn:microsoft.com/office/officeart/2009/3/layout/HorizontalOrganizationChart"/>
    <dgm:cxn modelId="{45A5822C-0621-49DE-957D-EE6E802A310E}" type="presOf" srcId="{AF6EA744-E378-4433-97D0-ED01C1472F8C}" destId="{876F1FDD-7248-4A58-AA02-5A09E6DD2E13}" srcOrd="0" destOrd="0" presId="urn:microsoft.com/office/officeart/2009/3/layout/HorizontalOrganizationChart"/>
    <dgm:cxn modelId="{FF9FF833-323D-4F5E-BE56-575F07D7FDA4}" type="presOf" srcId="{60FF0C48-77ED-4575-B90A-8BE1FFA9229D}" destId="{CDE58496-852C-449D-A37B-30728415FC9F}" srcOrd="1" destOrd="0" presId="urn:microsoft.com/office/officeart/2009/3/layout/HorizontalOrganizationChart"/>
    <dgm:cxn modelId="{FA4C6435-3166-4CA4-A1FE-D7E8C6DAD8CA}" srcId="{21235D68-8676-4F83-990F-18BF3F88E0E7}" destId="{827316D3-AF83-49D6-873B-00E78DB55B48}" srcOrd="2" destOrd="0" parTransId="{99DCBC0D-9CA2-40BE-900A-02A845237680}" sibTransId="{EEE0F981-E1BD-452A-8DBF-0393CCA552D5}"/>
    <dgm:cxn modelId="{FDCDE43B-1EB3-4EDB-8DDA-B91F8424705E}" type="presOf" srcId="{B0DB754F-4BF9-4B9F-865E-6798B65FD4A5}" destId="{4AD6D3A6-047E-47A6-BB2B-8E68AA20B7FE}" srcOrd="1" destOrd="0" presId="urn:microsoft.com/office/officeart/2009/3/layout/HorizontalOrganizationChart"/>
    <dgm:cxn modelId="{B90A0C3E-9A8A-4B0B-BDEE-D2F2B5DEB28F}" type="presOf" srcId="{58B33453-8F31-493F-A2C2-62C7FAF720AD}" destId="{18D127C2-D3E4-4EE0-B602-8E61BC361359}" srcOrd="0" destOrd="0" presId="urn:microsoft.com/office/officeart/2009/3/layout/HorizontalOrganizationChart"/>
    <dgm:cxn modelId="{E467DD5E-FD20-4449-85D7-DAFA4104E355}" type="presOf" srcId="{75885CE0-2BB9-47AA-A2B9-B0221029FD6D}" destId="{936CB0F0-4D6A-4FAD-BA4C-6D7B0068399E}" srcOrd="0" destOrd="0" presId="urn:microsoft.com/office/officeart/2009/3/layout/HorizontalOrganizationChart"/>
    <dgm:cxn modelId="{E9AAC242-127C-4CEA-9978-BCFB41838D53}" type="presOf" srcId="{21235D68-8676-4F83-990F-18BF3F88E0E7}" destId="{02B04B3B-55BF-471A-99B1-5187F6E15C33}" srcOrd="0" destOrd="0" presId="urn:microsoft.com/office/officeart/2009/3/layout/HorizontalOrganizationChart"/>
    <dgm:cxn modelId="{AD0A0F43-2D7A-4AA3-8F84-C4A56C9F51E2}" type="presOf" srcId="{949927B8-4371-4C68-8AC0-7C1D7AB3BE2B}" destId="{26D1468B-06BE-42AB-BFF1-79FD51BE0A1C}" srcOrd="0" destOrd="0" presId="urn:microsoft.com/office/officeart/2009/3/layout/HorizontalOrganizationChart"/>
    <dgm:cxn modelId="{1D71DC47-C5CC-405F-9FA8-0CA22C6096FF}" type="presOf" srcId="{0A44049E-09D6-4551-A82A-D7E1BB7BE797}" destId="{ECC0CE2E-E602-4065-AC02-BA96A21310EA}" srcOrd="0" destOrd="0" presId="urn:microsoft.com/office/officeart/2009/3/layout/HorizontalOrganizationChart"/>
    <dgm:cxn modelId="{13EA754A-3BC7-4880-BED1-36F7B1B167D2}" type="presOf" srcId="{18C0FF52-6AD8-41D7-89F6-C7B6158A38BC}" destId="{6BF786A7-31B9-4DAB-96C2-E5098595C683}" srcOrd="0" destOrd="0" presId="urn:microsoft.com/office/officeart/2009/3/layout/HorizontalOrganizationChart"/>
    <dgm:cxn modelId="{6FCF9D6A-58D5-463A-8DF8-E5CF98E6E57F}" type="presOf" srcId="{0A44049E-09D6-4551-A82A-D7E1BB7BE797}" destId="{0C431B62-8DA6-4644-AC69-A6460BAD51C2}" srcOrd="1" destOrd="0" presId="urn:microsoft.com/office/officeart/2009/3/layout/HorizontalOrganizationChart"/>
    <dgm:cxn modelId="{E51C884E-EAF4-43CD-A5DB-71845F5E6B9D}" type="presOf" srcId="{AF6EA744-E378-4433-97D0-ED01C1472F8C}" destId="{37B3E942-7B08-4B82-8FF6-05E345F71806}" srcOrd="1" destOrd="0" presId="urn:microsoft.com/office/officeart/2009/3/layout/HorizontalOrganizationChart"/>
    <dgm:cxn modelId="{7896C74E-E5B9-4ABE-8B97-0B2D3904890A}" type="presOf" srcId="{7E585369-FDDB-43DC-8337-98F887C03BC4}" destId="{DE5C8661-CA02-48CE-A146-B36A9896437C}" srcOrd="1" destOrd="0" presId="urn:microsoft.com/office/officeart/2009/3/layout/HorizontalOrganizationChart"/>
    <dgm:cxn modelId="{DCFFF150-B2AC-465F-96FF-4E67A0332CCD}" type="presOf" srcId="{60FF0C48-77ED-4575-B90A-8BE1FFA9229D}" destId="{44C6951D-AECC-4031-884B-588B56A1922B}" srcOrd="0" destOrd="0" presId="urn:microsoft.com/office/officeart/2009/3/layout/HorizontalOrganizationChart"/>
    <dgm:cxn modelId="{0F78C052-400C-4C8E-A55A-1642BCA0612D}" srcId="{827316D3-AF83-49D6-873B-00E78DB55B48}" destId="{CE741A05-75C4-4B50-BE8C-DAB5B925E22E}" srcOrd="1" destOrd="0" parTransId="{80E5FCD6-F7B9-4303-B4CB-069454D7D69B}" sibTransId="{25DD0C9A-B776-4BC5-94CA-94AD2285D14C}"/>
    <dgm:cxn modelId="{85336773-E3A6-4818-840F-4A39547B9BEB}" type="presOf" srcId="{21235D68-8676-4F83-990F-18BF3F88E0E7}" destId="{A38CFAC6-9F73-4696-AA52-AA52724DC38B}" srcOrd="1" destOrd="0" presId="urn:microsoft.com/office/officeart/2009/3/layout/HorizontalOrganizationChart"/>
    <dgm:cxn modelId="{23B87A73-5CF3-4C1F-B3D9-4688CBC6D7EC}" type="presOf" srcId="{827316D3-AF83-49D6-873B-00E78DB55B48}" destId="{56F5D91E-D97A-4198-9F90-D2DCC753D632}" srcOrd="0" destOrd="0" presId="urn:microsoft.com/office/officeart/2009/3/layout/HorizontalOrganizationChart"/>
    <dgm:cxn modelId="{FE3C2C54-2D06-427D-953F-9EBFDD6AC5BC}" type="presOf" srcId="{3CD88ABE-77C7-4A09-A8FB-329E786127BC}" destId="{F5F554D5-6554-4D1B-A6B8-C57E024B8C3A}" srcOrd="1" destOrd="0" presId="urn:microsoft.com/office/officeart/2009/3/layout/HorizontalOrganizationChart"/>
    <dgm:cxn modelId="{37F0E374-D152-41C8-A216-7A99CD9EF9C7}" srcId="{21235D68-8676-4F83-990F-18BF3F88E0E7}" destId="{AF6EA744-E378-4433-97D0-ED01C1472F8C}" srcOrd="1" destOrd="0" parTransId="{B2A452B0-A08A-4B00-B6F5-123ED171C631}" sibTransId="{F5B97055-C255-4545-AD50-7F3FA5C0C408}"/>
    <dgm:cxn modelId="{61EB3975-D17A-4F57-AE68-9C6A423AB02B}" srcId="{827316D3-AF83-49D6-873B-00E78DB55B48}" destId="{1CC61C04-02D0-4021-B394-8431B25CE126}" srcOrd="0" destOrd="0" parTransId="{949927B8-4371-4C68-8AC0-7C1D7AB3BE2B}" sibTransId="{E8EDD07D-2E98-475C-A1D0-E3BD3AB3D283}"/>
    <dgm:cxn modelId="{8E761956-4665-4B71-8DEF-F6F4E82315E5}" type="presOf" srcId="{B2A452B0-A08A-4B00-B6F5-123ED171C631}" destId="{7F90F73A-5679-48B4-8342-06B30284B534}" srcOrd="0" destOrd="0" presId="urn:microsoft.com/office/officeart/2009/3/layout/HorizontalOrganizationChart"/>
    <dgm:cxn modelId="{05B33776-5E21-4099-B149-AE38F7A3FEBE}" type="presOf" srcId="{80E5FCD6-F7B9-4303-B4CB-069454D7D69B}" destId="{A9295C56-B71E-42A1-8C63-0782F245496A}" srcOrd="0" destOrd="0" presId="urn:microsoft.com/office/officeart/2009/3/layout/HorizontalOrganizationChart"/>
    <dgm:cxn modelId="{7C030478-7C2B-4D2E-96BB-7B5D23AA4DC3}" type="presOf" srcId="{A45EA6B2-916E-46B1-BA98-F92998D9CDF8}" destId="{ECD508A1-39A6-4CC6-8E64-AFDD385E99EE}" srcOrd="0" destOrd="0" presId="urn:microsoft.com/office/officeart/2009/3/layout/HorizontalOrganizationChart"/>
    <dgm:cxn modelId="{14CA7578-2F2A-4AF0-AF2E-7761E5223D2C}" srcId="{7422E635-4761-417A-B325-A7A02B7AED4E}" destId="{60FF0C48-77ED-4575-B90A-8BE1FFA9229D}" srcOrd="2" destOrd="0" parTransId="{574336D2-C210-472D-978C-5DCF5C33BCAC}" sibTransId="{26C6C794-32F2-4FF9-8C8E-70FDBE03DBD9}"/>
    <dgm:cxn modelId="{DCAF7D7A-DCD4-4169-B8D4-E8E55ACAFF60}" type="presOf" srcId="{B0DB754F-4BF9-4B9F-865E-6798B65FD4A5}" destId="{731CADFA-FE45-46F1-8160-83EDE5774508}" srcOrd="0" destOrd="0" presId="urn:microsoft.com/office/officeart/2009/3/layout/HorizontalOrganizationChart"/>
    <dgm:cxn modelId="{F293BB7A-2EA6-426E-AFE9-14FB1911268C}" type="presOf" srcId="{7422E635-4761-417A-B325-A7A02B7AED4E}" destId="{BB877E95-38B6-47C0-9869-81040D2364C9}" srcOrd="0" destOrd="0" presId="urn:microsoft.com/office/officeart/2009/3/layout/HorizontalOrganizationChart"/>
    <dgm:cxn modelId="{3A3B0E85-25A0-4845-AB52-046E51A557FE}" srcId="{21235D68-8676-4F83-990F-18BF3F88E0E7}" destId="{3F2CCE37-4B8F-4769-BCBC-B949978FFB36}" srcOrd="0" destOrd="0" parTransId="{58B33453-8F31-493F-A2C2-62C7FAF720AD}" sibTransId="{37094C59-ED49-48DC-B8AD-92BF00673674}"/>
    <dgm:cxn modelId="{32645E8C-2E99-4E79-82B3-5B5486A235ED}" type="presOf" srcId="{CE741A05-75C4-4B50-BE8C-DAB5B925E22E}" destId="{5F4516C6-A1D0-4A25-B045-F738BBAC89AE}" srcOrd="1" destOrd="0" presId="urn:microsoft.com/office/officeart/2009/3/layout/HorizontalOrganizationChart"/>
    <dgm:cxn modelId="{56932F8D-C9A4-4010-9382-DEAD694A3E4E}" type="presOf" srcId="{65A31C75-7905-4F1A-85C1-9489C0ABB2EB}" destId="{67ECC341-C844-4E92-976B-3C9CBF51BDB4}" srcOrd="0" destOrd="0" presId="urn:microsoft.com/office/officeart/2009/3/layout/HorizontalOrganizationChart"/>
    <dgm:cxn modelId="{EC12A296-A689-4283-9666-C141E26802EA}" type="presOf" srcId="{D8FF80B8-F16C-4D22-91ED-97D43398FBF6}" destId="{15A0D7CC-A208-4A15-BBCF-E74594179B06}" srcOrd="0" destOrd="0" presId="urn:microsoft.com/office/officeart/2009/3/layout/HorizontalOrganizationChart"/>
    <dgm:cxn modelId="{17351897-9071-4A8D-BAA1-9A2CA2587C49}" srcId="{61AFB8B2-FD74-4A57-BBB4-20DDCE4F8F63}" destId="{7E585369-FDDB-43DC-8337-98F887C03BC4}" srcOrd="0" destOrd="0" parTransId="{7A96822C-6EDC-49D9-B82A-E964AE039CCD}" sibTransId="{FA23932A-30AD-46F1-B69E-1A43575D1C4E}"/>
    <dgm:cxn modelId="{9BEA6198-30AE-4C22-9EA6-67D957BB6B6B}" type="presOf" srcId="{61AFB8B2-FD74-4A57-BBB4-20DDCE4F8F63}" destId="{D5B02704-5DFC-4855-A5BA-82D14513E39B}" srcOrd="0" destOrd="0" presId="urn:microsoft.com/office/officeart/2009/3/layout/HorizontalOrganizationChart"/>
    <dgm:cxn modelId="{E01E449B-6FAC-469E-9637-11951063C9D1}" srcId="{7422E635-4761-417A-B325-A7A02B7AED4E}" destId="{B0DB754F-4BF9-4B9F-865E-6798B65FD4A5}" srcOrd="1" destOrd="0" parTransId="{EC6C48EC-4E50-4EF9-A3BB-A46982BB8BDD}" sibTransId="{BF3AFA71-4A23-461F-ABF7-B42560B68240}"/>
    <dgm:cxn modelId="{6ED7E8A8-A37D-430D-9CC2-F59849908D00}" type="presOf" srcId="{BF059A62-8FAF-4D09-969F-BD6FAB661CA6}" destId="{939BE044-EBF6-4186-865F-8865D0F81A37}" srcOrd="1" destOrd="0" presId="urn:microsoft.com/office/officeart/2009/3/layout/HorizontalOrganizationChart"/>
    <dgm:cxn modelId="{CDC66FAD-5759-4937-9A5E-7BC9BE115DA6}" type="presOf" srcId="{61AFB8B2-FD74-4A57-BBB4-20DDCE4F8F63}" destId="{0AB2AFC5-9DD7-4413-AA43-E0538297F58B}" srcOrd="1" destOrd="0" presId="urn:microsoft.com/office/officeart/2009/3/layout/HorizontalOrganizationChart"/>
    <dgm:cxn modelId="{1E0B15B1-441D-4C8E-880C-621E8EDA1EFD}" type="presOf" srcId="{14398AEC-2216-4DCD-AA4D-C6564B72ACE5}" destId="{84AD579B-9FE3-47B7-84A5-4D1B83C1C78F}" srcOrd="0" destOrd="0" presId="urn:microsoft.com/office/officeart/2009/3/layout/HorizontalOrganizationChart"/>
    <dgm:cxn modelId="{7519EFB3-8997-45FD-B561-29FA87A0FB6A}" type="presOf" srcId="{64129109-F327-41DF-9A19-F5F32BDBE75B}" destId="{3C10CFEE-6C2E-458D-B8A9-0042EFFFCBBF}" srcOrd="0" destOrd="0" presId="urn:microsoft.com/office/officeart/2009/3/layout/HorizontalOrganizationChart"/>
    <dgm:cxn modelId="{1CC2DABA-9307-4B6C-BF84-C56BEDFF446C}" type="presOf" srcId="{E8C3E3AF-8B97-4EE7-A99B-FCA41B788B06}" destId="{5C6616C0-D01F-4FCB-84FA-9B678C3DCC5E}" srcOrd="1" destOrd="0" presId="urn:microsoft.com/office/officeart/2009/3/layout/HorizontalOrganizationChart"/>
    <dgm:cxn modelId="{31B385BE-4835-4A46-AFA7-D74BDBB21748}" type="presOf" srcId="{7E585369-FDDB-43DC-8337-98F887C03BC4}" destId="{F912B602-AADF-4739-A318-3660535599CA}" srcOrd="0" destOrd="0" presId="urn:microsoft.com/office/officeart/2009/3/layout/HorizontalOrganizationChart"/>
    <dgm:cxn modelId="{E2CBB7BE-971B-4BAC-AA01-3026CC62D71D}" srcId="{7422E635-4761-417A-B325-A7A02B7AED4E}" destId="{0A44049E-09D6-4551-A82A-D7E1BB7BE797}" srcOrd="3" destOrd="0" parTransId="{691D56AE-36F4-4479-8D55-C4304D5638D1}" sibTransId="{48F6789D-DDD0-4996-A84F-F05352B71FB8}"/>
    <dgm:cxn modelId="{C73C8CC0-B57A-435C-881C-B0D308413E72}" srcId="{18C0FF52-6AD8-41D7-89F6-C7B6158A38BC}" destId="{61AFB8B2-FD74-4A57-BBB4-20DDCE4F8F63}" srcOrd="0" destOrd="0" parTransId="{A9AB4756-7B73-4C93-A1FB-0EF85B11D8E6}" sibTransId="{8E82FE6E-D635-40D6-9288-F762AAFE0D9F}"/>
    <dgm:cxn modelId="{CFA6E5C9-1B84-4BE6-8892-A3D02DA2D3D3}" srcId="{7422E635-4761-417A-B325-A7A02B7AED4E}" destId="{BF059A62-8FAF-4D09-969F-BD6FAB661CA6}" srcOrd="0" destOrd="0" parTransId="{90BDF9F2-2CC5-4D37-83A9-7CA7CD910B67}" sibTransId="{62B5F6A1-5FA6-4464-B4BE-9C1F37C75F1F}"/>
    <dgm:cxn modelId="{87F046CA-A2DC-4ED9-AE70-595ABB3DC0EF}" type="presOf" srcId="{1CC61C04-02D0-4021-B394-8431B25CE126}" destId="{E34E9A81-511A-48DE-A4F2-2A1BB2866368}" srcOrd="0" destOrd="0" presId="urn:microsoft.com/office/officeart/2009/3/layout/HorizontalOrganizationChart"/>
    <dgm:cxn modelId="{64EB15CF-98DF-42B1-88F3-1B37F2D2F5F7}" type="presOf" srcId="{75885CE0-2BB9-47AA-A2B9-B0221029FD6D}" destId="{A8CC6AC8-4391-4D44-93B8-622F94728E26}" srcOrd="1" destOrd="0" presId="urn:microsoft.com/office/officeart/2009/3/layout/HorizontalOrganizationChart"/>
    <dgm:cxn modelId="{E23616D0-F9FA-4436-B983-9BF212F069F7}" type="presOf" srcId="{3F2CCE37-4B8F-4769-BCBC-B949978FFB36}" destId="{14D25F67-D109-4409-A9E1-484EE94E2BBE}" srcOrd="0" destOrd="0" presId="urn:microsoft.com/office/officeart/2009/3/layout/HorizontalOrganizationChart"/>
    <dgm:cxn modelId="{888F11D5-229B-497D-88DD-0AB4AD967018}" type="presOf" srcId="{99DCBC0D-9CA2-40BE-900A-02A845237680}" destId="{FD218187-5803-4EF9-9E36-2C750C367E8A}" srcOrd="0" destOrd="0" presId="urn:microsoft.com/office/officeart/2009/3/layout/HorizontalOrganizationChart"/>
    <dgm:cxn modelId="{664494DF-33C2-4352-9AF9-0DD63F44C48B}" srcId="{7422E635-4761-417A-B325-A7A02B7AED4E}" destId="{3CD88ABE-77C7-4A09-A8FB-329E786127BC}" srcOrd="6" destOrd="0" parTransId="{A45EA6B2-916E-46B1-BA98-F92998D9CDF8}" sibTransId="{5878402E-F1AA-4B1E-8A65-996248CAC0A3}"/>
    <dgm:cxn modelId="{E662C9E0-ED77-471F-9170-072576B0D2B0}" type="presOf" srcId="{6C2337E6-1237-449F-AEB3-FC25E0E05BD6}" destId="{98F6083B-A23D-4582-96A7-2FF494AB869D}" srcOrd="1" destOrd="0" presId="urn:microsoft.com/office/officeart/2009/3/layout/HorizontalOrganizationChart"/>
    <dgm:cxn modelId="{551EE0E2-1D80-401C-B9BD-4D4EE4407CD7}" type="presOf" srcId="{EC6C48EC-4E50-4EF9-A3BB-A46982BB8BDD}" destId="{AD40A20F-3220-4735-AFBE-4424CBDC4B60}" srcOrd="0" destOrd="0" presId="urn:microsoft.com/office/officeart/2009/3/layout/HorizontalOrganizationChart"/>
    <dgm:cxn modelId="{478A54E4-9A65-4563-87A9-3D79BF517F05}" type="presOf" srcId="{CE741A05-75C4-4B50-BE8C-DAB5B925E22E}" destId="{0EFD6073-3437-4764-AEA3-10F3EC90A9EB}" srcOrd="0" destOrd="0" presId="urn:microsoft.com/office/officeart/2009/3/layout/HorizontalOrganizationChart"/>
    <dgm:cxn modelId="{0E2FBCE6-B1FC-4FDB-8121-DE96AEFF602B}" type="presOf" srcId="{6C2337E6-1237-449F-AEB3-FC25E0E05BD6}" destId="{07135410-EA23-4432-B589-AC6D014D02EB}" srcOrd="0" destOrd="0" presId="urn:microsoft.com/office/officeart/2009/3/layout/HorizontalOrganizationChart"/>
    <dgm:cxn modelId="{D6C416E9-54AF-4D4E-90B5-6B1750C5CBC1}" type="presOf" srcId="{3F2CCE37-4B8F-4769-BCBC-B949978FFB36}" destId="{D82FBF17-0B15-4B24-9FC3-525BD9ED8B7D}" srcOrd="1" destOrd="0" presId="urn:microsoft.com/office/officeart/2009/3/layout/HorizontalOrganizationChart"/>
    <dgm:cxn modelId="{D0756AE9-1253-465A-8EC3-EE7B2ED55021}" srcId="{827316D3-AF83-49D6-873B-00E78DB55B48}" destId="{7422E635-4761-417A-B325-A7A02B7AED4E}" srcOrd="2" destOrd="0" parTransId="{14398AEC-2216-4DCD-AA4D-C6564B72ACE5}" sibTransId="{342A26F6-2D5F-4A25-9CD1-F2B1E90EEF40}"/>
    <dgm:cxn modelId="{8C564CEA-FAAB-489B-AE91-51CD81499477}" type="presOf" srcId="{E8C3E3AF-8B97-4EE7-A99B-FCA41B788B06}" destId="{CE1B0CA8-F21F-432A-93DE-FE820DB03ADC}" srcOrd="0" destOrd="0" presId="urn:microsoft.com/office/officeart/2009/3/layout/HorizontalOrganizationChart"/>
    <dgm:cxn modelId="{AF3B36EB-6880-465C-95DB-B30DE514A4FF}" type="presOf" srcId="{7422E635-4761-417A-B325-A7A02B7AED4E}" destId="{BEBEB8F6-4314-4350-BFE1-D4784ACF9D99}" srcOrd="1" destOrd="0" presId="urn:microsoft.com/office/officeart/2009/3/layout/HorizontalOrganizationChart"/>
    <dgm:cxn modelId="{6AF5A8ED-E32D-46CD-B9C8-35127A096A31}" srcId="{61AFB8B2-FD74-4A57-BBB4-20DDCE4F8F63}" destId="{21235D68-8676-4F83-990F-18BF3F88E0E7}" srcOrd="1" destOrd="0" parTransId="{65A31C75-7905-4F1A-85C1-9489C0ABB2EB}" sibTransId="{AF3F83CB-69B2-4DFB-8E30-1AA1BADEC61C}"/>
    <dgm:cxn modelId="{9A066AF6-A62C-4D17-8B18-8B2C9B8883D2}" srcId="{7422E635-4761-417A-B325-A7A02B7AED4E}" destId="{E8C3E3AF-8B97-4EE7-A99B-FCA41B788B06}" srcOrd="5" destOrd="0" parTransId="{D8FF80B8-F16C-4D22-91ED-97D43398FBF6}" sibTransId="{3893548B-888E-4447-A123-1B23CC734506}"/>
    <dgm:cxn modelId="{D4E055FA-7B6F-42DB-BA3D-CB1D5B6C1AC7}" type="presOf" srcId="{1CC61C04-02D0-4021-B394-8431B25CE126}" destId="{CAF9080A-DE47-4E71-86D5-C68CB71ACE91}" srcOrd="1" destOrd="0" presId="urn:microsoft.com/office/officeart/2009/3/layout/HorizontalOrganizationChart"/>
    <dgm:cxn modelId="{8FE8B3FA-9BF5-42D9-8CBF-48FEE860685D}" type="presOf" srcId="{7A96822C-6EDC-49D9-B82A-E964AE039CCD}" destId="{6DD43307-E2B4-4759-A604-22B0A73941AA}" srcOrd="0" destOrd="0" presId="urn:microsoft.com/office/officeart/2009/3/layout/HorizontalOrganizationChart"/>
    <dgm:cxn modelId="{45B60E22-C246-4052-9879-7C4A3BC7517D}" type="presParOf" srcId="{6BF786A7-31B9-4DAB-96C2-E5098595C683}" destId="{C6087AD3-C715-4132-8547-472BF55AFBF1}" srcOrd="0" destOrd="0" presId="urn:microsoft.com/office/officeart/2009/3/layout/HorizontalOrganizationChart"/>
    <dgm:cxn modelId="{22659581-AD39-47BA-8133-58AA8A7E487B}" type="presParOf" srcId="{C6087AD3-C715-4132-8547-472BF55AFBF1}" destId="{B8BB9139-94FA-4319-838A-493014AECD87}" srcOrd="0" destOrd="0" presId="urn:microsoft.com/office/officeart/2009/3/layout/HorizontalOrganizationChart"/>
    <dgm:cxn modelId="{61F06946-105D-426E-9A65-6C1F33351A94}" type="presParOf" srcId="{B8BB9139-94FA-4319-838A-493014AECD87}" destId="{D5B02704-5DFC-4855-A5BA-82D14513E39B}" srcOrd="0" destOrd="0" presId="urn:microsoft.com/office/officeart/2009/3/layout/HorizontalOrganizationChart"/>
    <dgm:cxn modelId="{4B8ADE5A-F03E-4507-AB30-741BCAB1CE67}" type="presParOf" srcId="{B8BB9139-94FA-4319-838A-493014AECD87}" destId="{0AB2AFC5-9DD7-4413-AA43-E0538297F58B}" srcOrd="1" destOrd="0" presId="urn:microsoft.com/office/officeart/2009/3/layout/HorizontalOrganizationChart"/>
    <dgm:cxn modelId="{047A3182-1499-4606-809F-C722CF79D277}" type="presParOf" srcId="{C6087AD3-C715-4132-8547-472BF55AFBF1}" destId="{94CFC004-CF48-448A-AE27-08759E815B45}" srcOrd="1" destOrd="0" presId="urn:microsoft.com/office/officeart/2009/3/layout/HorizontalOrganizationChart"/>
    <dgm:cxn modelId="{936FD908-DD61-46C3-98FA-2D272EFD1C5C}" type="presParOf" srcId="{94CFC004-CF48-448A-AE27-08759E815B45}" destId="{6DD43307-E2B4-4759-A604-22B0A73941AA}" srcOrd="0" destOrd="0" presId="urn:microsoft.com/office/officeart/2009/3/layout/HorizontalOrganizationChart"/>
    <dgm:cxn modelId="{B9987709-9B05-452B-859C-534F4A54694B}" type="presParOf" srcId="{94CFC004-CF48-448A-AE27-08759E815B45}" destId="{9E72653E-FEED-40A4-A1C9-BEA5926A23F5}" srcOrd="1" destOrd="0" presId="urn:microsoft.com/office/officeart/2009/3/layout/HorizontalOrganizationChart"/>
    <dgm:cxn modelId="{382E8B1D-7451-432F-8624-CECA79449A33}" type="presParOf" srcId="{9E72653E-FEED-40A4-A1C9-BEA5926A23F5}" destId="{9F0358FD-E2FE-43F2-8A2B-23B9EA2498C4}" srcOrd="0" destOrd="0" presId="urn:microsoft.com/office/officeart/2009/3/layout/HorizontalOrganizationChart"/>
    <dgm:cxn modelId="{C1172BC7-00FD-4F4B-B0D2-FEF64E6A36D6}" type="presParOf" srcId="{9F0358FD-E2FE-43F2-8A2B-23B9EA2498C4}" destId="{F912B602-AADF-4739-A318-3660535599CA}" srcOrd="0" destOrd="0" presId="urn:microsoft.com/office/officeart/2009/3/layout/HorizontalOrganizationChart"/>
    <dgm:cxn modelId="{0ABC71F0-4516-4B7F-8920-29F70193DD4A}" type="presParOf" srcId="{9F0358FD-E2FE-43F2-8A2B-23B9EA2498C4}" destId="{DE5C8661-CA02-48CE-A146-B36A9896437C}" srcOrd="1" destOrd="0" presId="urn:microsoft.com/office/officeart/2009/3/layout/HorizontalOrganizationChart"/>
    <dgm:cxn modelId="{5B434ECF-68F4-4780-88EB-A625BEF2C215}" type="presParOf" srcId="{9E72653E-FEED-40A4-A1C9-BEA5926A23F5}" destId="{BF5FD2D9-1FB0-4BFE-A66B-171FDD8B2F5F}" srcOrd="1" destOrd="0" presId="urn:microsoft.com/office/officeart/2009/3/layout/HorizontalOrganizationChart"/>
    <dgm:cxn modelId="{02A3454A-A470-4831-A433-1E7754702F1B}" type="presParOf" srcId="{9E72653E-FEED-40A4-A1C9-BEA5926A23F5}" destId="{EA1CD659-7C1B-42B8-89A8-B27770BD123F}" srcOrd="2" destOrd="0" presId="urn:microsoft.com/office/officeart/2009/3/layout/HorizontalOrganizationChart"/>
    <dgm:cxn modelId="{357E4150-26FF-41F3-916D-36D82EC14A39}" type="presParOf" srcId="{94CFC004-CF48-448A-AE27-08759E815B45}" destId="{67ECC341-C844-4E92-976B-3C9CBF51BDB4}" srcOrd="2" destOrd="0" presId="urn:microsoft.com/office/officeart/2009/3/layout/HorizontalOrganizationChart"/>
    <dgm:cxn modelId="{F4A57DCF-5064-43E4-AB8F-7DA2B0D5ABB0}" type="presParOf" srcId="{94CFC004-CF48-448A-AE27-08759E815B45}" destId="{FD8B6CF2-A5E8-4DB7-BB5D-4A2A2A4D625F}" srcOrd="3" destOrd="0" presId="urn:microsoft.com/office/officeart/2009/3/layout/HorizontalOrganizationChart"/>
    <dgm:cxn modelId="{11922158-AA56-40D8-A531-B9C7C2994A88}" type="presParOf" srcId="{FD8B6CF2-A5E8-4DB7-BB5D-4A2A2A4D625F}" destId="{BB69ABEC-E8AD-4E89-A66A-6127DD2D189C}" srcOrd="0" destOrd="0" presId="urn:microsoft.com/office/officeart/2009/3/layout/HorizontalOrganizationChart"/>
    <dgm:cxn modelId="{FCBFB55A-35B9-4C35-A3CE-CB28E551A957}" type="presParOf" srcId="{BB69ABEC-E8AD-4E89-A66A-6127DD2D189C}" destId="{02B04B3B-55BF-471A-99B1-5187F6E15C33}" srcOrd="0" destOrd="0" presId="urn:microsoft.com/office/officeart/2009/3/layout/HorizontalOrganizationChart"/>
    <dgm:cxn modelId="{CB73F17D-E9A5-4226-9908-FA66685AD78B}" type="presParOf" srcId="{BB69ABEC-E8AD-4E89-A66A-6127DD2D189C}" destId="{A38CFAC6-9F73-4696-AA52-AA52724DC38B}" srcOrd="1" destOrd="0" presId="urn:microsoft.com/office/officeart/2009/3/layout/HorizontalOrganizationChart"/>
    <dgm:cxn modelId="{1EC3747A-A0B1-4683-BD89-30292BF927CF}" type="presParOf" srcId="{FD8B6CF2-A5E8-4DB7-BB5D-4A2A2A4D625F}" destId="{FA1DA957-8620-459E-AC3D-4E891C00E61B}" srcOrd="1" destOrd="0" presId="urn:microsoft.com/office/officeart/2009/3/layout/HorizontalOrganizationChart"/>
    <dgm:cxn modelId="{E6ED3976-41C7-4574-A558-ED69C7F63575}" type="presParOf" srcId="{FA1DA957-8620-459E-AC3D-4E891C00E61B}" destId="{18D127C2-D3E4-4EE0-B602-8E61BC361359}" srcOrd="0" destOrd="0" presId="urn:microsoft.com/office/officeart/2009/3/layout/HorizontalOrganizationChart"/>
    <dgm:cxn modelId="{E26756F5-038E-4DD7-BFB7-8953995F8405}" type="presParOf" srcId="{FA1DA957-8620-459E-AC3D-4E891C00E61B}" destId="{7B99F0FC-4585-4155-A29D-34094EA06987}" srcOrd="1" destOrd="0" presId="urn:microsoft.com/office/officeart/2009/3/layout/HorizontalOrganizationChart"/>
    <dgm:cxn modelId="{F9517D1A-F052-4D2B-BA7A-979D7505932B}" type="presParOf" srcId="{7B99F0FC-4585-4155-A29D-34094EA06987}" destId="{6BE85371-ACD5-4070-8A14-F246EE4D5BCB}" srcOrd="0" destOrd="0" presId="urn:microsoft.com/office/officeart/2009/3/layout/HorizontalOrganizationChart"/>
    <dgm:cxn modelId="{5282BD64-4410-4110-96C5-9CAD422327EA}" type="presParOf" srcId="{6BE85371-ACD5-4070-8A14-F246EE4D5BCB}" destId="{14D25F67-D109-4409-A9E1-484EE94E2BBE}" srcOrd="0" destOrd="0" presId="urn:microsoft.com/office/officeart/2009/3/layout/HorizontalOrganizationChart"/>
    <dgm:cxn modelId="{BB28CB7A-59D3-499E-9451-7C73F90336A3}" type="presParOf" srcId="{6BE85371-ACD5-4070-8A14-F246EE4D5BCB}" destId="{D82FBF17-0B15-4B24-9FC3-525BD9ED8B7D}" srcOrd="1" destOrd="0" presId="urn:microsoft.com/office/officeart/2009/3/layout/HorizontalOrganizationChart"/>
    <dgm:cxn modelId="{139DC9C9-FFD0-42CD-9E00-20479A2D6AE1}" type="presParOf" srcId="{7B99F0FC-4585-4155-A29D-34094EA06987}" destId="{901F251A-4BE6-41CF-ACC7-59E1070BB69E}" srcOrd="1" destOrd="0" presId="urn:microsoft.com/office/officeart/2009/3/layout/HorizontalOrganizationChart"/>
    <dgm:cxn modelId="{78696242-1442-42E5-A18B-7A4BE3EF26EC}" type="presParOf" srcId="{7B99F0FC-4585-4155-A29D-34094EA06987}" destId="{EA819941-070C-465F-B7CD-B15DBD991EDD}" srcOrd="2" destOrd="0" presId="urn:microsoft.com/office/officeart/2009/3/layout/HorizontalOrganizationChart"/>
    <dgm:cxn modelId="{ADB77437-3284-4BA2-B9F8-CD3045034C5E}" type="presParOf" srcId="{FA1DA957-8620-459E-AC3D-4E891C00E61B}" destId="{7F90F73A-5679-48B4-8342-06B30284B534}" srcOrd="2" destOrd="0" presId="urn:microsoft.com/office/officeart/2009/3/layout/HorizontalOrganizationChart"/>
    <dgm:cxn modelId="{A6FEEDCB-F27A-4C3D-AF17-D4CAA3F67AD9}" type="presParOf" srcId="{FA1DA957-8620-459E-AC3D-4E891C00E61B}" destId="{4012CC0F-5486-44C8-A526-EBA3D1369F48}" srcOrd="3" destOrd="0" presId="urn:microsoft.com/office/officeart/2009/3/layout/HorizontalOrganizationChart"/>
    <dgm:cxn modelId="{19AD4C37-1079-462D-9172-AD5C299E6D86}" type="presParOf" srcId="{4012CC0F-5486-44C8-A526-EBA3D1369F48}" destId="{D82C573D-E238-4705-AADF-ABF2FD83CCCE}" srcOrd="0" destOrd="0" presId="urn:microsoft.com/office/officeart/2009/3/layout/HorizontalOrganizationChart"/>
    <dgm:cxn modelId="{AC409F50-6549-4E4D-9400-2711A34D052B}" type="presParOf" srcId="{D82C573D-E238-4705-AADF-ABF2FD83CCCE}" destId="{876F1FDD-7248-4A58-AA02-5A09E6DD2E13}" srcOrd="0" destOrd="0" presId="urn:microsoft.com/office/officeart/2009/3/layout/HorizontalOrganizationChart"/>
    <dgm:cxn modelId="{EEB525E1-9CAE-40BA-B030-0EFB6BD74D46}" type="presParOf" srcId="{D82C573D-E238-4705-AADF-ABF2FD83CCCE}" destId="{37B3E942-7B08-4B82-8FF6-05E345F71806}" srcOrd="1" destOrd="0" presId="urn:microsoft.com/office/officeart/2009/3/layout/HorizontalOrganizationChart"/>
    <dgm:cxn modelId="{7E1EB9BA-756A-423D-8BF4-71240E8F69BB}" type="presParOf" srcId="{4012CC0F-5486-44C8-A526-EBA3D1369F48}" destId="{65772849-0B6A-4D18-A956-97F28FD2CFDD}" srcOrd="1" destOrd="0" presId="urn:microsoft.com/office/officeart/2009/3/layout/HorizontalOrganizationChart"/>
    <dgm:cxn modelId="{C1151AE8-79E1-40BF-A9E2-B678CA6B545B}" type="presParOf" srcId="{4012CC0F-5486-44C8-A526-EBA3D1369F48}" destId="{ADC395B6-F7DF-4E78-B3D8-27F90917E832}" srcOrd="2" destOrd="0" presId="urn:microsoft.com/office/officeart/2009/3/layout/HorizontalOrganizationChart"/>
    <dgm:cxn modelId="{13566D36-1F31-4027-BA95-7CECCFA1534E}" type="presParOf" srcId="{FA1DA957-8620-459E-AC3D-4E891C00E61B}" destId="{FD218187-5803-4EF9-9E36-2C750C367E8A}" srcOrd="4" destOrd="0" presId="urn:microsoft.com/office/officeart/2009/3/layout/HorizontalOrganizationChart"/>
    <dgm:cxn modelId="{F0D3686B-66A8-4A5E-93E6-0DC5639EFA7B}" type="presParOf" srcId="{FA1DA957-8620-459E-AC3D-4E891C00E61B}" destId="{8FC8BC5B-7BD6-45D5-8713-1A09C929F726}" srcOrd="5" destOrd="0" presId="urn:microsoft.com/office/officeart/2009/3/layout/HorizontalOrganizationChart"/>
    <dgm:cxn modelId="{E89A9033-115D-43EA-86FD-CADDDA431750}" type="presParOf" srcId="{8FC8BC5B-7BD6-45D5-8713-1A09C929F726}" destId="{1283B946-B50E-4CD1-A4D0-EB4579A5AC74}" srcOrd="0" destOrd="0" presId="urn:microsoft.com/office/officeart/2009/3/layout/HorizontalOrganizationChart"/>
    <dgm:cxn modelId="{D1F84756-B32B-4FA4-92B3-8B70EF4F3366}" type="presParOf" srcId="{1283B946-B50E-4CD1-A4D0-EB4579A5AC74}" destId="{56F5D91E-D97A-4198-9F90-D2DCC753D632}" srcOrd="0" destOrd="0" presId="urn:microsoft.com/office/officeart/2009/3/layout/HorizontalOrganizationChart"/>
    <dgm:cxn modelId="{E912D383-8347-46A3-8919-1AB55C3BE520}" type="presParOf" srcId="{1283B946-B50E-4CD1-A4D0-EB4579A5AC74}" destId="{B1C11711-B302-46C4-91C9-B2FA66973463}" srcOrd="1" destOrd="0" presId="urn:microsoft.com/office/officeart/2009/3/layout/HorizontalOrganizationChart"/>
    <dgm:cxn modelId="{D835B18D-AD18-4E24-9619-40027089744B}" type="presParOf" srcId="{8FC8BC5B-7BD6-45D5-8713-1A09C929F726}" destId="{81F6EA1D-5E88-4B03-979E-7BBC0425F912}" srcOrd="1" destOrd="0" presId="urn:microsoft.com/office/officeart/2009/3/layout/HorizontalOrganizationChart"/>
    <dgm:cxn modelId="{21EE4C18-1745-4CB4-AE94-1C8C1712C663}" type="presParOf" srcId="{81F6EA1D-5E88-4B03-979E-7BBC0425F912}" destId="{26D1468B-06BE-42AB-BFF1-79FD51BE0A1C}" srcOrd="0" destOrd="0" presId="urn:microsoft.com/office/officeart/2009/3/layout/HorizontalOrganizationChart"/>
    <dgm:cxn modelId="{B7FF1139-D43E-463A-91FA-EE43B3BF6F5D}" type="presParOf" srcId="{81F6EA1D-5E88-4B03-979E-7BBC0425F912}" destId="{E7BF6181-4946-4069-9DED-81889C61156B}" srcOrd="1" destOrd="0" presId="urn:microsoft.com/office/officeart/2009/3/layout/HorizontalOrganizationChart"/>
    <dgm:cxn modelId="{E9CA5774-5FFF-47D0-B948-00EA172A7E51}" type="presParOf" srcId="{E7BF6181-4946-4069-9DED-81889C61156B}" destId="{E5424358-30BA-4663-A657-96B9562CB1EB}" srcOrd="0" destOrd="0" presId="urn:microsoft.com/office/officeart/2009/3/layout/HorizontalOrganizationChart"/>
    <dgm:cxn modelId="{4D9F5CB6-6EC6-4258-9D79-16483DC791B5}" type="presParOf" srcId="{E5424358-30BA-4663-A657-96B9562CB1EB}" destId="{E34E9A81-511A-48DE-A4F2-2A1BB2866368}" srcOrd="0" destOrd="0" presId="urn:microsoft.com/office/officeart/2009/3/layout/HorizontalOrganizationChart"/>
    <dgm:cxn modelId="{E9864628-630B-4BE2-A4B9-C3FF245DA025}" type="presParOf" srcId="{E5424358-30BA-4663-A657-96B9562CB1EB}" destId="{CAF9080A-DE47-4E71-86D5-C68CB71ACE91}" srcOrd="1" destOrd="0" presId="urn:microsoft.com/office/officeart/2009/3/layout/HorizontalOrganizationChart"/>
    <dgm:cxn modelId="{44D70E58-310F-4A80-BDD4-EA39F45F2FD3}" type="presParOf" srcId="{E7BF6181-4946-4069-9DED-81889C61156B}" destId="{37B95F7C-6AC3-4E4F-A2A9-680A82550D54}" srcOrd="1" destOrd="0" presId="urn:microsoft.com/office/officeart/2009/3/layout/HorizontalOrganizationChart"/>
    <dgm:cxn modelId="{CFDFCE74-9C6B-4B66-BE35-6BE7209AA7F7}" type="presParOf" srcId="{E7BF6181-4946-4069-9DED-81889C61156B}" destId="{4F734AC5-75DF-4DED-A02F-200FF95966DC}" srcOrd="2" destOrd="0" presId="urn:microsoft.com/office/officeart/2009/3/layout/HorizontalOrganizationChart"/>
    <dgm:cxn modelId="{02AB0435-F730-43FF-A230-2993BEBC6C74}" type="presParOf" srcId="{81F6EA1D-5E88-4B03-979E-7BBC0425F912}" destId="{A9295C56-B71E-42A1-8C63-0782F245496A}" srcOrd="2" destOrd="0" presId="urn:microsoft.com/office/officeart/2009/3/layout/HorizontalOrganizationChart"/>
    <dgm:cxn modelId="{A7ED596C-CD7D-4712-B7F0-18F1AEF107E6}" type="presParOf" srcId="{81F6EA1D-5E88-4B03-979E-7BBC0425F912}" destId="{23743BC6-F90E-478A-B84B-918CD13887CB}" srcOrd="3" destOrd="0" presId="urn:microsoft.com/office/officeart/2009/3/layout/HorizontalOrganizationChart"/>
    <dgm:cxn modelId="{45F64AF5-8AEE-44BC-A150-37D14DD6F08B}" type="presParOf" srcId="{23743BC6-F90E-478A-B84B-918CD13887CB}" destId="{C57249E5-B9BC-46D2-90AF-FAF1C93B0672}" srcOrd="0" destOrd="0" presId="urn:microsoft.com/office/officeart/2009/3/layout/HorizontalOrganizationChart"/>
    <dgm:cxn modelId="{9488EF81-A95B-4669-B2E7-7791FF3F1E4D}" type="presParOf" srcId="{C57249E5-B9BC-46D2-90AF-FAF1C93B0672}" destId="{0EFD6073-3437-4764-AEA3-10F3EC90A9EB}" srcOrd="0" destOrd="0" presId="urn:microsoft.com/office/officeart/2009/3/layout/HorizontalOrganizationChart"/>
    <dgm:cxn modelId="{6451282E-9177-4D38-B6ED-EB113A6576FC}" type="presParOf" srcId="{C57249E5-B9BC-46D2-90AF-FAF1C93B0672}" destId="{5F4516C6-A1D0-4A25-B045-F738BBAC89AE}" srcOrd="1" destOrd="0" presId="urn:microsoft.com/office/officeart/2009/3/layout/HorizontalOrganizationChart"/>
    <dgm:cxn modelId="{3138A4B5-9C58-465C-AD53-34148AF77BAA}" type="presParOf" srcId="{23743BC6-F90E-478A-B84B-918CD13887CB}" destId="{25736F26-F314-4903-9096-FA8E63CB3BB4}" srcOrd="1" destOrd="0" presId="urn:microsoft.com/office/officeart/2009/3/layout/HorizontalOrganizationChart"/>
    <dgm:cxn modelId="{902FCE28-8906-41BA-83D5-6733313BDA74}" type="presParOf" srcId="{23743BC6-F90E-478A-B84B-918CD13887CB}" destId="{2F3023D7-D218-49C2-B902-041BE4660AFF}" srcOrd="2" destOrd="0" presId="urn:microsoft.com/office/officeart/2009/3/layout/HorizontalOrganizationChart"/>
    <dgm:cxn modelId="{AB2E0985-38BF-402E-93D6-4A984E3A4B7A}" type="presParOf" srcId="{81F6EA1D-5E88-4B03-979E-7BBC0425F912}" destId="{84AD579B-9FE3-47B7-84A5-4D1B83C1C78F}" srcOrd="4" destOrd="0" presId="urn:microsoft.com/office/officeart/2009/3/layout/HorizontalOrganizationChart"/>
    <dgm:cxn modelId="{1235D3ED-7289-4826-8D85-40FFF5ECCCDB}" type="presParOf" srcId="{81F6EA1D-5E88-4B03-979E-7BBC0425F912}" destId="{FD46C65A-67F1-4C99-A518-F52A725CDF71}" srcOrd="5" destOrd="0" presId="urn:microsoft.com/office/officeart/2009/3/layout/HorizontalOrganizationChart"/>
    <dgm:cxn modelId="{D86BD017-FC65-4D5F-B313-B7E9DEB2BEC7}" type="presParOf" srcId="{FD46C65A-67F1-4C99-A518-F52A725CDF71}" destId="{C9FB159B-3645-4F5D-966C-8B28C7AAB95A}" srcOrd="0" destOrd="0" presId="urn:microsoft.com/office/officeart/2009/3/layout/HorizontalOrganizationChart"/>
    <dgm:cxn modelId="{87814AB7-1D44-4FF1-8C00-1682D02B2641}" type="presParOf" srcId="{C9FB159B-3645-4F5D-966C-8B28C7AAB95A}" destId="{BB877E95-38B6-47C0-9869-81040D2364C9}" srcOrd="0" destOrd="0" presId="urn:microsoft.com/office/officeart/2009/3/layout/HorizontalOrganizationChart"/>
    <dgm:cxn modelId="{04F73AD9-BE82-46AA-87DA-695C7CDAC462}" type="presParOf" srcId="{C9FB159B-3645-4F5D-966C-8B28C7AAB95A}" destId="{BEBEB8F6-4314-4350-BFE1-D4784ACF9D99}" srcOrd="1" destOrd="0" presId="urn:microsoft.com/office/officeart/2009/3/layout/HorizontalOrganizationChart"/>
    <dgm:cxn modelId="{98BD0DE1-733F-40F0-BEEA-8D79953E27A9}" type="presParOf" srcId="{FD46C65A-67F1-4C99-A518-F52A725CDF71}" destId="{1FE46BE8-D37B-4332-9665-331AEC37DAE7}" srcOrd="1" destOrd="0" presId="urn:microsoft.com/office/officeart/2009/3/layout/HorizontalOrganizationChart"/>
    <dgm:cxn modelId="{3E8CD44F-90E2-4BEF-8E86-2A3D1C355ED5}" type="presParOf" srcId="{1FE46BE8-D37B-4332-9665-331AEC37DAE7}" destId="{21B9B250-1283-497B-90D2-EA6A47609636}" srcOrd="0" destOrd="0" presId="urn:microsoft.com/office/officeart/2009/3/layout/HorizontalOrganizationChart"/>
    <dgm:cxn modelId="{D04FCD17-0567-4416-96E0-AB9ADD009D0D}" type="presParOf" srcId="{1FE46BE8-D37B-4332-9665-331AEC37DAE7}" destId="{3D556DD9-E7D2-4346-A290-B0638412B735}" srcOrd="1" destOrd="0" presId="urn:microsoft.com/office/officeart/2009/3/layout/HorizontalOrganizationChart"/>
    <dgm:cxn modelId="{AB4F66EE-AF2D-4B38-B077-B1871D290452}" type="presParOf" srcId="{3D556DD9-E7D2-4346-A290-B0638412B735}" destId="{5150BB72-020A-4858-87BE-A115E1C793AF}" srcOrd="0" destOrd="0" presId="urn:microsoft.com/office/officeart/2009/3/layout/HorizontalOrganizationChart"/>
    <dgm:cxn modelId="{8A934329-6C63-4F18-B21A-DF00B047F80C}" type="presParOf" srcId="{5150BB72-020A-4858-87BE-A115E1C793AF}" destId="{42DA484C-3923-4DAA-8510-D0923B669BC3}" srcOrd="0" destOrd="0" presId="urn:microsoft.com/office/officeart/2009/3/layout/HorizontalOrganizationChart"/>
    <dgm:cxn modelId="{C64542CC-9B60-45B1-AD8D-F8B1FC6E2A5C}" type="presParOf" srcId="{5150BB72-020A-4858-87BE-A115E1C793AF}" destId="{939BE044-EBF6-4186-865F-8865D0F81A37}" srcOrd="1" destOrd="0" presId="urn:microsoft.com/office/officeart/2009/3/layout/HorizontalOrganizationChart"/>
    <dgm:cxn modelId="{FA04779E-5FD7-4EF9-83FF-9E3E782D1AAE}" type="presParOf" srcId="{3D556DD9-E7D2-4346-A290-B0638412B735}" destId="{F8E1BF13-B504-4DD6-980B-D69449A4DCFC}" srcOrd="1" destOrd="0" presId="urn:microsoft.com/office/officeart/2009/3/layout/HorizontalOrganizationChart"/>
    <dgm:cxn modelId="{B022F164-CE36-4AEB-A4F8-603F2A20BD07}" type="presParOf" srcId="{3D556DD9-E7D2-4346-A290-B0638412B735}" destId="{F7F3E6A1-EFCB-4075-978E-1EE1CD50361A}" srcOrd="2" destOrd="0" presId="urn:microsoft.com/office/officeart/2009/3/layout/HorizontalOrganizationChart"/>
    <dgm:cxn modelId="{542C1E50-B99E-4310-9020-D89B5109CED6}" type="presParOf" srcId="{1FE46BE8-D37B-4332-9665-331AEC37DAE7}" destId="{AD40A20F-3220-4735-AFBE-4424CBDC4B60}" srcOrd="2" destOrd="0" presId="urn:microsoft.com/office/officeart/2009/3/layout/HorizontalOrganizationChart"/>
    <dgm:cxn modelId="{C1A828D0-93AD-44D3-95D1-99C19963301D}" type="presParOf" srcId="{1FE46BE8-D37B-4332-9665-331AEC37DAE7}" destId="{3FCD0FE0-B69D-449A-A4CB-8F5F0E53E2D0}" srcOrd="3" destOrd="0" presId="urn:microsoft.com/office/officeart/2009/3/layout/HorizontalOrganizationChart"/>
    <dgm:cxn modelId="{16A874A2-EECF-452C-A71A-4C2812C0AE9E}" type="presParOf" srcId="{3FCD0FE0-B69D-449A-A4CB-8F5F0E53E2D0}" destId="{30F0BDB4-5CBD-455E-B6F5-131D2E0C0014}" srcOrd="0" destOrd="0" presId="urn:microsoft.com/office/officeart/2009/3/layout/HorizontalOrganizationChart"/>
    <dgm:cxn modelId="{25B1C187-C4BE-4E51-8AFF-13B565B92B20}" type="presParOf" srcId="{30F0BDB4-5CBD-455E-B6F5-131D2E0C0014}" destId="{731CADFA-FE45-46F1-8160-83EDE5774508}" srcOrd="0" destOrd="0" presId="urn:microsoft.com/office/officeart/2009/3/layout/HorizontalOrganizationChart"/>
    <dgm:cxn modelId="{4C018DDD-94AF-4DE7-8709-499A283F0186}" type="presParOf" srcId="{30F0BDB4-5CBD-455E-B6F5-131D2E0C0014}" destId="{4AD6D3A6-047E-47A6-BB2B-8E68AA20B7FE}" srcOrd="1" destOrd="0" presId="urn:microsoft.com/office/officeart/2009/3/layout/HorizontalOrganizationChart"/>
    <dgm:cxn modelId="{55935C9D-75E7-48EA-AB21-81BECC6C8D27}" type="presParOf" srcId="{3FCD0FE0-B69D-449A-A4CB-8F5F0E53E2D0}" destId="{4941D95E-5BA7-4279-B36C-A9F21D15CF46}" srcOrd="1" destOrd="0" presId="urn:microsoft.com/office/officeart/2009/3/layout/HorizontalOrganizationChart"/>
    <dgm:cxn modelId="{725D22FC-DB77-4815-86A8-7EA2E147AB0C}" type="presParOf" srcId="{3FCD0FE0-B69D-449A-A4CB-8F5F0E53E2D0}" destId="{3E12611F-F4DB-43B0-81AB-B68A9DD0A770}" srcOrd="2" destOrd="0" presId="urn:microsoft.com/office/officeart/2009/3/layout/HorizontalOrganizationChart"/>
    <dgm:cxn modelId="{53FC73E0-3FB0-400A-B536-39CB63CF7D8A}" type="presParOf" srcId="{1FE46BE8-D37B-4332-9665-331AEC37DAE7}" destId="{8C11B6DF-712F-428A-AD6D-587F653ACF96}" srcOrd="4" destOrd="0" presId="urn:microsoft.com/office/officeart/2009/3/layout/HorizontalOrganizationChart"/>
    <dgm:cxn modelId="{1E1F55CB-0472-48AB-AD72-DE272CB6B0B3}" type="presParOf" srcId="{1FE46BE8-D37B-4332-9665-331AEC37DAE7}" destId="{EAA2C9CE-C095-4EC2-8797-D07EE9C2CFDE}" srcOrd="5" destOrd="0" presId="urn:microsoft.com/office/officeart/2009/3/layout/HorizontalOrganizationChart"/>
    <dgm:cxn modelId="{75920B6A-FA6D-443F-87F5-251C3FBC8548}" type="presParOf" srcId="{EAA2C9CE-C095-4EC2-8797-D07EE9C2CFDE}" destId="{7F9E5005-F297-4C31-9D9E-08ED7DB81971}" srcOrd="0" destOrd="0" presId="urn:microsoft.com/office/officeart/2009/3/layout/HorizontalOrganizationChart"/>
    <dgm:cxn modelId="{CEF02D1B-93CA-40D8-AD55-CBADFA9D562C}" type="presParOf" srcId="{7F9E5005-F297-4C31-9D9E-08ED7DB81971}" destId="{44C6951D-AECC-4031-884B-588B56A1922B}" srcOrd="0" destOrd="0" presId="urn:microsoft.com/office/officeart/2009/3/layout/HorizontalOrganizationChart"/>
    <dgm:cxn modelId="{ED3E86BC-660F-4F07-B52F-CDCE62044634}" type="presParOf" srcId="{7F9E5005-F297-4C31-9D9E-08ED7DB81971}" destId="{CDE58496-852C-449D-A37B-30728415FC9F}" srcOrd="1" destOrd="0" presId="urn:microsoft.com/office/officeart/2009/3/layout/HorizontalOrganizationChart"/>
    <dgm:cxn modelId="{86FC23AB-389B-45B6-80B6-60E51A693952}" type="presParOf" srcId="{EAA2C9CE-C095-4EC2-8797-D07EE9C2CFDE}" destId="{4803AF27-9833-4087-B5E7-2B016255585E}" srcOrd="1" destOrd="0" presId="urn:microsoft.com/office/officeart/2009/3/layout/HorizontalOrganizationChart"/>
    <dgm:cxn modelId="{4F4A13D0-3986-4076-BC7A-31D5D922CE6C}" type="presParOf" srcId="{EAA2C9CE-C095-4EC2-8797-D07EE9C2CFDE}" destId="{837251C3-C2EB-4B0C-8788-2736B2F5397F}" srcOrd="2" destOrd="0" presId="urn:microsoft.com/office/officeart/2009/3/layout/HorizontalOrganizationChart"/>
    <dgm:cxn modelId="{6860B2BD-04CC-4F29-A760-C05BA2549890}" type="presParOf" srcId="{1FE46BE8-D37B-4332-9665-331AEC37DAE7}" destId="{5ADCF14C-BAAE-47E1-A25A-17D1AB242CF7}" srcOrd="6" destOrd="0" presId="urn:microsoft.com/office/officeart/2009/3/layout/HorizontalOrganizationChart"/>
    <dgm:cxn modelId="{2F351982-32EA-40A9-9E67-A13298B74273}" type="presParOf" srcId="{1FE46BE8-D37B-4332-9665-331AEC37DAE7}" destId="{99BA3F25-EAEA-406E-BDFE-A785AEE7A0C3}" srcOrd="7" destOrd="0" presId="urn:microsoft.com/office/officeart/2009/3/layout/HorizontalOrganizationChart"/>
    <dgm:cxn modelId="{14BAE3E7-F527-49FD-A801-15C1DCF5BDAF}" type="presParOf" srcId="{99BA3F25-EAEA-406E-BDFE-A785AEE7A0C3}" destId="{6E10E492-E3FF-4171-935A-6927EFADF4F8}" srcOrd="0" destOrd="0" presId="urn:microsoft.com/office/officeart/2009/3/layout/HorizontalOrganizationChart"/>
    <dgm:cxn modelId="{A014F2B3-ACC9-48AE-8059-71C56C0BBB05}" type="presParOf" srcId="{6E10E492-E3FF-4171-935A-6927EFADF4F8}" destId="{ECC0CE2E-E602-4065-AC02-BA96A21310EA}" srcOrd="0" destOrd="0" presId="urn:microsoft.com/office/officeart/2009/3/layout/HorizontalOrganizationChart"/>
    <dgm:cxn modelId="{F953F09F-F427-406F-BD11-DD9AFC494CAB}" type="presParOf" srcId="{6E10E492-E3FF-4171-935A-6927EFADF4F8}" destId="{0C431B62-8DA6-4644-AC69-A6460BAD51C2}" srcOrd="1" destOrd="0" presId="urn:microsoft.com/office/officeart/2009/3/layout/HorizontalOrganizationChart"/>
    <dgm:cxn modelId="{FD97A831-123B-41B2-8D13-1A08AED01D4F}" type="presParOf" srcId="{99BA3F25-EAEA-406E-BDFE-A785AEE7A0C3}" destId="{6BFBB427-0913-4CB4-A367-760CE70D62A8}" srcOrd="1" destOrd="0" presId="urn:microsoft.com/office/officeart/2009/3/layout/HorizontalOrganizationChart"/>
    <dgm:cxn modelId="{0BF9EF3A-2BDC-4804-AADF-267BE356718B}" type="presParOf" srcId="{99BA3F25-EAEA-406E-BDFE-A785AEE7A0C3}" destId="{36344D17-C1F9-42C9-9BBE-6EED06EFC294}" srcOrd="2" destOrd="0" presId="urn:microsoft.com/office/officeart/2009/3/layout/HorizontalOrganizationChart"/>
    <dgm:cxn modelId="{3E15E285-92D6-4660-B624-1C1A6A3DA524}" type="presParOf" srcId="{1FE46BE8-D37B-4332-9665-331AEC37DAE7}" destId="{3C10CFEE-6C2E-458D-B8A9-0042EFFFCBBF}" srcOrd="8" destOrd="0" presId="urn:microsoft.com/office/officeart/2009/3/layout/HorizontalOrganizationChart"/>
    <dgm:cxn modelId="{DA3D2625-EE35-415B-8DF7-5359F3597500}" type="presParOf" srcId="{1FE46BE8-D37B-4332-9665-331AEC37DAE7}" destId="{93D0BEB2-56DA-4769-8EC4-D989C759F3C4}" srcOrd="9" destOrd="0" presId="urn:microsoft.com/office/officeart/2009/3/layout/HorizontalOrganizationChart"/>
    <dgm:cxn modelId="{345AA987-2681-4ABB-A645-5517BEF794F7}" type="presParOf" srcId="{93D0BEB2-56DA-4769-8EC4-D989C759F3C4}" destId="{C788BFDB-C053-457F-A8BC-26DA99BDB908}" srcOrd="0" destOrd="0" presId="urn:microsoft.com/office/officeart/2009/3/layout/HorizontalOrganizationChart"/>
    <dgm:cxn modelId="{8319C38D-EB3C-4D89-BDF8-9D94D52AC0B5}" type="presParOf" srcId="{C788BFDB-C053-457F-A8BC-26DA99BDB908}" destId="{936CB0F0-4D6A-4FAD-BA4C-6D7B0068399E}" srcOrd="0" destOrd="0" presId="urn:microsoft.com/office/officeart/2009/3/layout/HorizontalOrganizationChart"/>
    <dgm:cxn modelId="{4AFF2DDD-9F82-4C6E-8EB3-B95076DA16A3}" type="presParOf" srcId="{C788BFDB-C053-457F-A8BC-26DA99BDB908}" destId="{A8CC6AC8-4391-4D44-93B8-622F94728E26}" srcOrd="1" destOrd="0" presId="urn:microsoft.com/office/officeart/2009/3/layout/HorizontalOrganizationChart"/>
    <dgm:cxn modelId="{07F7F06E-E843-4EFF-99DC-6E1F3ACF5C36}" type="presParOf" srcId="{93D0BEB2-56DA-4769-8EC4-D989C759F3C4}" destId="{8F7F0061-978B-48BD-A857-DDEA7C959F60}" srcOrd="1" destOrd="0" presId="urn:microsoft.com/office/officeart/2009/3/layout/HorizontalOrganizationChart"/>
    <dgm:cxn modelId="{D392A545-6FBF-4C7C-AC26-BBDB9F5F6768}" type="presParOf" srcId="{93D0BEB2-56DA-4769-8EC4-D989C759F3C4}" destId="{EC697B3F-8201-4ECC-B02C-DFA41C2F3F40}" srcOrd="2" destOrd="0" presId="urn:microsoft.com/office/officeart/2009/3/layout/HorizontalOrganizationChart"/>
    <dgm:cxn modelId="{22B124E7-187C-44D4-BABA-D7A4BE40E1BE}" type="presParOf" srcId="{1FE46BE8-D37B-4332-9665-331AEC37DAE7}" destId="{15A0D7CC-A208-4A15-BBCF-E74594179B06}" srcOrd="10" destOrd="0" presId="urn:microsoft.com/office/officeart/2009/3/layout/HorizontalOrganizationChart"/>
    <dgm:cxn modelId="{09D64DC0-D7C1-4F6B-8822-E90B860368FA}" type="presParOf" srcId="{1FE46BE8-D37B-4332-9665-331AEC37DAE7}" destId="{CFE69D7B-D8E9-4291-BD42-F4CE90DB1A06}" srcOrd="11" destOrd="0" presId="urn:microsoft.com/office/officeart/2009/3/layout/HorizontalOrganizationChart"/>
    <dgm:cxn modelId="{81C7A5BC-A300-499A-AFD8-C17EAAE650C2}" type="presParOf" srcId="{CFE69D7B-D8E9-4291-BD42-F4CE90DB1A06}" destId="{0A1039EF-74A7-424D-80F4-5A0E76234559}" srcOrd="0" destOrd="0" presId="urn:microsoft.com/office/officeart/2009/3/layout/HorizontalOrganizationChart"/>
    <dgm:cxn modelId="{174FFBA2-40F8-41BB-9202-05564896CCE4}" type="presParOf" srcId="{0A1039EF-74A7-424D-80F4-5A0E76234559}" destId="{CE1B0CA8-F21F-432A-93DE-FE820DB03ADC}" srcOrd="0" destOrd="0" presId="urn:microsoft.com/office/officeart/2009/3/layout/HorizontalOrganizationChart"/>
    <dgm:cxn modelId="{2B6068BA-9CE1-4677-B186-A5CCF2405E0B}" type="presParOf" srcId="{0A1039EF-74A7-424D-80F4-5A0E76234559}" destId="{5C6616C0-D01F-4FCB-84FA-9B678C3DCC5E}" srcOrd="1" destOrd="0" presId="urn:microsoft.com/office/officeart/2009/3/layout/HorizontalOrganizationChart"/>
    <dgm:cxn modelId="{090F85D4-69BE-4DD9-8291-8B4EC36960FB}" type="presParOf" srcId="{CFE69D7B-D8E9-4291-BD42-F4CE90DB1A06}" destId="{B4C4F5C0-CE04-4160-954E-475726F70D94}" srcOrd="1" destOrd="0" presId="urn:microsoft.com/office/officeart/2009/3/layout/HorizontalOrganizationChart"/>
    <dgm:cxn modelId="{39DD2DA6-17AB-4EC1-8A6E-F2C1E3FD65A1}" type="presParOf" srcId="{CFE69D7B-D8E9-4291-BD42-F4CE90DB1A06}" destId="{369F0BB9-DCC3-4F38-8F16-9ECDD738434F}" srcOrd="2" destOrd="0" presId="urn:microsoft.com/office/officeart/2009/3/layout/HorizontalOrganizationChart"/>
    <dgm:cxn modelId="{1620A8AE-8E31-4FF0-ACA0-0AEA274B2DA5}" type="presParOf" srcId="{1FE46BE8-D37B-4332-9665-331AEC37DAE7}" destId="{ECD508A1-39A6-4CC6-8E64-AFDD385E99EE}" srcOrd="12" destOrd="0" presId="urn:microsoft.com/office/officeart/2009/3/layout/HorizontalOrganizationChart"/>
    <dgm:cxn modelId="{AA86766F-A268-4314-9784-BC27E2B3B658}" type="presParOf" srcId="{1FE46BE8-D37B-4332-9665-331AEC37DAE7}" destId="{A5FF41DD-8C1A-4121-84F2-FC5B7067FFF6}" srcOrd="13" destOrd="0" presId="urn:microsoft.com/office/officeart/2009/3/layout/HorizontalOrganizationChart"/>
    <dgm:cxn modelId="{B5136A17-6B41-4028-A28A-1E3C1C426122}" type="presParOf" srcId="{A5FF41DD-8C1A-4121-84F2-FC5B7067FFF6}" destId="{84AB414F-5DA5-4196-B8B1-1AD7D6865C5D}" srcOrd="0" destOrd="0" presId="urn:microsoft.com/office/officeart/2009/3/layout/HorizontalOrganizationChart"/>
    <dgm:cxn modelId="{F2425D65-E4C2-4221-B688-3AFD76FFB747}" type="presParOf" srcId="{84AB414F-5DA5-4196-B8B1-1AD7D6865C5D}" destId="{9F2BED93-A40B-4329-9C1C-A881F5665C4E}" srcOrd="0" destOrd="0" presId="urn:microsoft.com/office/officeart/2009/3/layout/HorizontalOrganizationChart"/>
    <dgm:cxn modelId="{843E45DE-D5B0-4CF1-8E70-43011D24D105}" type="presParOf" srcId="{84AB414F-5DA5-4196-B8B1-1AD7D6865C5D}" destId="{F5F554D5-6554-4D1B-A6B8-C57E024B8C3A}" srcOrd="1" destOrd="0" presId="urn:microsoft.com/office/officeart/2009/3/layout/HorizontalOrganizationChart"/>
    <dgm:cxn modelId="{960E1309-681E-4163-8232-10587F06DC81}" type="presParOf" srcId="{A5FF41DD-8C1A-4121-84F2-FC5B7067FFF6}" destId="{0E3AA165-5B10-43DC-8E4C-EDDF18C05FDD}" srcOrd="1" destOrd="0" presId="urn:microsoft.com/office/officeart/2009/3/layout/HorizontalOrganizationChart"/>
    <dgm:cxn modelId="{3901A2ED-F01A-43A4-A608-40FB359A4FE9}" type="presParOf" srcId="{A5FF41DD-8C1A-4121-84F2-FC5B7067FFF6}" destId="{2F371F8F-37DE-4519-9E5C-A2BC0D2AECD3}" srcOrd="2" destOrd="0" presId="urn:microsoft.com/office/officeart/2009/3/layout/HorizontalOrganizationChart"/>
    <dgm:cxn modelId="{0C268E70-9719-44DC-8AE2-1AE80E91A1DF}" type="presParOf" srcId="{1FE46BE8-D37B-4332-9665-331AEC37DAE7}" destId="{C7648E6A-62BB-42AC-BA04-1CC8B3FC4785}" srcOrd="14" destOrd="0" presId="urn:microsoft.com/office/officeart/2009/3/layout/HorizontalOrganizationChart"/>
    <dgm:cxn modelId="{E8B4430E-DCE4-4A99-A7AE-9C713BC12DFC}" type="presParOf" srcId="{1FE46BE8-D37B-4332-9665-331AEC37DAE7}" destId="{0083EFBA-E024-444F-810D-681F4E5FEFDD}" srcOrd="15" destOrd="0" presId="urn:microsoft.com/office/officeart/2009/3/layout/HorizontalOrganizationChart"/>
    <dgm:cxn modelId="{FC3EC4FC-338F-4122-A6DA-BEF38FC66032}" type="presParOf" srcId="{0083EFBA-E024-444F-810D-681F4E5FEFDD}" destId="{187DFA9E-3DF5-4B91-98C9-DF3224D0B2BC}" srcOrd="0" destOrd="0" presId="urn:microsoft.com/office/officeart/2009/3/layout/HorizontalOrganizationChart"/>
    <dgm:cxn modelId="{12985E23-889F-4A78-8E69-040490BE77FE}" type="presParOf" srcId="{187DFA9E-3DF5-4B91-98C9-DF3224D0B2BC}" destId="{07135410-EA23-4432-B589-AC6D014D02EB}" srcOrd="0" destOrd="0" presId="urn:microsoft.com/office/officeart/2009/3/layout/HorizontalOrganizationChart"/>
    <dgm:cxn modelId="{51067D2C-CDA3-4291-969C-D53A522F14ED}" type="presParOf" srcId="{187DFA9E-3DF5-4B91-98C9-DF3224D0B2BC}" destId="{98F6083B-A23D-4582-96A7-2FF494AB869D}" srcOrd="1" destOrd="0" presId="urn:microsoft.com/office/officeart/2009/3/layout/HorizontalOrganizationChart"/>
    <dgm:cxn modelId="{E39A05DC-4F2F-4E3B-AE08-461DCB54D9B1}" type="presParOf" srcId="{0083EFBA-E024-444F-810D-681F4E5FEFDD}" destId="{5CFED66E-90E5-4DBE-B4B6-190352406FDB}" srcOrd="1" destOrd="0" presId="urn:microsoft.com/office/officeart/2009/3/layout/HorizontalOrganizationChart"/>
    <dgm:cxn modelId="{A962A7FD-224D-456D-81FF-A28B25842DEB}" type="presParOf" srcId="{0083EFBA-E024-444F-810D-681F4E5FEFDD}" destId="{4D190247-3465-491B-8CD3-9B35B519EA9D}" srcOrd="2" destOrd="0" presId="urn:microsoft.com/office/officeart/2009/3/layout/HorizontalOrganizationChart"/>
    <dgm:cxn modelId="{DEDA30A4-1C03-4629-8122-8DEEC245B802}" type="presParOf" srcId="{FD46C65A-67F1-4C99-A518-F52A725CDF71}" destId="{9EFF7153-759A-46F2-9054-0D467DCDF023}" srcOrd="2" destOrd="0" presId="urn:microsoft.com/office/officeart/2009/3/layout/HorizontalOrganizationChart"/>
    <dgm:cxn modelId="{36CFFF78-91F6-4575-88DC-E4410DD2E9AA}" type="presParOf" srcId="{8FC8BC5B-7BD6-45D5-8713-1A09C929F726}" destId="{2B6DD499-7667-424F-9B89-C5AAE3B5ACFC}" srcOrd="2" destOrd="0" presId="urn:microsoft.com/office/officeart/2009/3/layout/HorizontalOrganizationChart"/>
    <dgm:cxn modelId="{31F8CBCA-C33E-4985-8B28-9EA727672FA1}" type="presParOf" srcId="{FD8B6CF2-A5E8-4DB7-BB5D-4A2A2A4D625F}" destId="{2D4D4ABB-8F32-4036-A5BF-01855FC7D82C}" srcOrd="2" destOrd="0" presId="urn:microsoft.com/office/officeart/2009/3/layout/HorizontalOrganizationChart"/>
    <dgm:cxn modelId="{01CAAD71-ABEF-4AF0-B454-E0BBC6937566}" type="presParOf" srcId="{C6087AD3-C715-4132-8547-472BF55AFBF1}" destId="{2782F822-3FA1-4CBC-A963-CF60098CAE8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356EF-B1C2-4AB5-B6E1-15748526906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2C17C68B-FA48-4136-9FBB-DDF64C865A71}">
      <dgm:prSet phldrT="[Text]"/>
      <dgm:spPr>
        <a:solidFill>
          <a:schemeClr val="accent5">
            <a:lumMod val="50000"/>
          </a:schemeClr>
        </a:solidFill>
      </dgm:spPr>
      <dgm:t>
        <a:bodyPr/>
        <a:lstStyle/>
        <a:p>
          <a:r>
            <a:rPr lang="en-US" dirty="0"/>
            <a:t>NAICS6</a:t>
          </a:r>
          <a:r>
            <a:rPr lang="en-US" i="1" dirty="0"/>
            <a:t> x </a:t>
          </a:r>
          <a:r>
            <a:rPr lang="en-US" i="0" dirty="0"/>
            <a:t>State</a:t>
          </a:r>
          <a:endParaRPr lang="en-US" dirty="0"/>
        </a:p>
      </dgm:t>
    </dgm:pt>
    <dgm:pt modelId="{B0B04687-C755-4C14-93BB-ADB3C8CA1129}" type="parTrans" cxnId="{10EC79EC-BD0E-49D6-BCD5-44F777793CC7}">
      <dgm:prSet/>
      <dgm:spPr/>
      <dgm:t>
        <a:bodyPr/>
        <a:lstStyle/>
        <a:p>
          <a:endParaRPr lang="en-US"/>
        </a:p>
      </dgm:t>
    </dgm:pt>
    <dgm:pt modelId="{C0951EE2-9F38-46BE-AC17-85005C81351B}" type="sibTrans" cxnId="{10EC79EC-BD0E-49D6-BCD5-44F777793CC7}">
      <dgm:prSet/>
      <dgm:spPr/>
      <dgm:t>
        <a:bodyPr/>
        <a:lstStyle/>
        <a:p>
          <a:endParaRPr lang="en-US"/>
        </a:p>
      </dgm:t>
    </dgm:pt>
    <dgm:pt modelId="{781DBBE5-0F13-45C6-8E24-178AF6FCA9D4}">
      <dgm:prSet phldrT="[Text]"/>
      <dgm:spPr>
        <a:solidFill>
          <a:schemeClr val="bg1"/>
        </a:solidFill>
      </dgm:spPr>
      <dgm:t>
        <a:bodyPr/>
        <a:lstStyle/>
        <a:p>
          <a:r>
            <a:rPr lang="en-US" dirty="0"/>
            <a:t>NAICS6 </a:t>
          </a:r>
          <a:r>
            <a:rPr lang="en-US" i="1" dirty="0"/>
            <a:t>x</a:t>
          </a:r>
          <a:r>
            <a:rPr lang="en-US" i="0" dirty="0"/>
            <a:t> Region</a:t>
          </a:r>
          <a:endParaRPr lang="en-US" dirty="0"/>
        </a:p>
      </dgm:t>
    </dgm:pt>
    <dgm:pt modelId="{D24258BD-6B50-40D8-B00B-C460FB65F971}" type="parTrans" cxnId="{8A669536-D1E5-44C6-8F95-64A7BF63A0D2}">
      <dgm:prSet/>
      <dgm:spPr>
        <a:ln>
          <a:solidFill>
            <a:schemeClr val="bg1"/>
          </a:solidFill>
        </a:ln>
      </dgm:spPr>
      <dgm:t>
        <a:bodyPr/>
        <a:lstStyle/>
        <a:p>
          <a:endParaRPr lang="en-US"/>
        </a:p>
      </dgm:t>
    </dgm:pt>
    <dgm:pt modelId="{8805DD76-A59D-48C5-9F54-D23E14A4AB35}" type="sibTrans" cxnId="{8A669536-D1E5-44C6-8F95-64A7BF63A0D2}">
      <dgm:prSet/>
      <dgm:spPr/>
      <dgm:t>
        <a:bodyPr/>
        <a:lstStyle/>
        <a:p>
          <a:endParaRPr lang="en-US"/>
        </a:p>
      </dgm:t>
    </dgm:pt>
    <dgm:pt modelId="{7DBFC520-9644-44FB-A513-BAE8854D70C7}">
      <dgm:prSet phldrT="[Text]"/>
      <dgm:spPr>
        <a:solidFill>
          <a:schemeClr val="bg1"/>
        </a:solidFill>
      </dgm:spPr>
      <dgm:t>
        <a:bodyPr/>
        <a:lstStyle/>
        <a:p>
          <a:r>
            <a:rPr lang="en-US" dirty="0"/>
            <a:t>NAICS4 </a:t>
          </a:r>
          <a:r>
            <a:rPr lang="en-US" i="1" dirty="0"/>
            <a:t>x </a:t>
          </a:r>
          <a:r>
            <a:rPr lang="en-US" i="0" dirty="0"/>
            <a:t>State</a:t>
          </a:r>
          <a:endParaRPr lang="en-US" dirty="0"/>
        </a:p>
      </dgm:t>
    </dgm:pt>
    <dgm:pt modelId="{6CC78ABE-35DD-48CA-BCA7-DA0EF6E12960}" type="parTrans" cxnId="{4A55FBB3-EFD6-4A83-8069-E02F3270D01C}">
      <dgm:prSet/>
      <dgm:spPr>
        <a:ln>
          <a:solidFill>
            <a:schemeClr val="bg1"/>
          </a:solidFill>
        </a:ln>
      </dgm:spPr>
      <dgm:t>
        <a:bodyPr/>
        <a:lstStyle/>
        <a:p>
          <a:endParaRPr lang="en-US"/>
        </a:p>
      </dgm:t>
    </dgm:pt>
    <dgm:pt modelId="{7E56C2A0-5941-4B38-8C4F-1A35D5B64B18}" type="sibTrans" cxnId="{4A55FBB3-EFD6-4A83-8069-E02F3270D01C}">
      <dgm:prSet/>
      <dgm:spPr/>
      <dgm:t>
        <a:bodyPr/>
        <a:lstStyle/>
        <a:p>
          <a:endParaRPr lang="en-US"/>
        </a:p>
      </dgm:t>
    </dgm:pt>
    <dgm:pt modelId="{B92D12C7-F3E9-4BEB-9B97-0867A4D4E755}">
      <dgm:prSet phldrT="[Text]"/>
      <dgm:spPr>
        <a:solidFill>
          <a:schemeClr val="bg1"/>
        </a:solidFill>
      </dgm:spPr>
      <dgm:t>
        <a:bodyPr/>
        <a:lstStyle/>
        <a:p>
          <a:r>
            <a:rPr lang="en-US" dirty="0"/>
            <a:t>NAICS3 </a:t>
          </a:r>
          <a:r>
            <a:rPr lang="en-US" i="1" dirty="0"/>
            <a:t>x</a:t>
          </a:r>
          <a:r>
            <a:rPr lang="en-US" i="0" dirty="0"/>
            <a:t> State</a:t>
          </a:r>
          <a:endParaRPr lang="en-US" dirty="0"/>
        </a:p>
      </dgm:t>
    </dgm:pt>
    <dgm:pt modelId="{04C62D08-971F-453A-A313-20C2FC468FA4}" type="parTrans" cxnId="{9F6E9094-7BA9-46BE-BDD2-3684E9D59B99}">
      <dgm:prSet/>
      <dgm:spPr>
        <a:ln>
          <a:solidFill>
            <a:schemeClr val="bg1"/>
          </a:solidFill>
        </a:ln>
      </dgm:spPr>
      <dgm:t>
        <a:bodyPr/>
        <a:lstStyle/>
        <a:p>
          <a:endParaRPr lang="en-US"/>
        </a:p>
      </dgm:t>
    </dgm:pt>
    <dgm:pt modelId="{674CFC49-5060-44A2-AB28-D34A5669C6B5}" type="sibTrans" cxnId="{9F6E9094-7BA9-46BE-BDD2-3684E9D59B99}">
      <dgm:prSet/>
      <dgm:spPr/>
      <dgm:t>
        <a:bodyPr/>
        <a:lstStyle/>
        <a:p>
          <a:endParaRPr lang="en-US"/>
        </a:p>
      </dgm:t>
    </dgm:pt>
    <dgm:pt modelId="{2A45F077-EB6A-4EE1-8752-BE07F7D8ADCE}">
      <dgm:prSet phldrT="[Text]"/>
      <dgm:spPr>
        <a:solidFill>
          <a:schemeClr val="bg1"/>
        </a:solidFill>
        <a:ln>
          <a:solidFill>
            <a:schemeClr val="bg1"/>
          </a:solidFill>
        </a:ln>
      </dgm:spPr>
      <dgm:t>
        <a:bodyPr/>
        <a:lstStyle/>
        <a:p>
          <a:r>
            <a:rPr lang="en-US" dirty="0"/>
            <a:t>NAICS4 </a:t>
          </a:r>
          <a:r>
            <a:rPr lang="en-US" i="1" dirty="0"/>
            <a:t>x </a:t>
          </a:r>
          <a:r>
            <a:rPr lang="en-US" i="0" dirty="0"/>
            <a:t>Region</a:t>
          </a:r>
          <a:endParaRPr lang="en-US" dirty="0"/>
        </a:p>
      </dgm:t>
    </dgm:pt>
    <dgm:pt modelId="{884B0DA8-186B-4A55-A599-027DFBB39DB6}" type="parTrans" cxnId="{8C61E6E1-0FE1-445B-B87A-78A9FE2B40A9}">
      <dgm:prSet/>
      <dgm:spPr>
        <a:solidFill>
          <a:schemeClr val="bg1"/>
        </a:solidFill>
        <a:ln>
          <a:solidFill>
            <a:schemeClr val="bg1"/>
          </a:solidFill>
        </a:ln>
      </dgm:spPr>
      <dgm:t>
        <a:bodyPr/>
        <a:lstStyle/>
        <a:p>
          <a:endParaRPr lang="en-US" dirty="0"/>
        </a:p>
      </dgm:t>
    </dgm:pt>
    <dgm:pt modelId="{4620BF31-A020-4DD2-AD52-57529239A00A}" type="sibTrans" cxnId="{8C61E6E1-0FE1-445B-B87A-78A9FE2B40A9}">
      <dgm:prSet/>
      <dgm:spPr/>
      <dgm:t>
        <a:bodyPr/>
        <a:lstStyle/>
        <a:p>
          <a:endParaRPr lang="en-US"/>
        </a:p>
      </dgm:t>
    </dgm:pt>
    <dgm:pt modelId="{BA3CFE48-5D38-452B-B99D-39E28ACEFFED}">
      <dgm:prSet phldrT="[Text]"/>
      <dgm:spPr>
        <a:solidFill>
          <a:schemeClr val="bg1"/>
        </a:solidFill>
        <a:ln>
          <a:solidFill>
            <a:schemeClr val="bg1"/>
          </a:solidFill>
        </a:ln>
      </dgm:spPr>
      <dgm:t>
        <a:bodyPr/>
        <a:lstStyle/>
        <a:p>
          <a:r>
            <a:rPr lang="en-US" dirty="0"/>
            <a:t>NAICS3 </a:t>
          </a:r>
          <a:r>
            <a:rPr lang="en-US" i="1" dirty="0"/>
            <a:t>x </a:t>
          </a:r>
          <a:r>
            <a:rPr lang="en-US" i="0" dirty="0"/>
            <a:t>State</a:t>
          </a:r>
          <a:endParaRPr lang="en-US" dirty="0"/>
        </a:p>
      </dgm:t>
    </dgm:pt>
    <dgm:pt modelId="{BEDC5B7C-371D-4092-9DAC-CE2DB151230C}" type="parTrans" cxnId="{7E15B488-B946-4BEF-846F-859D8BC87B76}">
      <dgm:prSet/>
      <dgm:spPr>
        <a:solidFill>
          <a:schemeClr val="bg1"/>
        </a:solidFill>
        <a:ln>
          <a:solidFill>
            <a:schemeClr val="bg1"/>
          </a:solidFill>
        </a:ln>
      </dgm:spPr>
      <dgm:t>
        <a:bodyPr/>
        <a:lstStyle/>
        <a:p>
          <a:endParaRPr lang="en-US"/>
        </a:p>
      </dgm:t>
    </dgm:pt>
    <dgm:pt modelId="{54A458BF-3574-409A-921C-1C0735B1C1D5}" type="sibTrans" cxnId="{7E15B488-B946-4BEF-846F-859D8BC87B76}">
      <dgm:prSet/>
      <dgm:spPr/>
      <dgm:t>
        <a:bodyPr/>
        <a:lstStyle/>
        <a:p>
          <a:endParaRPr lang="en-US"/>
        </a:p>
      </dgm:t>
    </dgm:pt>
    <dgm:pt modelId="{2A586FCA-FE90-4647-BC60-857188D85BEB}">
      <dgm:prSet phldrT="[Text]"/>
      <dgm:spPr>
        <a:solidFill>
          <a:schemeClr val="bg1"/>
        </a:solidFill>
        <a:ln>
          <a:solidFill>
            <a:schemeClr val="bg1"/>
          </a:solidFill>
        </a:ln>
      </dgm:spPr>
      <dgm:t>
        <a:bodyPr/>
        <a:lstStyle/>
        <a:p>
          <a:r>
            <a:rPr lang="en-US" dirty="0"/>
            <a:t>NAICS4</a:t>
          </a:r>
        </a:p>
      </dgm:t>
    </dgm:pt>
    <dgm:pt modelId="{1EC07204-3D8B-4D86-84CE-953903AFC345}" type="parTrans" cxnId="{80F5159A-A0C9-44E8-9FB1-2C6B07FA18D7}">
      <dgm:prSet/>
      <dgm:spPr>
        <a:solidFill>
          <a:schemeClr val="bg1"/>
        </a:solidFill>
        <a:ln>
          <a:solidFill>
            <a:schemeClr val="bg1"/>
          </a:solidFill>
        </a:ln>
      </dgm:spPr>
      <dgm:t>
        <a:bodyPr/>
        <a:lstStyle/>
        <a:p>
          <a:endParaRPr lang="en-US"/>
        </a:p>
      </dgm:t>
    </dgm:pt>
    <dgm:pt modelId="{262F579F-B542-4089-8F3F-C8F2784B1A5D}" type="sibTrans" cxnId="{80F5159A-A0C9-44E8-9FB1-2C6B07FA18D7}">
      <dgm:prSet/>
      <dgm:spPr/>
      <dgm:t>
        <a:bodyPr/>
        <a:lstStyle/>
        <a:p>
          <a:endParaRPr lang="en-US"/>
        </a:p>
      </dgm:t>
    </dgm:pt>
    <dgm:pt modelId="{6661DBC9-8264-44F4-9AC8-3DA2965342BF}">
      <dgm:prSet phldrT="[Text]"/>
      <dgm:spPr>
        <a:solidFill>
          <a:schemeClr val="bg1"/>
        </a:solidFill>
        <a:ln>
          <a:solidFill>
            <a:schemeClr val="bg1"/>
          </a:solidFill>
        </a:ln>
      </dgm:spPr>
      <dgm:t>
        <a:bodyPr/>
        <a:lstStyle/>
        <a:p>
          <a:r>
            <a:rPr lang="en-US" dirty="0"/>
            <a:t>NAICS3 </a:t>
          </a:r>
          <a:r>
            <a:rPr lang="en-US" i="1" dirty="0"/>
            <a:t>x</a:t>
          </a:r>
          <a:r>
            <a:rPr lang="en-US" i="0" dirty="0"/>
            <a:t> Region</a:t>
          </a:r>
          <a:endParaRPr lang="en-US" dirty="0"/>
        </a:p>
      </dgm:t>
    </dgm:pt>
    <dgm:pt modelId="{75E9A520-E275-46FE-A246-FE98C675225E}" type="parTrans" cxnId="{85F4E00A-E89D-4022-A9A5-C4CDF4E3B93A}">
      <dgm:prSet/>
      <dgm:spPr>
        <a:solidFill>
          <a:schemeClr val="bg1"/>
        </a:solidFill>
        <a:ln>
          <a:solidFill>
            <a:schemeClr val="bg1"/>
          </a:solidFill>
        </a:ln>
      </dgm:spPr>
      <dgm:t>
        <a:bodyPr/>
        <a:lstStyle/>
        <a:p>
          <a:endParaRPr lang="en-US"/>
        </a:p>
      </dgm:t>
    </dgm:pt>
    <dgm:pt modelId="{A660270C-7EF2-424C-A412-A2CE78879315}" type="sibTrans" cxnId="{85F4E00A-E89D-4022-A9A5-C4CDF4E3B93A}">
      <dgm:prSet/>
      <dgm:spPr/>
      <dgm:t>
        <a:bodyPr/>
        <a:lstStyle/>
        <a:p>
          <a:endParaRPr lang="en-US"/>
        </a:p>
      </dgm:t>
    </dgm:pt>
    <dgm:pt modelId="{D9F7D479-0671-4E0B-BAB5-930E0713B877}">
      <dgm:prSet phldrT="[Text]"/>
      <dgm:spPr>
        <a:solidFill>
          <a:schemeClr val="bg1"/>
        </a:solidFill>
        <a:ln>
          <a:solidFill>
            <a:schemeClr val="bg1"/>
          </a:solidFill>
        </a:ln>
      </dgm:spPr>
      <dgm:t>
        <a:bodyPr/>
        <a:lstStyle/>
        <a:p>
          <a:r>
            <a:rPr lang="en-US" dirty="0"/>
            <a:t>NAICS3</a:t>
          </a:r>
        </a:p>
      </dgm:t>
    </dgm:pt>
    <dgm:pt modelId="{0C96EE58-1972-4386-8DE1-2C97B22535D6}" type="parTrans" cxnId="{999EFBDC-8DC1-4D9C-BD31-A83A200C22A6}">
      <dgm:prSet/>
      <dgm:spPr>
        <a:solidFill>
          <a:schemeClr val="bg1"/>
        </a:solidFill>
        <a:ln>
          <a:solidFill>
            <a:schemeClr val="bg1"/>
          </a:solidFill>
        </a:ln>
      </dgm:spPr>
      <dgm:t>
        <a:bodyPr/>
        <a:lstStyle/>
        <a:p>
          <a:endParaRPr lang="en-US"/>
        </a:p>
      </dgm:t>
    </dgm:pt>
    <dgm:pt modelId="{E80D705D-57A3-441C-9D04-8C75F6FFB9D0}" type="sibTrans" cxnId="{999EFBDC-8DC1-4D9C-BD31-A83A200C22A6}">
      <dgm:prSet/>
      <dgm:spPr/>
      <dgm:t>
        <a:bodyPr/>
        <a:lstStyle/>
        <a:p>
          <a:endParaRPr lang="en-US"/>
        </a:p>
      </dgm:t>
    </dgm:pt>
    <dgm:pt modelId="{B59C0635-B37E-4A47-897C-EC12575C1084}" type="pres">
      <dgm:prSet presAssocID="{619356EF-B1C2-4AB5-B6E1-157485269061}" presName="mainComposite" presStyleCnt="0">
        <dgm:presLayoutVars>
          <dgm:chPref val="1"/>
          <dgm:dir/>
          <dgm:animOne val="branch"/>
          <dgm:animLvl val="lvl"/>
          <dgm:resizeHandles val="exact"/>
        </dgm:presLayoutVars>
      </dgm:prSet>
      <dgm:spPr/>
    </dgm:pt>
    <dgm:pt modelId="{C2BD9E0C-95C4-42EF-82D8-F4B7179A4DCE}" type="pres">
      <dgm:prSet presAssocID="{619356EF-B1C2-4AB5-B6E1-157485269061}" presName="hierFlow" presStyleCnt="0"/>
      <dgm:spPr/>
    </dgm:pt>
    <dgm:pt modelId="{61F8549C-CF5E-46A0-862E-116A14637FF9}" type="pres">
      <dgm:prSet presAssocID="{619356EF-B1C2-4AB5-B6E1-157485269061}" presName="hierChild1" presStyleCnt="0">
        <dgm:presLayoutVars>
          <dgm:chPref val="1"/>
          <dgm:animOne val="branch"/>
          <dgm:animLvl val="lvl"/>
        </dgm:presLayoutVars>
      </dgm:prSet>
      <dgm:spPr/>
    </dgm:pt>
    <dgm:pt modelId="{8490A2A2-8EC6-478F-906C-CD449593674A}" type="pres">
      <dgm:prSet presAssocID="{2C17C68B-FA48-4136-9FBB-DDF64C865A71}" presName="Name17" presStyleCnt="0"/>
      <dgm:spPr/>
    </dgm:pt>
    <dgm:pt modelId="{7DC08641-A2E9-4F82-BB00-A54E1B981406}" type="pres">
      <dgm:prSet presAssocID="{2C17C68B-FA48-4136-9FBB-DDF64C865A71}" presName="level1Shape" presStyleLbl="node0" presStyleIdx="0" presStyleCnt="1">
        <dgm:presLayoutVars>
          <dgm:chPref val="3"/>
        </dgm:presLayoutVars>
      </dgm:prSet>
      <dgm:spPr/>
    </dgm:pt>
    <dgm:pt modelId="{72CC1B47-B218-47B6-857E-A2D8ACB47AA1}" type="pres">
      <dgm:prSet presAssocID="{2C17C68B-FA48-4136-9FBB-DDF64C865A71}" presName="hierChild2" presStyleCnt="0"/>
      <dgm:spPr/>
    </dgm:pt>
    <dgm:pt modelId="{025AF838-CD7F-4754-869C-7D7F064FC848}" type="pres">
      <dgm:prSet presAssocID="{D24258BD-6B50-40D8-B00B-C460FB65F971}" presName="Name25" presStyleLbl="parChTrans1D2" presStyleIdx="0" presStyleCnt="3"/>
      <dgm:spPr/>
    </dgm:pt>
    <dgm:pt modelId="{2EC426EA-7FCD-48F8-B47A-2E0BF1FDF740}" type="pres">
      <dgm:prSet presAssocID="{D24258BD-6B50-40D8-B00B-C460FB65F971}" presName="connTx" presStyleLbl="parChTrans1D2" presStyleIdx="0" presStyleCnt="3"/>
      <dgm:spPr/>
    </dgm:pt>
    <dgm:pt modelId="{8A55E47F-A2B8-42C6-B2A2-DA469DE0E0F8}" type="pres">
      <dgm:prSet presAssocID="{781DBBE5-0F13-45C6-8E24-178AF6FCA9D4}" presName="Name30" presStyleCnt="0"/>
      <dgm:spPr/>
    </dgm:pt>
    <dgm:pt modelId="{5E2DADD1-D646-4AB9-9DD1-E79868442E52}" type="pres">
      <dgm:prSet presAssocID="{781DBBE5-0F13-45C6-8E24-178AF6FCA9D4}" presName="level2Shape" presStyleLbl="node2" presStyleIdx="0" presStyleCnt="3"/>
      <dgm:spPr/>
    </dgm:pt>
    <dgm:pt modelId="{6214EED6-EC60-4599-915A-FBC9A7A90EC1}" type="pres">
      <dgm:prSet presAssocID="{781DBBE5-0F13-45C6-8E24-178AF6FCA9D4}" presName="hierChild3" presStyleCnt="0"/>
      <dgm:spPr/>
    </dgm:pt>
    <dgm:pt modelId="{F43C4044-FBD4-451C-ACAB-7BE61DD96F99}" type="pres">
      <dgm:prSet presAssocID="{6CC78ABE-35DD-48CA-BCA7-DA0EF6E12960}" presName="Name25" presStyleLbl="parChTrans1D2" presStyleIdx="1" presStyleCnt="3"/>
      <dgm:spPr/>
    </dgm:pt>
    <dgm:pt modelId="{C0ACB0EC-7BFF-48A6-8AE0-0BCEEC7138DB}" type="pres">
      <dgm:prSet presAssocID="{6CC78ABE-35DD-48CA-BCA7-DA0EF6E12960}" presName="connTx" presStyleLbl="parChTrans1D2" presStyleIdx="1" presStyleCnt="3"/>
      <dgm:spPr/>
    </dgm:pt>
    <dgm:pt modelId="{61A38133-832A-4900-904D-2B711A87B634}" type="pres">
      <dgm:prSet presAssocID="{7DBFC520-9644-44FB-A513-BAE8854D70C7}" presName="Name30" presStyleCnt="0"/>
      <dgm:spPr/>
    </dgm:pt>
    <dgm:pt modelId="{E2F257FA-9860-4990-82EA-B118D979D5F4}" type="pres">
      <dgm:prSet presAssocID="{7DBFC520-9644-44FB-A513-BAE8854D70C7}" presName="level2Shape" presStyleLbl="node2" presStyleIdx="1" presStyleCnt="3"/>
      <dgm:spPr/>
    </dgm:pt>
    <dgm:pt modelId="{A72379F0-170F-4402-8D7D-5A1A9487E1B5}" type="pres">
      <dgm:prSet presAssocID="{7DBFC520-9644-44FB-A513-BAE8854D70C7}" presName="hierChild3" presStyleCnt="0"/>
      <dgm:spPr/>
    </dgm:pt>
    <dgm:pt modelId="{C59F7AD3-0950-441D-97DE-9C7DBF162C40}" type="pres">
      <dgm:prSet presAssocID="{884B0DA8-186B-4A55-A599-027DFBB39DB6}" presName="Name25" presStyleLbl="parChTrans1D3" presStyleIdx="0" presStyleCnt="2"/>
      <dgm:spPr/>
    </dgm:pt>
    <dgm:pt modelId="{AFB608D5-DFB7-451E-958B-220A2E300FAB}" type="pres">
      <dgm:prSet presAssocID="{884B0DA8-186B-4A55-A599-027DFBB39DB6}" presName="connTx" presStyleLbl="parChTrans1D3" presStyleIdx="0" presStyleCnt="2"/>
      <dgm:spPr/>
    </dgm:pt>
    <dgm:pt modelId="{CECAC769-A6BB-4803-9638-8B1A4061231B}" type="pres">
      <dgm:prSet presAssocID="{2A45F077-EB6A-4EE1-8752-BE07F7D8ADCE}" presName="Name30" presStyleCnt="0"/>
      <dgm:spPr/>
    </dgm:pt>
    <dgm:pt modelId="{675154C8-215C-427B-A5FE-1987881D6526}" type="pres">
      <dgm:prSet presAssocID="{2A45F077-EB6A-4EE1-8752-BE07F7D8ADCE}" presName="level2Shape" presStyleLbl="node3" presStyleIdx="0" presStyleCnt="2"/>
      <dgm:spPr/>
    </dgm:pt>
    <dgm:pt modelId="{E9023F3E-894A-4C10-9D59-3F6E9A98AC58}" type="pres">
      <dgm:prSet presAssocID="{2A45F077-EB6A-4EE1-8752-BE07F7D8ADCE}" presName="hierChild3" presStyleCnt="0"/>
      <dgm:spPr/>
    </dgm:pt>
    <dgm:pt modelId="{ACF47926-E957-4905-B048-F84BEB7151C3}" type="pres">
      <dgm:prSet presAssocID="{1EC07204-3D8B-4D86-84CE-953903AFC345}" presName="Name25" presStyleLbl="parChTrans1D4" presStyleIdx="0" presStyleCnt="3"/>
      <dgm:spPr/>
    </dgm:pt>
    <dgm:pt modelId="{CE5AE08E-A16B-4716-B7A5-4DE861ED5860}" type="pres">
      <dgm:prSet presAssocID="{1EC07204-3D8B-4D86-84CE-953903AFC345}" presName="connTx" presStyleLbl="parChTrans1D4" presStyleIdx="0" presStyleCnt="3"/>
      <dgm:spPr/>
    </dgm:pt>
    <dgm:pt modelId="{4A6C135E-54CA-48E3-A4C1-B19391F3386A}" type="pres">
      <dgm:prSet presAssocID="{2A586FCA-FE90-4647-BC60-857188D85BEB}" presName="Name30" presStyleCnt="0"/>
      <dgm:spPr/>
    </dgm:pt>
    <dgm:pt modelId="{7ABAFC72-C5E4-4B38-9D42-10E90FE78A8D}" type="pres">
      <dgm:prSet presAssocID="{2A586FCA-FE90-4647-BC60-857188D85BEB}" presName="level2Shape" presStyleLbl="node4" presStyleIdx="0" presStyleCnt="3"/>
      <dgm:spPr/>
    </dgm:pt>
    <dgm:pt modelId="{6973319A-95D6-4454-BB32-D9A91FD59B7E}" type="pres">
      <dgm:prSet presAssocID="{2A586FCA-FE90-4647-BC60-857188D85BEB}" presName="hierChild3" presStyleCnt="0"/>
      <dgm:spPr/>
    </dgm:pt>
    <dgm:pt modelId="{168452E9-5490-47A4-A2CD-B8FCB57E246D}" type="pres">
      <dgm:prSet presAssocID="{75E9A520-E275-46FE-A246-FE98C675225E}" presName="Name25" presStyleLbl="parChTrans1D4" presStyleIdx="1" presStyleCnt="3"/>
      <dgm:spPr/>
    </dgm:pt>
    <dgm:pt modelId="{84D13910-F544-4AE4-9DA8-BE9B2A2E3924}" type="pres">
      <dgm:prSet presAssocID="{75E9A520-E275-46FE-A246-FE98C675225E}" presName="connTx" presStyleLbl="parChTrans1D4" presStyleIdx="1" presStyleCnt="3"/>
      <dgm:spPr/>
    </dgm:pt>
    <dgm:pt modelId="{4BF71597-6425-4442-8521-32A3680F4D4D}" type="pres">
      <dgm:prSet presAssocID="{6661DBC9-8264-44F4-9AC8-3DA2965342BF}" presName="Name30" presStyleCnt="0"/>
      <dgm:spPr/>
    </dgm:pt>
    <dgm:pt modelId="{80054415-DFDF-4010-AE95-7700F066671D}" type="pres">
      <dgm:prSet presAssocID="{6661DBC9-8264-44F4-9AC8-3DA2965342BF}" presName="level2Shape" presStyleLbl="node4" presStyleIdx="1" presStyleCnt="3"/>
      <dgm:spPr/>
    </dgm:pt>
    <dgm:pt modelId="{A938B75A-1924-42DA-BAC5-858B83A0E2B3}" type="pres">
      <dgm:prSet presAssocID="{6661DBC9-8264-44F4-9AC8-3DA2965342BF}" presName="hierChild3" presStyleCnt="0"/>
      <dgm:spPr/>
    </dgm:pt>
    <dgm:pt modelId="{B2255980-DE1D-4EB9-8A44-A0F88C812C60}" type="pres">
      <dgm:prSet presAssocID="{0C96EE58-1972-4386-8DE1-2C97B22535D6}" presName="Name25" presStyleLbl="parChTrans1D4" presStyleIdx="2" presStyleCnt="3"/>
      <dgm:spPr/>
    </dgm:pt>
    <dgm:pt modelId="{5002E120-6C91-4A8D-8FA7-CCD6082FE347}" type="pres">
      <dgm:prSet presAssocID="{0C96EE58-1972-4386-8DE1-2C97B22535D6}" presName="connTx" presStyleLbl="parChTrans1D4" presStyleIdx="2" presStyleCnt="3"/>
      <dgm:spPr/>
    </dgm:pt>
    <dgm:pt modelId="{CE829B41-BE39-4A55-9376-C0677558B765}" type="pres">
      <dgm:prSet presAssocID="{D9F7D479-0671-4E0B-BAB5-930E0713B877}" presName="Name30" presStyleCnt="0"/>
      <dgm:spPr/>
    </dgm:pt>
    <dgm:pt modelId="{39229F19-C414-4AFA-91B1-F755A90F4441}" type="pres">
      <dgm:prSet presAssocID="{D9F7D479-0671-4E0B-BAB5-930E0713B877}" presName="level2Shape" presStyleLbl="node4" presStyleIdx="2" presStyleCnt="3"/>
      <dgm:spPr/>
    </dgm:pt>
    <dgm:pt modelId="{37552262-FE66-411E-901C-29D0B39770D3}" type="pres">
      <dgm:prSet presAssocID="{D9F7D479-0671-4E0B-BAB5-930E0713B877}" presName="hierChild3" presStyleCnt="0"/>
      <dgm:spPr/>
    </dgm:pt>
    <dgm:pt modelId="{3C1A2010-E105-40C8-BBB2-9A5377C386FF}" type="pres">
      <dgm:prSet presAssocID="{BEDC5B7C-371D-4092-9DAC-CE2DB151230C}" presName="Name25" presStyleLbl="parChTrans1D3" presStyleIdx="1" presStyleCnt="2"/>
      <dgm:spPr/>
    </dgm:pt>
    <dgm:pt modelId="{588EBCFD-F292-4D77-879C-7248CB8EE6B5}" type="pres">
      <dgm:prSet presAssocID="{BEDC5B7C-371D-4092-9DAC-CE2DB151230C}" presName="connTx" presStyleLbl="parChTrans1D3" presStyleIdx="1" presStyleCnt="2"/>
      <dgm:spPr/>
    </dgm:pt>
    <dgm:pt modelId="{82CC82C4-35A0-493F-93E3-F9EF26D65DCF}" type="pres">
      <dgm:prSet presAssocID="{BA3CFE48-5D38-452B-B99D-39E28ACEFFED}" presName="Name30" presStyleCnt="0"/>
      <dgm:spPr/>
    </dgm:pt>
    <dgm:pt modelId="{2292DE0C-0E27-4EAD-AFF7-29C395136230}" type="pres">
      <dgm:prSet presAssocID="{BA3CFE48-5D38-452B-B99D-39E28ACEFFED}" presName="level2Shape" presStyleLbl="node3" presStyleIdx="1" presStyleCnt="2"/>
      <dgm:spPr/>
    </dgm:pt>
    <dgm:pt modelId="{3CADC3E5-8A4E-49EE-A3D9-E4B089DA4CF5}" type="pres">
      <dgm:prSet presAssocID="{BA3CFE48-5D38-452B-B99D-39E28ACEFFED}" presName="hierChild3" presStyleCnt="0"/>
      <dgm:spPr/>
    </dgm:pt>
    <dgm:pt modelId="{735D8CFC-716D-493A-A723-2014109D09EF}" type="pres">
      <dgm:prSet presAssocID="{04C62D08-971F-453A-A313-20C2FC468FA4}" presName="Name25" presStyleLbl="parChTrans1D2" presStyleIdx="2" presStyleCnt="3"/>
      <dgm:spPr/>
    </dgm:pt>
    <dgm:pt modelId="{758CA139-BE9F-4BCE-827C-A97893632DB5}" type="pres">
      <dgm:prSet presAssocID="{04C62D08-971F-453A-A313-20C2FC468FA4}" presName="connTx" presStyleLbl="parChTrans1D2" presStyleIdx="2" presStyleCnt="3"/>
      <dgm:spPr/>
    </dgm:pt>
    <dgm:pt modelId="{984F1A79-ABBE-48F7-9E83-56318B4C6A7F}" type="pres">
      <dgm:prSet presAssocID="{B92D12C7-F3E9-4BEB-9B97-0867A4D4E755}" presName="Name30" presStyleCnt="0"/>
      <dgm:spPr/>
    </dgm:pt>
    <dgm:pt modelId="{65D21FDD-FC20-4EED-96DA-D49550485D43}" type="pres">
      <dgm:prSet presAssocID="{B92D12C7-F3E9-4BEB-9B97-0867A4D4E755}" presName="level2Shape" presStyleLbl="node2" presStyleIdx="2" presStyleCnt="3"/>
      <dgm:spPr/>
    </dgm:pt>
    <dgm:pt modelId="{33D99FE4-8407-4D2E-9302-A2342332A3D6}" type="pres">
      <dgm:prSet presAssocID="{B92D12C7-F3E9-4BEB-9B97-0867A4D4E755}" presName="hierChild3" presStyleCnt="0"/>
      <dgm:spPr/>
    </dgm:pt>
    <dgm:pt modelId="{9C66B1BF-A712-4328-ABD0-42ACCD34A2A5}" type="pres">
      <dgm:prSet presAssocID="{619356EF-B1C2-4AB5-B6E1-157485269061}" presName="bgShapesFlow" presStyleCnt="0"/>
      <dgm:spPr/>
    </dgm:pt>
  </dgm:ptLst>
  <dgm:cxnLst>
    <dgm:cxn modelId="{9D073C06-B4FE-4721-9537-C867EF389B74}" type="presOf" srcId="{2A586FCA-FE90-4647-BC60-857188D85BEB}" destId="{7ABAFC72-C5E4-4B38-9D42-10E90FE78A8D}" srcOrd="0" destOrd="0" presId="urn:microsoft.com/office/officeart/2005/8/layout/hierarchy5"/>
    <dgm:cxn modelId="{BE85EA08-5F93-4389-A502-8119CEE4B095}" type="presOf" srcId="{7DBFC520-9644-44FB-A513-BAE8854D70C7}" destId="{E2F257FA-9860-4990-82EA-B118D979D5F4}" srcOrd="0" destOrd="0" presId="urn:microsoft.com/office/officeart/2005/8/layout/hierarchy5"/>
    <dgm:cxn modelId="{85F4E00A-E89D-4022-A9A5-C4CDF4E3B93A}" srcId="{2A45F077-EB6A-4EE1-8752-BE07F7D8ADCE}" destId="{6661DBC9-8264-44F4-9AC8-3DA2965342BF}" srcOrd="1" destOrd="0" parTransId="{75E9A520-E275-46FE-A246-FE98C675225E}" sibTransId="{A660270C-7EF2-424C-A412-A2CE78879315}"/>
    <dgm:cxn modelId="{DBD6EC0A-E689-4DF8-A2FD-185E26F19C3C}" type="presOf" srcId="{04C62D08-971F-453A-A313-20C2FC468FA4}" destId="{758CA139-BE9F-4BCE-827C-A97893632DB5}" srcOrd="1" destOrd="0" presId="urn:microsoft.com/office/officeart/2005/8/layout/hierarchy5"/>
    <dgm:cxn modelId="{F816CA0B-6D1A-4A57-B404-7D5CFE1AB0E7}" type="presOf" srcId="{BA3CFE48-5D38-452B-B99D-39E28ACEFFED}" destId="{2292DE0C-0E27-4EAD-AFF7-29C395136230}" srcOrd="0" destOrd="0" presId="urn:microsoft.com/office/officeart/2005/8/layout/hierarchy5"/>
    <dgm:cxn modelId="{2BC66E2A-1E62-4EDE-8F46-18442E4D9D47}" type="presOf" srcId="{75E9A520-E275-46FE-A246-FE98C675225E}" destId="{168452E9-5490-47A4-A2CD-B8FCB57E246D}" srcOrd="0" destOrd="0" presId="urn:microsoft.com/office/officeart/2005/8/layout/hierarchy5"/>
    <dgm:cxn modelId="{7546D12C-9F73-46C1-A0C5-4F4BBE0CEBEA}" type="presOf" srcId="{BEDC5B7C-371D-4092-9DAC-CE2DB151230C}" destId="{3C1A2010-E105-40C8-BBB2-9A5377C386FF}" srcOrd="0" destOrd="0" presId="urn:microsoft.com/office/officeart/2005/8/layout/hierarchy5"/>
    <dgm:cxn modelId="{8A669536-D1E5-44C6-8F95-64A7BF63A0D2}" srcId="{2C17C68B-FA48-4136-9FBB-DDF64C865A71}" destId="{781DBBE5-0F13-45C6-8E24-178AF6FCA9D4}" srcOrd="0" destOrd="0" parTransId="{D24258BD-6B50-40D8-B00B-C460FB65F971}" sibTransId="{8805DD76-A59D-48C5-9F54-D23E14A4AB35}"/>
    <dgm:cxn modelId="{0E275B37-BA4F-459E-BF55-95B1253E74EF}" type="presOf" srcId="{B92D12C7-F3E9-4BEB-9B97-0867A4D4E755}" destId="{65D21FDD-FC20-4EED-96DA-D49550485D43}" srcOrd="0" destOrd="0" presId="urn:microsoft.com/office/officeart/2005/8/layout/hierarchy5"/>
    <dgm:cxn modelId="{02EBC037-391D-4775-9F48-BF282E66F2E8}" type="presOf" srcId="{04C62D08-971F-453A-A313-20C2FC468FA4}" destId="{735D8CFC-716D-493A-A723-2014109D09EF}" srcOrd="0" destOrd="0" presId="urn:microsoft.com/office/officeart/2005/8/layout/hierarchy5"/>
    <dgm:cxn modelId="{934AF23B-04D1-4413-9F30-083580E920B2}" type="presOf" srcId="{619356EF-B1C2-4AB5-B6E1-157485269061}" destId="{B59C0635-B37E-4A47-897C-EC12575C1084}" srcOrd="0" destOrd="0" presId="urn:microsoft.com/office/officeart/2005/8/layout/hierarchy5"/>
    <dgm:cxn modelId="{ED71A93C-CE48-4744-AA69-BC8494B9A007}" type="presOf" srcId="{1EC07204-3D8B-4D86-84CE-953903AFC345}" destId="{CE5AE08E-A16B-4716-B7A5-4DE861ED5860}" srcOrd="1" destOrd="0" presId="urn:microsoft.com/office/officeart/2005/8/layout/hierarchy5"/>
    <dgm:cxn modelId="{0B6F3842-0B7E-45E1-8781-2887F5C955C0}" type="presOf" srcId="{6CC78ABE-35DD-48CA-BCA7-DA0EF6E12960}" destId="{F43C4044-FBD4-451C-ACAB-7BE61DD96F99}" srcOrd="0" destOrd="0" presId="urn:microsoft.com/office/officeart/2005/8/layout/hierarchy5"/>
    <dgm:cxn modelId="{C4E0D247-7036-4840-8CE9-EF8CA52ECA96}" type="presOf" srcId="{0C96EE58-1972-4386-8DE1-2C97B22535D6}" destId="{B2255980-DE1D-4EB9-8A44-A0F88C812C60}" srcOrd="0" destOrd="0" presId="urn:microsoft.com/office/officeart/2005/8/layout/hierarchy5"/>
    <dgm:cxn modelId="{A563FA6C-F1F6-40B1-BC4A-CF4E02DB6E2D}" type="presOf" srcId="{0C96EE58-1972-4386-8DE1-2C97B22535D6}" destId="{5002E120-6C91-4A8D-8FA7-CCD6082FE347}" srcOrd="1" destOrd="0" presId="urn:microsoft.com/office/officeart/2005/8/layout/hierarchy5"/>
    <dgm:cxn modelId="{ADD8916D-87DE-400D-9768-7237B191270C}" type="presOf" srcId="{D24258BD-6B50-40D8-B00B-C460FB65F971}" destId="{025AF838-CD7F-4754-869C-7D7F064FC848}" srcOrd="0" destOrd="0" presId="urn:microsoft.com/office/officeart/2005/8/layout/hierarchy5"/>
    <dgm:cxn modelId="{7F083D74-3B32-4C94-BDA6-40F9CD0558D8}" type="presOf" srcId="{884B0DA8-186B-4A55-A599-027DFBB39DB6}" destId="{AFB608D5-DFB7-451E-958B-220A2E300FAB}" srcOrd="1" destOrd="0" presId="urn:microsoft.com/office/officeart/2005/8/layout/hierarchy5"/>
    <dgm:cxn modelId="{DED44674-6932-4914-9E10-938FBD5C50B2}" type="presOf" srcId="{884B0DA8-186B-4A55-A599-027DFBB39DB6}" destId="{C59F7AD3-0950-441D-97DE-9C7DBF162C40}" srcOrd="0" destOrd="0" presId="urn:microsoft.com/office/officeart/2005/8/layout/hierarchy5"/>
    <dgm:cxn modelId="{F575B174-372C-4050-974A-63F6E411922B}" type="presOf" srcId="{D24258BD-6B50-40D8-B00B-C460FB65F971}" destId="{2EC426EA-7FCD-48F8-B47A-2E0BF1FDF740}" srcOrd="1" destOrd="0" presId="urn:microsoft.com/office/officeart/2005/8/layout/hierarchy5"/>
    <dgm:cxn modelId="{079DD97C-B630-4A42-BEDE-0242A1461360}" type="presOf" srcId="{75E9A520-E275-46FE-A246-FE98C675225E}" destId="{84D13910-F544-4AE4-9DA8-BE9B2A2E3924}" srcOrd="1" destOrd="0" presId="urn:microsoft.com/office/officeart/2005/8/layout/hierarchy5"/>
    <dgm:cxn modelId="{72B64E87-F43E-46EC-BF48-34C65DAC47EA}" type="presOf" srcId="{BEDC5B7C-371D-4092-9DAC-CE2DB151230C}" destId="{588EBCFD-F292-4D77-879C-7248CB8EE6B5}" srcOrd="1" destOrd="0" presId="urn:microsoft.com/office/officeart/2005/8/layout/hierarchy5"/>
    <dgm:cxn modelId="{7E15B488-B946-4BEF-846F-859D8BC87B76}" srcId="{7DBFC520-9644-44FB-A513-BAE8854D70C7}" destId="{BA3CFE48-5D38-452B-B99D-39E28ACEFFED}" srcOrd="1" destOrd="0" parTransId="{BEDC5B7C-371D-4092-9DAC-CE2DB151230C}" sibTransId="{54A458BF-3574-409A-921C-1C0735B1C1D5}"/>
    <dgm:cxn modelId="{D607C590-AA54-41BE-903D-4B615C627087}" type="presOf" srcId="{2A45F077-EB6A-4EE1-8752-BE07F7D8ADCE}" destId="{675154C8-215C-427B-A5FE-1987881D6526}" srcOrd="0" destOrd="0" presId="urn:microsoft.com/office/officeart/2005/8/layout/hierarchy5"/>
    <dgm:cxn modelId="{9F6E9094-7BA9-46BE-BDD2-3684E9D59B99}" srcId="{2C17C68B-FA48-4136-9FBB-DDF64C865A71}" destId="{B92D12C7-F3E9-4BEB-9B97-0867A4D4E755}" srcOrd="2" destOrd="0" parTransId="{04C62D08-971F-453A-A313-20C2FC468FA4}" sibTransId="{674CFC49-5060-44A2-AB28-D34A5669C6B5}"/>
    <dgm:cxn modelId="{80F5159A-A0C9-44E8-9FB1-2C6B07FA18D7}" srcId="{2A45F077-EB6A-4EE1-8752-BE07F7D8ADCE}" destId="{2A586FCA-FE90-4647-BC60-857188D85BEB}" srcOrd="0" destOrd="0" parTransId="{1EC07204-3D8B-4D86-84CE-953903AFC345}" sibTransId="{262F579F-B542-4089-8F3F-C8F2784B1A5D}"/>
    <dgm:cxn modelId="{3221B1A3-4596-49A8-B8D4-DF230322DDB5}" type="presOf" srcId="{781DBBE5-0F13-45C6-8E24-178AF6FCA9D4}" destId="{5E2DADD1-D646-4AB9-9DD1-E79868442E52}" srcOrd="0" destOrd="0" presId="urn:microsoft.com/office/officeart/2005/8/layout/hierarchy5"/>
    <dgm:cxn modelId="{180BA5AB-13D7-4092-AB7A-AEEF5783F323}" type="presOf" srcId="{6661DBC9-8264-44F4-9AC8-3DA2965342BF}" destId="{80054415-DFDF-4010-AE95-7700F066671D}" srcOrd="0" destOrd="0" presId="urn:microsoft.com/office/officeart/2005/8/layout/hierarchy5"/>
    <dgm:cxn modelId="{5AE997B3-E67B-41DA-891E-A376A08E0A54}" type="presOf" srcId="{1EC07204-3D8B-4D86-84CE-953903AFC345}" destId="{ACF47926-E957-4905-B048-F84BEB7151C3}" srcOrd="0" destOrd="0" presId="urn:microsoft.com/office/officeart/2005/8/layout/hierarchy5"/>
    <dgm:cxn modelId="{4A55FBB3-EFD6-4A83-8069-E02F3270D01C}" srcId="{2C17C68B-FA48-4136-9FBB-DDF64C865A71}" destId="{7DBFC520-9644-44FB-A513-BAE8854D70C7}" srcOrd="1" destOrd="0" parTransId="{6CC78ABE-35DD-48CA-BCA7-DA0EF6E12960}" sibTransId="{7E56C2A0-5941-4B38-8C4F-1A35D5B64B18}"/>
    <dgm:cxn modelId="{08F852C2-E3D6-46E3-9699-5632300A6C89}" type="presOf" srcId="{6CC78ABE-35DD-48CA-BCA7-DA0EF6E12960}" destId="{C0ACB0EC-7BFF-48A6-8AE0-0BCEEC7138DB}" srcOrd="1" destOrd="0" presId="urn:microsoft.com/office/officeart/2005/8/layout/hierarchy5"/>
    <dgm:cxn modelId="{999EFBDC-8DC1-4D9C-BD31-A83A200C22A6}" srcId="{6661DBC9-8264-44F4-9AC8-3DA2965342BF}" destId="{D9F7D479-0671-4E0B-BAB5-930E0713B877}" srcOrd="0" destOrd="0" parTransId="{0C96EE58-1972-4386-8DE1-2C97B22535D6}" sibTransId="{E80D705D-57A3-441C-9D04-8C75F6FFB9D0}"/>
    <dgm:cxn modelId="{8C61E6E1-0FE1-445B-B87A-78A9FE2B40A9}" srcId="{7DBFC520-9644-44FB-A513-BAE8854D70C7}" destId="{2A45F077-EB6A-4EE1-8752-BE07F7D8ADCE}" srcOrd="0" destOrd="0" parTransId="{884B0DA8-186B-4A55-A599-027DFBB39DB6}" sibTransId="{4620BF31-A020-4DD2-AD52-57529239A00A}"/>
    <dgm:cxn modelId="{10EC79EC-BD0E-49D6-BCD5-44F777793CC7}" srcId="{619356EF-B1C2-4AB5-B6E1-157485269061}" destId="{2C17C68B-FA48-4136-9FBB-DDF64C865A71}" srcOrd="0" destOrd="0" parTransId="{B0B04687-C755-4C14-93BB-ADB3C8CA1129}" sibTransId="{C0951EE2-9F38-46BE-AC17-85005C81351B}"/>
    <dgm:cxn modelId="{DA5E2CFC-2200-4DA9-AFAA-0E5D6781A4BC}" type="presOf" srcId="{D9F7D479-0671-4E0B-BAB5-930E0713B877}" destId="{39229F19-C414-4AFA-91B1-F755A90F4441}" srcOrd="0" destOrd="0" presId="urn:microsoft.com/office/officeart/2005/8/layout/hierarchy5"/>
    <dgm:cxn modelId="{AAF867FF-43EF-4CA5-A185-CF064E488D78}" type="presOf" srcId="{2C17C68B-FA48-4136-9FBB-DDF64C865A71}" destId="{7DC08641-A2E9-4F82-BB00-A54E1B981406}" srcOrd="0" destOrd="0" presId="urn:microsoft.com/office/officeart/2005/8/layout/hierarchy5"/>
    <dgm:cxn modelId="{BBC564FC-9CE9-431B-9191-58C4FC688412}" type="presParOf" srcId="{B59C0635-B37E-4A47-897C-EC12575C1084}" destId="{C2BD9E0C-95C4-42EF-82D8-F4B7179A4DCE}" srcOrd="0" destOrd="0" presId="urn:microsoft.com/office/officeart/2005/8/layout/hierarchy5"/>
    <dgm:cxn modelId="{94A7399C-FEFD-49BB-A931-CB9010ECE7F4}" type="presParOf" srcId="{C2BD9E0C-95C4-42EF-82D8-F4B7179A4DCE}" destId="{61F8549C-CF5E-46A0-862E-116A14637FF9}" srcOrd="0" destOrd="0" presId="urn:microsoft.com/office/officeart/2005/8/layout/hierarchy5"/>
    <dgm:cxn modelId="{2B7F69C1-7EAB-49B2-8373-2F53E084551D}" type="presParOf" srcId="{61F8549C-CF5E-46A0-862E-116A14637FF9}" destId="{8490A2A2-8EC6-478F-906C-CD449593674A}" srcOrd="0" destOrd="0" presId="urn:microsoft.com/office/officeart/2005/8/layout/hierarchy5"/>
    <dgm:cxn modelId="{82DD011F-66A5-42B2-98C9-0B08339E4988}" type="presParOf" srcId="{8490A2A2-8EC6-478F-906C-CD449593674A}" destId="{7DC08641-A2E9-4F82-BB00-A54E1B981406}" srcOrd="0" destOrd="0" presId="urn:microsoft.com/office/officeart/2005/8/layout/hierarchy5"/>
    <dgm:cxn modelId="{63B4B380-9E78-4089-B099-9A38F9C1F205}" type="presParOf" srcId="{8490A2A2-8EC6-478F-906C-CD449593674A}" destId="{72CC1B47-B218-47B6-857E-A2D8ACB47AA1}" srcOrd="1" destOrd="0" presId="urn:microsoft.com/office/officeart/2005/8/layout/hierarchy5"/>
    <dgm:cxn modelId="{D8B8AFE4-6E43-46ED-8017-C4F5A62596B8}" type="presParOf" srcId="{72CC1B47-B218-47B6-857E-A2D8ACB47AA1}" destId="{025AF838-CD7F-4754-869C-7D7F064FC848}" srcOrd="0" destOrd="0" presId="urn:microsoft.com/office/officeart/2005/8/layout/hierarchy5"/>
    <dgm:cxn modelId="{3D22FD53-AB27-432A-8777-0FFD8D77D9EE}" type="presParOf" srcId="{025AF838-CD7F-4754-869C-7D7F064FC848}" destId="{2EC426EA-7FCD-48F8-B47A-2E0BF1FDF740}" srcOrd="0" destOrd="0" presId="urn:microsoft.com/office/officeart/2005/8/layout/hierarchy5"/>
    <dgm:cxn modelId="{D9114065-4F0B-48D6-A73D-3EAE51C52719}" type="presParOf" srcId="{72CC1B47-B218-47B6-857E-A2D8ACB47AA1}" destId="{8A55E47F-A2B8-42C6-B2A2-DA469DE0E0F8}" srcOrd="1" destOrd="0" presId="urn:microsoft.com/office/officeart/2005/8/layout/hierarchy5"/>
    <dgm:cxn modelId="{69B07EC8-D261-4B3D-AA49-1825D94CEEDA}" type="presParOf" srcId="{8A55E47F-A2B8-42C6-B2A2-DA469DE0E0F8}" destId="{5E2DADD1-D646-4AB9-9DD1-E79868442E52}" srcOrd="0" destOrd="0" presId="urn:microsoft.com/office/officeart/2005/8/layout/hierarchy5"/>
    <dgm:cxn modelId="{1E15F162-1A63-4550-99B6-1FE8D3153A41}" type="presParOf" srcId="{8A55E47F-A2B8-42C6-B2A2-DA469DE0E0F8}" destId="{6214EED6-EC60-4599-915A-FBC9A7A90EC1}" srcOrd="1" destOrd="0" presId="urn:microsoft.com/office/officeart/2005/8/layout/hierarchy5"/>
    <dgm:cxn modelId="{58FEC777-E9D0-4E45-8AA3-00B01F5378FB}" type="presParOf" srcId="{72CC1B47-B218-47B6-857E-A2D8ACB47AA1}" destId="{F43C4044-FBD4-451C-ACAB-7BE61DD96F99}" srcOrd="2" destOrd="0" presId="urn:microsoft.com/office/officeart/2005/8/layout/hierarchy5"/>
    <dgm:cxn modelId="{C9EA5F01-9097-4DA9-B7CA-17B042EF32F6}" type="presParOf" srcId="{F43C4044-FBD4-451C-ACAB-7BE61DD96F99}" destId="{C0ACB0EC-7BFF-48A6-8AE0-0BCEEC7138DB}" srcOrd="0" destOrd="0" presId="urn:microsoft.com/office/officeart/2005/8/layout/hierarchy5"/>
    <dgm:cxn modelId="{5053C2EE-38F3-4F4E-9FF0-1A9F263C9FAE}" type="presParOf" srcId="{72CC1B47-B218-47B6-857E-A2D8ACB47AA1}" destId="{61A38133-832A-4900-904D-2B711A87B634}" srcOrd="3" destOrd="0" presId="urn:microsoft.com/office/officeart/2005/8/layout/hierarchy5"/>
    <dgm:cxn modelId="{4CE2E1C8-1DAA-44ED-934C-E28EF1CD8847}" type="presParOf" srcId="{61A38133-832A-4900-904D-2B711A87B634}" destId="{E2F257FA-9860-4990-82EA-B118D979D5F4}" srcOrd="0" destOrd="0" presId="urn:microsoft.com/office/officeart/2005/8/layout/hierarchy5"/>
    <dgm:cxn modelId="{ACB5ADE6-BF3E-49E8-8E2D-03AC5763E28C}" type="presParOf" srcId="{61A38133-832A-4900-904D-2B711A87B634}" destId="{A72379F0-170F-4402-8D7D-5A1A9487E1B5}" srcOrd="1" destOrd="0" presId="urn:microsoft.com/office/officeart/2005/8/layout/hierarchy5"/>
    <dgm:cxn modelId="{6435BB96-83F3-49BD-AE01-41861C0753F0}" type="presParOf" srcId="{A72379F0-170F-4402-8D7D-5A1A9487E1B5}" destId="{C59F7AD3-0950-441D-97DE-9C7DBF162C40}" srcOrd="0" destOrd="0" presId="urn:microsoft.com/office/officeart/2005/8/layout/hierarchy5"/>
    <dgm:cxn modelId="{68DC30B5-F6C6-4C38-AF7B-245F81FEF733}" type="presParOf" srcId="{C59F7AD3-0950-441D-97DE-9C7DBF162C40}" destId="{AFB608D5-DFB7-451E-958B-220A2E300FAB}" srcOrd="0" destOrd="0" presId="urn:microsoft.com/office/officeart/2005/8/layout/hierarchy5"/>
    <dgm:cxn modelId="{1570BABD-9C00-4BF5-A5AE-B25B4D5CBB3A}" type="presParOf" srcId="{A72379F0-170F-4402-8D7D-5A1A9487E1B5}" destId="{CECAC769-A6BB-4803-9638-8B1A4061231B}" srcOrd="1" destOrd="0" presId="urn:microsoft.com/office/officeart/2005/8/layout/hierarchy5"/>
    <dgm:cxn modelId="{6B267CE1-BEA4-4F7B-935C-4D742344F48C}" type="presParOf" srcId="{CECAC769-A6BB-4803-9638-8B1A4061231B}" destId="{675154C8-215C-427B-A5FE-1987881D6526}" srcOrd="0" destOrd="0" presId="urn:microsoft.com/office/officeart/2005/8/layout/hierarchy5"/>
    <dgm:cxn modelId="{AD312A67-F34C-4169-A376-940346543950}" type="presParOf" srcId="{CECAC769-A6BB-4803-9638-8B1A4061231B}" destId="{E9023F3E-894A-4C10-9D59-3F6E9A98AC58}" srcOrd="1" destOrd="0" presId="urn:microsoft.com/office/officeart/2005/8/layout/hierarchy5"/>
    <dgm:cxn modelId="{064DCBB9-5715-4586-B163-77B76814A9FC}" type="presParOf" srcId="{E9023F3E-894A-4C10-9D59-3F6E9A98AC58}" destId="{ACF47926-E957-4905-B048-F84BEB7151C3}" srcOrd="0" destOrd="0" presId="urn:microsoft.com/office/officeart/2005/8/layout/hierarchy5"/>
    <dgm:cxn modelId="{75681314-B47B-4E8E-B1C3-3DDB94332A72}" type="presParOf" srcId="{ACF47926-E957-4905-B048-F84BEB7151C3}" destId="{CE5AE08E-A16B-4716-B7A5-4DE861ED5860}" srcOrd="0" destOrd="0" presId="urn:microsoft.com/office/officeart/2005/8/layout/hierarchy5"/>
    <dgm:cxn modelId="{88046FDD-0E93-4037-95C4-E108BE8FAF8B}" type="presParOf" srcId="{E9023F3E-894A-4C10-9D59-3F6E9A98AC58}" destId="{4A6C135E-54CA-48E3-A4C1-B19391F3386A}" srcOrd="1" destOrd="0" presId="urn:microsoft.com/office/officeart/2005/8/layout/hierarchy5"/>
    <dgm:cxn modelId="{D464B669-0B69-45CE-9CA1-0DE1ED842AD9}" type="presParOf" srcId="{4A6C135E-54CA-48E3-A4C1-B19391F3386A}" destId="{7ABAFC72-C5E4-4B38-9D42-10E90FE78A8D}" srcOrd="0" destOrd="0" presId="urn:microsoft.com/office/officeart/2005/8/layout/hierarchy5"/>
    <dgm:cxn modelId="{CBCD9950-5968-4F75-B2A1-9EF68364ACBD}" type="presParOf" srcId="{4A6C135E-54CA-48E3-A4C1-B19391F3386A}" destId="{6973319A-95D6-4454-BB32-D9A91FD59B7E}" srcOrd="1" destOrd="0" presId="urn:microsoft.com/office/officeart/2005/8/layout/hierarchy5"/>
    <dgm:cxn modelId="{849AD7F5-0541-4E8C-97D2-DE6B16FFA18D}" type="presParOf" srcId="{E9023F3E-894A-4C10-9D59-3F6E9A98AC58}" destId="{168452E9-5490-47A4-A2CD-B8FCB57E246D}" srcOrd="2" destOrd="0" presId="urn:microsoft.com/office/officeart/2005/8/layout/hierarchy5"/>
    <dgm:cxn modelId="{654297D6-42E3-40B7-87F7-5BB017C0FEE0}" type="presParOf" srcId="{168452E9-5490-47A4-A2CD-B8FCB57E246D}" destId="{84D13910-F544-4AE4-9DA8-BE9B2A2E3924}" srcOrd="0" destOrd="0" presId="urn:microsoft.com/office/officeart/2005/8/layout/hierarchy5"/>
    <dgm:cxn modelId="{BF76205B-0036-401E-B9E1-DD897BC4A8E0}" type="presParOf" srcId="{E9023F3E-894A-4C10-9D59-3F6E9A98AC58}" destId="{4BF71597-6425-4442-8521-32A3680F4D4D}" srcOrd="3" destOrd="0" presId="urn:microsoft.com/office/officeart/2005/8/layout/hierarchy5"/>
    <dgm:cxn modelId="{5941EF18-4958-4E7B-8DF5-282EC2805D45}" type="presParOf" srcId="{4BF71597-6425-4442-8521-32A3680F4D4D}" destId="{80054415-DFDF-4010-AE95-7700F066671D}" srcOrd="0" destOrd="0" presId="urn:microsoft.com/office/officeart/2005/8/layout/hierarchy5"/>
    <dgm:cxn modelId="{96642CE3-F0C6-4A60-A792-7C34FCB1F8ED}" type="presParOf" srcId="{4BF71597-6425-4442-8521-32A3680F4D4D}" destId="{A938B75A-1924-42DA-BAC5-858B83A0E2B3}" srcOrd="1" destOrd="0" presId="urn:microsoft.com/office/officeart/2005/8/layout/hierarchy5"/>
    <dgm:cxn modelId="{3BA1CF76-B3E3-426C-AFC3-9A4BD5E031B7}" type="presParOf" srcId="{A938B75A-1924-42DA-BAC5-858B83A0E2B3}" destId="{B2255980-DE1D-4EB9-8A44-A0F88C812C60}" srcOrd="0" destOrd="0" presId="urn:microsoft.com/office/officeart/2005/8/layout/hierarchy5"/>
    <dgm:cxn modelId="{03E424F5-358C-403B-B8CA-DC9436894D19}" type="presParOf" srcId="{B2255980-DE1D-4EB9-8A44-A0F88C812C60}" destId="{5002E120-6C91-4A8D-8FA7-CCD6082FE347}" srcOrd="0" destOrd="0" presId="urn:microsoft.com/office/officeart/2005/8/layout/hierarchy5"/>
    <dgm:cxn modelId="{4CBA9001-56E8-4D8C-8EA7-46B9E5A2EE1A}" type="presParOf" srcId="{A938B75A-1924-42DA-BAC5-858B83A0E2B3}" destId="{CE829B41-BE39-4A55-9376-C0677558B765}" srcOrd="1" destOrd="0" presId="urn:microsoft.com/office/officeart/2005/8/layout/hierarchy5"/>
    <dgm:cxn modelId="{BBDCA0B2-E2BE-4A9C-91FA-758D8FE685F4}" type="presParOf" srcId="{CE829B41-BE39-4A55-9376-C0677558B765}" destId="{39229F19-C414-4AFA-91B1-F755A90F4441}" srcOrd="0" destOrd="0" presId="urn:microsoft.com/office/officeart/2005/8/layout/hierarchy5"/>
    <dgm:cxn modelId="{64536FC9-751A-4455-9240-366679B4F060}" type="presParOf" srcId="{CE829B41-BE39-4A55-9376-C0677558B765}" destId="{37552262-FE66-411E-901C-29D0B39770D3}" srcOrd="1" destOrd="0" presId="urn:microsoft.com/office/officeart/2005/8/layout/hierarchy5"/>
    <dgm:cxn modelId="{6017C42D-D08D-4807-8155-B86A95A8F366}" type="presParOf" srcId="{A72379F0-170F-4402-8D7D-5A1A9487E1B5}" destId="{3C1A2010-E105-40C8-BBB2-9A5377C386FF}" srcOrd="2" destOrd="0" presId="urn:microsoft.com/office/officeart/2005/8/layout/hierarchy5"/>
    <dgm:cxn modelId="{07D00327-6A8F-4BC3-8BF2-9C11B7E78706}" type="presParOf" srcId="{3C1A2010-E105-40C8-BBB2-9A5377C386FF}" destId="{588EBCFD-F292-4D77-879C-7248CB8EE6B5}" srcOrd="0" destOrd="0" presId="urn:microsoft.com/office/officeart/2005/8/layout/hierarchy5"/>
    <dgm:cxn modelId="{C4571D5E-0F57-4416-B0B6-70C22E79BC4C}" type="presParOf" srcId="{A72379F0-170F-4402-8D7D-5A1A9487E1B5}" destId="{82CC82C4-35A0-493F-93E3-F9EF26D65DCF}" srcOrd="3" destOrd="0" presId="urn:microsoft.com/office/officeart/2005/8/layout/hierarchy5"/>
    <dgm:cxn modelId="{C7943B44-9F1D-4FA9-B52B-EC1530CFCD91}" type="presParOf" srcId="{82CC82C4-35A0-493F-93E3-F9EF26D65DCF}" destId="{2292DE0C-0E27-4EAD-AFF7-29C395136230}" srcOrd="0" destOrd="0" presId="urn:microsoft.com/office/officeart/2005/8/layout/hierarchy5"/>
    <dgm:cxn modelId="{DA7AC335-8945-45B3-9ECA-9636B0485718}" type="presParOf" srcId="{82CC82C4-35A0-493F-93E3-F9EF26D65DCF}" destId="{3CADC3E5-8A4E-49EE-A3D9-E4B089DA4CF5}" srcOrd="1" destOrd="0" presId="urn:microsoft.com/office/officeart/2005/8/layout/hierarchy5"/>
    <dgm:cxn modelId="{65B9C02F-D9AC-4C64-9DCB-D3FCE32B883D}" type="presParOf" srcId="{72CC1B47-B218-47B6-857E-A2D8ACB47AA1}" destId="{735D8CFC-716D-493A-A723-2014109D09EF}" srcOrd="4" destOrd="0" presId="urn:microsoft.com/office/officeart/2005/8/layout/hierarchy5"/>
    <dgm:cxn modelId="{E8869C19-B651-4884-BAEE-CCF6670816FA}" type="presParOf" srcId="{735D8CFC-716D-493A-A723-2014109D09EF}" destId="{758CA139-BE9F-4BCE-827C-A97893632DB5}" srcOrd="0" destOrd="0" presId="urn:microsoft.com/office/officeart/2005/8/layout/hierarchy5"/>
    <dgm:cxn modelId="{66337D45-DBE8-4379-A514-D50BF57BB614}" type="presParOf" srcId="{72CC1B47-B218-47B6-857E-A2D8ACB47AA1}" destId="{984F1A79-ABBE-48F7-9E83-56318B4C6A7F}" srcOrd="5" destOrd="0" presId="urn:microsoft.com/office/officeart/2005/8/layout/hierarchy5"/>
    <dgm:cxn modelId="{A5319FCD-72C4-4D56-B2FE-F81132970B92}" type="presParOf" srcId="{984F1A79-ABBE-48F7-9E83-56318B4C6A7F}" destId="{65D21FDD-FC20-4EED-96DA-D49550485D43}" srcOrd="0" destOrd="0" presId="urn:microsoft.com/office/officeart/2005/8/layout/hierarchy5"/>
    <dgm:cxn modelId="{F3F3ACBB-DD7F-4210-97A2-225F09384FD8}" type="presParOf" srcId="{984F1A79-ABBE-48F7-9E83-56318B4C6A7F}" destId="{33D99FE4-8407-4D2E-9302-A2342332A3D6}" srcOrd="1" destOrd="0" presId="urn:microsoft.com/office/officeart/2005/8/layout/hierarchy5"/>
    <dgm:cxn modelId="{4D6F74E5-7AF9-4265-85AF-A2E9106C186F}" type="presParOf" srcId="{B59C0635-B37E-4A47-897C-EC12575C1084}" destId="{9C66B1BF-A712-4328-ABD0-42ACCD34A2A5}" srcOrd="1" destOrd="0" presId="urn:microsoft.com/office/officeart/2005/8/layout/hierarchy5"/>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356EF-B1C2-4AB5-B6E1-15748526906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2C17C68B-FA48-4136-9FBB-DDF64C865A71}">
      <dgm:prSet phldrT="[Text]"/>
      <dgm:spPr>
        <a:solidFill>
          <a:schemeClr val="accent5">
            <a:lumMod val="50000"/>
          </a:schemeClr>
        </a:solidFill>
      </dgm:spPr>
      <dgm:t>
        <a:bodyPr/>
        <a:lstStyle/>
        <a:p>
          <a:r>
            <a:rPr lang="en-US" dirty="0"/>
            <a:t>NAICS6</a:t>
          </a:r>
          <a:r>
            <a:rPr lang="en-US" i="1" dirty="0"/>
            <a:t> x </a:t>
          </a:r>
          <a:r>
            <a:rPr lang="en-US" i="0" dirty="0"/>
            <a:t>State</a:t>
          </a:r>
          <a:endParaRPr lang="en-US" dirty="0"/>
        </a:p>
      </dgm:t>
    </dgm:pt>
    <dgm:pt modelId="{B0B04687-C755-4C14-93BB-ADB3C8CA1129}" type="parTrans" cxnId="{10EC79EC-BD0E-49D6-BCD5-44F777793CC7}">
      <dgm:prSet/>
      <dgm:spPr/>
      <dgm:t>
        <a:bodyPr/>
        <a:lstStyle/>
        <a:p>
          <a:endParaRPr lang="en-US"/>
        </a:p>
      </dgm:t>
    </dgm:pt>
    <dgm:pt modelId="{C0951EE2-9F38-46BE-AC17-85005C81351B}" type="sibTrans" cxnId="{10EC79EC-BD0E-49D6-BCD5-44F777793CC7}">
      <dgm:prSet/>
      <dgm:spPr/>
      <dgm:t>
        <a:bodyPr/>
        <a:lstStyle/>
        <a:p>
          <a:endParaRPr lang="en-US"/>
        </a:p>
      </dgm:t>
    </dgm:pt>
    <dgm:pt modelId="{781DBBE5-0F13-45C6-8E24-178AF6FCA9D4}">
      <dgm:prSet phldrT="[Text]"/>
      <dgm:spPr>
        <a:solidFill>
          <a:schemeClr val="accent5">
            <a:lumMod val="50000"/>
          </a:schemeClr>
        </a:solidFill>
      </dgm:spPr>
      <dgm:t>
        <a:bodyPr/>
        <a:lstStyle/>
        <a:p>
          <a:r>
            <a:rPr lang="en-US" dirty="0"/>
            <a:t>NAICS6 </a:t>
          </a:r>
          <a:r>
            <a:rPr lang="en-US" i="1" dirty="0"/>
            <a:t>x</a:t>
          </a:r>
          <a:r>
            <a:rPr lang="en-US" i="0" dirty="0"/>
            <a:t> Region</a:t>
          </a:r>
          <a:endParaRPr lang="en-US" dirty="0"/>
        </a:p>
      </dgm:t>
    </dgm:pt>
    <dgm:pt modelId="{D24258BD-6B50-40D8-B00B-C460FB65F971}" type="parTrans" cxnId="{8A669536-D1E5-44C6-8F95-64A7BF63A0D2}">
      <dgm:prSet/>
      <dgm:spPr/>
      <dgm:t>
        <a:bodyPr/>
        <a:lstStyle/>
        <a:p>
          <a:endParaRPr lang="en-US"/>
        </a:p>
      </dgm:t>
    </dgm:pt>
    <dgm:pt modelId="{8805DD76-A59D-48C5-9F54-D23E14A4AB35}" type="sibTrans" cxnId="{8A669536-D1E5-44C6-8F95-64A7BF63A0D2}">
      <dgm:prSet/>
      <dgm:spPr/>
      <dgm:t>
        <a:bodyPr/>
        <a:lstStyle/>
        <a:p>
          <a:endParaRPr lang="en-US"/>
        </a:p>
      </dgm:t>
    </dgm:pt>
    <dgm:pt modelId="{7DBFC520-9644-44FB-A513-BAE8854D70C7}">
      <dgm:prSet phldrT="[Text]"/>
      <dgm:spPr>
        <a:solidFill>
          <a:srgbClr val="7030A0"/>
        </a:solidFill>
      </dgm:spPr>
      <dgm:t>
        <a:bodyPr/>
        <a:lstStyle/>
        <a:p>
          <a:r>
            <a:rPr lang="en-US" dirty="0"/>
            <a:t>NAICS4 </a:t>
          </a:r>
          <a:r>
            <a:rPr lang="en-US" i="1" dirty="0"/>
            <a:t>x </a:t>
          </a:r>
          <a:r>
            <a:rPr lang="en-US" i="0" dirty="0"/>
            <a:t>State</a:t>
          </a:r>
          <a:endParaRPr lang="en-US" dirty="0"/>
        </a:p>
      </dgm:t>
    </dgm:pt>
    <dgm:pt modelId="{6CC78ABE-35DD-48CA-BCA7-DA0EF6E12960}" type="parTrans" cxnId="{4A55FBB3-EFD6-4A83-8069-E02F3270D01C}">
      <dgm:prSet/>
      <dgm:spPr/>
      <dgm:t>
        <a:bodyPr/>
        <a:lstStyle/>
        <a:p>
          <a:endParaRPr lang="en-US"/>
        </a:p>
      </dgm:t>
    </dgm:pt>
    <dgm:pt modelId="{7E56C2A0-5941-4B38-8C4F-1A35D5B64B18}" type="sibTrans" cxnId="{4A55FBB3-EFD6-4A83-8069-E02F3270D01C}">
      <dgm:prSet/>
      <dgm:spPr/>
      <dgm:t>
        <a:bodyPr/>
        <a:lstStyle/>
        <a:p>
          <a:endParaRPr lang="en-US"/>
        </a:p>
      </dgm:t>
    </dgm:pt>
    <dgm:pt modelId="{2A45F077-EB6A-4EE1-8752-BE07F7D8ADCE}">
      <dgm:prSet phldrT="[Text]"/>
      <dgm:spPr>
        <a:solidFill>
          <a:schemeClr val="bg1"/>
        </a:solidFill>
        <a:ln>
          <a:solidFill>
            <a:schemeClr val="bg1"/>
          </a:solidFill>
        </a:ln>
      </dgm:spPr>
      <dgm:t>
        <a:bodyPr/>
        <a:lstStyle/>
        <a:p>
          <a:r>
            <a:rPr lang="en-US" dirty="0"/>
            <a:t>NAICS4 </a:t>
          </a:r>
          <a:r>
            <a:rPr lang="en-US" i="1" dirty="0"/>
            <a:t>x </a:t>
          </a:r>
          <a:r>
            <a:rPr lang="en-US" i="0" dirty="0"/>
            <a:t>Region</a:t>
          </a:r>
          <a:endParaRPr lang="en-US" dirty="0"/>
        </a:p>
      </dgm:t>
    </dgm:pt>
    <dgm:pt modelId="{884B0DA8-186B-4A55-A599-027DFBB39DB6}" type="parTrans" cxnId="{8C61E6E1-0FE1-445B-B87A-78A9FE2B40A9}">
      <dgm:prSet/>
      <dgm:spPr>
        <a:solidFill>
          <a:schemeClr val="bg1"/>
        </a:solidFill>
        <a:ln>
          <a:solidFill>
            <a:schemeClr val="bg1"/>
          </a:solidFill>
        </a:ln>
      </dgm:spPr>
      <dgm:t>
        <a:bodyPr/>
        <a:lstStyle/>
        <a:p>
          <a:endParaRPr lang="en-US"/>
        </a:p>
      </dgm:t>
    </dgm:pt>
    <dgm:pt modelId="{4620BF31-A020-4DD2-AD52-57529239A00A}" type="sibTrans" cxnId="{8C61E6E1-0FE1-445B-B87A-78A9FE2B40A9}">
      <dgm:prSet/>
      <dgm:spPr/>
      <dgm:t>
        <a:bodyPr/>
        <a:lstStyle/>
        <a:p>
          <a:endParaRPr lang="en-US"/>
        </a:p>
      </dgm:t>
    </dgm:pt>
    <dgm:pt modelId="{BA3CFE48-5D38-452B-B99D-39E28ACEFFED}">
      <dgm:prSet phldrT="[Text]"/>
      <dgm:spPr>
        <a:solidFill>
          <a:schemeClr val="bg1"/>
        </a:solidFill>
        <a:ln>
          <a:solidFill>
            <a:schemeClr val="bg1"/>
          </a:solidFill>
        </a:ln>
      </dgm:spPr>
      <dgm:t>
        <a:bodyPr/>
        <a:lstStyle/>
        <a:p>
          <a:r>
            <a:rPr lang="en-US" dirty="0"/>
            <a:t>NAICS3 </a:t>
          </a:r>
          <a:r>
            <a:rPr lang="en-US" i="1" dirty="0"/>
            <a:t>x </a:t>
          </a:r>
          <a:r>
            <a:rPr lang="en-US" i="0" dirty="0"/>
            <a:t>State</a:t>
          </a:r>
          <a:endParaRPr lang="en-US" dirty="0"/>
        </a:p>
      </dgm:t>
    </dgm:pt>
    <dgm:pt modelId="{BEDC5B7C-371D-4092-9DAC-CE2DB151230C}" type="parTrans" cxnId="{7E15B488-B946-4BEF-846F-859D8BC87B76}">
      <dgm:prSet/>
      <dgm:spPr>
        <a:solidFill>
          <a:schemeClr val="bg1"/>
        </a:solidFill>
        <a:ln>
          <a:solidFill>
            <a:schemeClr val="bg1"/>
          </a:solidFill>
        </a:ln>
      </dgm:spPr>
      <dgm:t>
        <a:bodyPr/>
        <a:lstStyle/>
        <a:p>
          <a:endParaRPr lang="en-US"/>
        </a:p>
      </dgm:t>
    </dgm:pt>
    <dgm:pt modelId="{54A458BF-3574-409A-921C-1C0735B1C1D5}" type="sibTrans" cxnId="{7E15B488-B946-4BEF-846F-859D8BC87B76}">
      <dgm:prSet/>
      <dgm:spPr/>
      <dgm:t>
        <a:bodyPr/>
        <a:lstStyle/>
        <a:p>
          <a:endParaRPr lang="en-US"/>
        </a:p>
      </dgm:t>
    </dgm:pt>
    <dgm:pt modelId="{2A586FCA-FE90-4647-BC60-857188D85BEB}">
      <dgm:prSet phldrT="[Text]"/>
      <dgm:spPr>
        <a:solidFill>
          <a:schemeClr val="bg1"/>
        </a:solidFill>
        <a:ln>
          <a:solidFill>
            <a:schemeClr val="bg1"/>
          </a:solidFill>
        </a:ln>
      </dgm:spPr>
      <dgm:t>
        <a:bodyPr/>
        <a:lstStyle/>
        <a:p>
          <a:r>
            <a:rPr lang="en-US" dirty="0"/>
            <a:t>NAICS4</a:t>
          </a:r>
        </a:p>
      </dgm:t>
    </dgm:pt>
    <dgm:pt modelId="{1EC07204-3D8B-4D86-84CE-953903AFC345}" type="parTrans" cxnId="{80F5159A-A0C9-44E8-9FB1-2C6B07FA18D7}">
      <dgm:prSet/>
      <dgm:spPr>
        <a:solidFill>
          <a:schemeClr val="bg1"/>
        </a:solidFill>
        <a:ln>
          <a:solidFill>
            <a:schemeClr val="bg1"/>
          </a:solidFill>
        </a:ln>
      </dgm:spPr>
      <dgm:t>
        <a:bodyPr/>
        <a:lstStyle/>
        <a:p>
          <a:endParaRPr lang="en-US"/>
        </a:p>
      </dgm:t>
    </dgm:pt>
    <dgm:pt modelId="{262F579F-B542-4089-8F3F-C8F2784B1A5D}" type="sibTrans" cxnId="{80F5159A-A0C9-44E8-9FB1-2C6B07FA18D7}">
      <dgm:prSet/>
      <dgm:spPr/>
      <dgm:t>
        <a:bodyPr/>
        <a:lstStyle/>
        <a:p>
          <a:endParaRPr lang="en-US"/>
        </a:p>
      </dgm:t>
    </dgm:pt>
    <dgm:pt modelId="{6661DBC9-8264-44F4-9AC8-3DA2965342BF}">
      <dgm:prSet phldrT="[Text]"/>
      <dgm:spPr>
        <a:solidFill>
          <a:schemeClr val="bg1"/>
        </a:solidFill>
        <a:ln>
          <a:solidFill>
            <a:schemeClr val="bg1"/>
          </a:solidFill>
        </a:ln>
      </dgm:spPr>
      <dgm:t>
        <a:bodyPr/>
        <a:lstStyle/>
        <a:p>
          <a:r>
            <a:rPr lang="en-US" dirty="0"/>
            <a:t>NAICS3 </a:t>
          </a:r>
          <a:r>
            <a:rPr lang="en-US" i="1" dirty="0"/>
            <a:t>x</a:t>
          </a:r>
          <a:r>
            <a:rPr lang="en-US" i="0" dirty="0"/>
            <a:t> Region</a:t>
          </a:r>
          <a:endParaRPr lang="en-US" dirty="0"/>
        </a:p>
      </dgm:t>
    </dgm:pt>
    <dgm:pt modelId="{75E9A520-E275-46FE-A246-FE98C675225E}" type="parTrans" cxnId="{85F4E00A-E89D-4022-A9A5-C4CDF4E3B93A}">
      <dgm:prSet/>
      <dgm:spPr>
        <a:solidFill>
          <a:schemeClr val="bg1"/>
        </a:solidFill>
        <a:ln>
          <a:solidFill>
            <a:schemeClr val="bg1"/>
          </a:solidFill>
        </a:ln>
      </dgm:spPr>
      <dgm:t>
        <a:bodyPr/>
        <a:lstStyle/>
        <a:p>
          <a:endParaRPr lang="en-US"/>
        </a:p>
      </dgm:t>
    </dgm:pt>
    <dgm:pt modelId="{A660270C-7EF2-424C-A412-A2CE78879315}" type="sibTrans" cxnId="{85F4E00A-E89D-4022-A9A5-C4CDF4E3B93A}">
      <dgm:prSet/>
      <dgm:spPr/>
      <dgm:t>
        <a:bodyPr/>
        <a:lstStyle/>
        <a:p>
          <a:endParaRPr lang="en-US"/>
        </a:p>
      </dgm:t>
    </dgm:pt>
    <dgm:pt modelId="{D9F7D479-0671-4E0B-BAB5-930E0713B877}">
      <dgm:prSet phldrT="[Text]"/>
      <dgm:spPr>
        <a:solidFill>
          <a:schemeClr val="bg1"/>
        </a:solidFill>
        <a:ln>
          <a:solidFill>
            <a:schemeClr val="bg1"/>
          </a:solidFill>
        </a:ln>
      </dgm:spPr>
      <dgm:t>
        <a:bodyPr/>
        <a:lstStyle/>
        <a:p>
          <a:r>
            <a:rPr lang="en-US" dirty="0"/>
            <a:t>NAICS3</a:t>
          </a:r>
        </a:p>
      </dgm:t>
    </dgm:pt>
    <dgm:pt modelId="{0C96EE58-1972-4386-8DE1-2C97B22535D6}" type="parTrans" cxnId="{999EFBDC-8DC1-4D9C-BD31-A83A200C22A6}">
      <dgm:prSet/>
      <dgm:spPr>
        <a:ln>
          <a:solidFill>
            <a:schemeClr val="bg1"/>
          </a:solidFill>
        </a:ln>
      </dgm:spPr>
      <dgm:t>
        <a:bodyPr/>
        <a:lstStyle/>
        <a:p>
          <a:endParaRPr lang="en-US" dirty="0"/>
        </a:p>
      </dgm:t>
    </dgm:pt>
    <dgm:pt modelId="{E80D705D-57A3-441C-9D04-8C75F6FFB9D0}" type="sibTrans" cxnId="{999EFBDC-8DC1-4D9C-BD31-A83A200C22A6}">
      <dgm:prSet/>
      <dgm:spPr/>
      <dgm:t>
        <a:bodyPr/>
        <a:lstStyle/>
        <a:p>
          <a:endParaRPr lang="en-US"/>
        </a:p>
      </dgm:t>
    </dgm:pt>
    <dgm:pt modelId="{B59C0635-B37E-4A47-897C-EC12575C1084}" type="pres">
      <dgm:prSet presAssocID="{619356EF-B1C2-4AB5-B6E1-157485269061}" presName="mainComposite" presStyleCnt="0">
        <dgm:presLayoutVars>
          <dgm:chPref val="1"/>
          <dgm:dir/>
          <dgm:animOne val="branch"/>
          <dgm:animLvl val="lvl"/>
          <dgm:resizeHandles val="exact"/>
        </dgm:presLayoutVars>
      </dgm:prSet>
      <dgm:spPr/>
    </dgm:pt>
    <dgm:pt modelId="{C2BD9E0C-95C4-42EF-82D8-F4B7179A4DCE}" type="pres">
      <dgm:prSet presAssocID="{619356EF-B1C2-4AB5-B6E1-157485269061}" presName="hierFlow" presStyleCnt="0"/>
      <dgm:spPr/>
    </dgm:pt>
    <dgm:pt modelId="{61F8549C-CF5E-46A0-862E-116A14637FF9}" type="pres">
      <dgm:prSet presAssocID="{619356EF-B1C2-4AB5-B6E1-157485269061}" presName="hierChild1" presStyleCnt="0">
        <dgm:presLayoutVars>
          <dgm:chPref val="1"/>
          <dgm:animOne val="branch"/>
          <dgm:animLvl val="lvl"/>
        </dgm:presLayoutVars>
      </dgm:prSet>
      <dgm:spPr/>
    </dgm:pt>
    <dgm:pt modelId="{8490A2A2-8EC6-478F-906C-CD449593674A}" type="pres">
      <dgm:prSet presAssocID="{2C17C68B-FA48-4136-9FBB-DDF64C865A71}" presName="Name17" presStyleCnt="0"/>
      <dgm:spPr/>
    </dgm:pt>
    <dgm:pt modelId="{7DC08641-A2E9-4F82-BB00-A54E1B981406}" type="pres">
      <dgm:prSet presAssocID="{2C17C68B-FA48-4136-9FBB-DDF64C865A71}" presName="level1Shape" presStyleLbl="node0" presStyleIdx="0" presStyleCnt="1" custLinFactNeighborX="-1865" custLinFactNeighborY="6621">
        <dgm:presLayoutVars>
          <dgm:chPref val="3"/>
        </dgm:presLayoutVars>
      </dgm:prSet>
      <dgm:spPr/>
    </dgm:pt>
    <dgm:pt modelId="{72CC1B47-B218-47B6-857E-A2D8ACB47AA1}" type="pres">
      <dgm:prSet presAssocID="{2C17C68B-FA48-4136-9FBB-DDF64C865A71}" presName="hierChild2" presStyleCnt="0"/>
      <dgm:spPr/>
    </dgm:pt>
    <dgm:pt modelId="{025AF838-CD7F-4754-869C-7D7F064FC848}" type="pres">
      <dgm:prSet presAssocID="{D24258BD-6B50-40D8-B00B-C460FB65F971}" presName="Name25" presStyleLbl="parChTrans1D2" presStyleIdx="0" presStyleCnt="2"/>
      <dgm:spPr/>
    </dgm:pt>
    <dgm:pt modelId="{2EC426EA-7FCD-48F8-B47A-2E0BF1FDF740}" type="pres">
      <dgm:prSet presAssocID="{D24258BD-6B50-40D8-B00B-C460FB65F971}" presName="connTx" presStyleLbl="parChTrans1D2" presStyleIdx="0" presStyleCnt="2"/>
      <dgm:spPr/>
    </dgm:pt>
    <dgm:pt modelId="{8A55E47F-A2B8-42C6-B2A2-DA469DE0E0F8}" type="pres">
      <dgm:prSet presAssocID="{781DBBE5-0F13-45C6-8E24-178AF6FCA9D4}" presName="Name30" presStyleCnt="0"/>
      <dgm:spPr/>
    </dgm:pt>
    <dgm:pt modelId="{5E2DADD1-D646-4AB9-9DD1-E79868442E52}" type="pres">
      <dgm:prSet presAssocID="{781DBBE5-0F13-45C6-8E24-178AF6FCA9D4}" presName="level2Shape" presStyleLbl="node2" presStyleIdx="0" presStyleCnt="2"/>
      <dgm:spPr/>
    </dgm:pt>
    <dgm:pt modelId="{6214EED6-EC60-4599-915A-FBC9A7A90EC1}" type="pres">
      <dgm:prSet presAssocID="{781DBBE5-0F13-45C6-8E24-178AF6FCA9D4}" presName="hierChild3" presStyleCnt="0"/>
      <dgm:spPr/>
    </dgm:pt>
    <dgm:pt modelId="{F43C4044-FBD4-451C-ACAB-7BE61DD96F99}" type="pres">
      <dgm:prSet presAssocID="{6CC78ABE-35DD-48CA-BCA7-DA0EF6E12960}" presName="Name25" presStyleLbl="parChTrans1D2" presStyleIdx="1" presStyleCnt="2"/>
      <dgm:spPr/>
    </dgm:pt>
    <dgm:pt modelId="{C0ACB0EC-7BFF-48A6-8AE0-0BCEEC7138DB}" type="pres">
      <dgm:prSet presAssocID="{6CC78ABE-35DD-48CA-BCA7-DA0EF6E12960}" presName="connTx" presStyleLbl="parChTrans1D2" presStyleIdx="1" presStyleCnt="2"/>
      <dgm:spPr/>
    </dgm:pt>
    <dgm:pt modelId="{61A38133-832A-4900-904D-2B711A87B634}" type="pres">
      <dgm:prSet presAssocID="{7DBFC520-9644-44FB-A513-BAE8854D70C7}" presName="Name30" presStyleCnt="0"/>
      <dgm:spPr/>
    </dgm:pt>
    <dgm:pt modelId="{E2F257FA-9860-4990-82EA-B118D979D5F4}" type="pres">
      <dgm:prSet presAssocID="{7DBFC520-9644-44FB-A513-BAE8854D70C7}" presName="level2Shape" presStyleLbl="node2" presStyleIdx="1" presStyleCnt="2"/>
      <dgm:spPr/>
    </dgm:pt>
    <dgm:pt modelId="{A72379F0-170F-4402-8D7D-5A1A9487E1B5}" type="pres">
      <dgm:prSet presAssocID="{7DBFC520-9644-44FB-A513-BAE8854D70C7}" presName="hierChild3" presStyleCnt="0"/>
      <dgm:spPr/>
    </dgm:pt>
    <dgm:pt modelId="{C59F7AD3-0950-441D-97DE-9C7DBF162C40}" type="pres">
      <dgm:prSet presAssocID="{884B0DA8-186B-4A55-A599-027DFBB39DB6}" presName="Name25" presStyleLbl="parChTrans1D3" presStyleIdx="0" presStyleCnt="2"/>
      <dgm:spPr/>
    </dgm:pt>
    <dgm:pt modelId="{AFB608D5-DFB7-451E-958B-220A2E300FAB}" type="pres">
      <dgm:prSet presAssocID="{884B0DA8-186B-4A55-A599-027DFBB39DB6}" presName="connTx" presStyleLbl="parChTrans1D3" presStyleIdx="0" presStyleCnt="2"/>
      <dgm:spPr/>
    </dgm:pt>
    <dgm:pt modelId="{CECAC769-A6BB-4803-9638-8B1A4061231B}" type="pres">
      <dgm:prSet presAssocID="{2A45F077-EB6A-4EE1-8752-BE07F7D8ADCE}" presName="Name30" presStyleCnt="0"/>
      <dgm:spPr/>
    </dgm:pt>
    <dgm:pt modelId="{675154C8-215C-427B-A5FE-1987881D6526}" type="pres">
      <dgm:prSet presAssocID="{2A45F077-EB6A-4EE1-8752-BE07F7D8ADCE}" presName="level2Shape" presStyleLbl="node3" presStyleIdx="0" presStyleCnt="2"/>
      <dgm:spPr/>
    </dgm:pt>
    <dgm:pt modelId="{E9023F3E-894A-4C10-9D59-3F6E9A98AC58}" type="pres">
      <dgm:prSet presAssocID="{2A45F077-EB6A-4EE1-8752-BE07F7D8ADCE}" presName="hierChild3" presStyleCnt="0"/>
      <dgm:spPr/>
    </dgm:pt>
    <dgm:pt modelId="{ACF47926-E957-4905-B048-F84BEB7151C3}" type="pres">
      <dgm:prSet presAssocID="{1EC07204-3D8B-4D86-84CE-953903AFC345}" presName="Name25" presStyleLbl="parChTrans1D4" presStyleIdx="0" presStyleCnt="3"/>
      <dgm:spPr/>
    </dgm:pt>
    <dgm:pt modelId="{CE5AE08E-A16B-4716-B7A5-4DE861ED5860}" type="pres">
      <dgm:prSet presAssocID="{1EC07204-3D8B-4D86-84CE-953903AFC345}" presName="connTx" presStyleLbl="parChTrans1D4" presStyleIdx="0" presStyleCnt="3"/>
      <dgm:spPr/>
    </dgm:pt>
    <dgm:pt modelId="{4A6C135E-54CA-48E3-A4C1-B19391F3386A}" type="pres">
      <dgm:prSet presAssocID="{2A586FCA-FE90-4647-BC60-857188D85BEB}" presName="Name30" presStyleCnt="0"/>
      <dgm:spPr/>
    </dgm:pt>
    <dgm:pt modelId="{7ABAFC72-C5E4-4B38-9D42-10E90FE78A8D}" type="pres">
      <dgm:prSet presAssocID="{2A586FCA-FE90-4647-BC60-857188D85BEB}" presName="level2Shape" presStyleLbl="node4" presStyleIdx="0" presStyleCnt="3"/>
      <dgm:spPr/>
    </dgm:pt>
    <dgm:pt modelId="{6973319A-95D6-4454-BB32-D9A91FD59B7E}" type="pres">
      <dgm:prSet presAssocID="{2A586FCA-FE90-4647-BC60-857188D85BEB}" presName="hierChild3" presStyleCnt="0"/>
      <dgm:spPr/>
    </dgm:pt>
    <dgm:pt modelId="{168452E9-5490-47A4-A2CD-B8FCB57E246D}" type="pres">
      <dgm:prSet presAssocID="{75E9A520-E275-46FE-A246-FE98C675225E}" presName="Name25" presStyleLbl="parChTrans1D4" presStyleIdx="1" presStyleCnt="3"/>
      <dgm:spPr/>
    </dgm:pt>
    <dgm:pt modelId="{84D13910-F544-4AE4-9DA8-BE9B2A2E3924}" type="pres">
      <dgm:prSet presAssocID="{75E9A520-E275-46FE-A246-FE98C675225E}" presName="connTx" presStyleLbl="parChTrans1D4" presStyleIdx="1" presStyleCnt="3"/>
      <dgm:spPr/>
    </dgm:pt>
    <dgm:pt modelId="{4BF71597-6425-4442-8521-32A3680F4D4D}" type="pres">
      <dgm:prSet presAssocID="{6661DBC9-8264-44F4-9AC8-3DA2965342BF}" presName="Name30" presStyleCnt="0"/>
      <dgm:spPr/>
    </dgm:pt>
    <dgm:pt modelId="{80054415-DFDF-4010-AE95-7700F066671D}" type="pres">
      <dgm:prSet presAssocID="{6661DBC9-8264-44F4-9AC8-3DA2965342BF}" presName="level2Shape" presStyleLbl="node4" presStyleIdx="1" presStyleCnt="3"/>
      <dgm:spPr/>
    </dgm:pt>
    <dgm:pt modelId="{A938B75A-1924-42DA-BAC5-858B83A0E2B3}" type="pres">
      <dgm:prSet presAssocID="{6661DBC9-8264-44F4-9AC8-3DA2965342BF}" presName="hierChild3" presStyleCnt="0"/>
      <dgm:spPr/>
    </dgm:pt>
    <dgm:pt modelId="{B2255980-DE1D-4EB9-8A44-A0F88C812C60}" type="pres">
      <dgm:prSet presAssocID="{0C96EE58-1972-4386-8DE1-2C97B22535D6}" presName="Name25" presStyleLbl="parChTrans1D4" presStyleIdx="2" presStyleCnt="3"/>
      <dgm:spPr/>
    </dgm:pt>
    <dgm:pt modelId="{5002E120-6C91-4A8D-8FA7-CCD6082FE347}" type="pres">
      <dgm:prSet presAssocID="{0C96EE58-1972-4386-8DE1-2C97B22535D6}" presName="connTx" presStyleLbl="parChTrans1D4" presStyleIdx="2" presStyleCnt="3"/>
      <dgm:spPr/>
    </dgm:pt>
    <dgm:pt modelId="{CE829B41-BE39-4A55-9376-C0677558B765}" type="pres">
      <dgm:prSet presAssocID="{D9F7D479-0671-4E0B-BAB5-930E0713B877}" presName="Name30" presStyleCnt="0"/>
      <dgm:spPr/>
    </dgm:pt>
    <dgm:pt modelId="{39229F19-C414-4AFA-91B1-F755A90F4441}" type="pres">
      <dgm:prSet presAssocID="{D9F7D479-0671-4E0B-BAB5-930E0713B877}" presName="level2Shape" presStyleLbl="node4" presStyleIdx="2" presStyleCnt="3"/>
      <dgm:spPr/>
    </dgm:pt>
    <dgm:pt modelId="{37552262-FE66-411E-901C-29D0B39770D3}" type="pres">
      <dgm:prSet presAssocID="{D9F7D479-0671-4E0B-BAB5-930E0713B877}" presName="hierChild3" presStyleCnt="0"/>
      <dgm:spPr/>
    </dgm:pt>
    <dgm:pt modelId="{3C1A2010-E105-40C8-BBB2-9A5377C386FF}" type="pres">
      <dgm:prSet presAssocID="{BEDC5B7C-371D-4092-9DAC-CE2DB151230C}" presName="Name25" presStyleLbl="parChTrans1D3" presStyleIdx="1" presStyleCnt="2"/>
      <dgm:spPr/>
    </dgm:pt>
    <dgm:pt modelId="{588EBCFD-F292-4D77-879C-7248CB8EE6B5}" type="pres">
      <dgm:prSet presAssocID="{BEDC5B7C-371D-4092-9DAC-CE2DB151230C}" presName="connTx" presStyleLbl="parChTrans1D3" presStyleIdx="1" presStyleCnt="2"/>
      <dgm:spPr/>
    </dgm:pt>
    <dgm:pt modelId="{82CC82C4-35A0-493F-93E3-F9EF26D65DCF}" type="pres">
      <dgm:prSet presAssocID="{BA3CFE48-5D38-452B-B99D-39E28ACEFFED}" presName="Name30" presStyleCnt="0"/>
      <dgm:spPr/>
    </dgm:pt>
    <dgm:pt modelId="{2292DE0C-0E27-4EAD-AFF7-29C395136230}" type="pres">
      <dgm:prSet presAssocID="{BA3CFE48-5D38-452B-B99D-39E28ACEFFED}" presName="level2Shape" presStyleLbl="node3" presStyleIdx="1" presStyleCnt="2"/>
      <dgm:spPr/>
    </dgm:pt>
    <dgm:pt modelId="{3CADC3E5-8A4E-49EE-A3D9-E4B089DA4CF5}" type="pres">
      <dgm:prSet presAssocID="{BA3CFE48-5D38-452B-B99D-39E28ACEFFED}" presName="hierChild3" presStyleCnt="0"/>
      <dgm:spPr/>
    </dgm:pt>
    <dgm:pt modelId="{9C66B1BF-A712-4328-ABD0-42ACCD34A2A5}" type="pres">
      <dgm:prSet presAssocID="{619356EF-B1C2-4AB5-B6E1-157485269061}" presName="bgShapesFlow" presStyleCnt="0"/>
      <dgm:spPr/>
    </dgm:pt>
  </dgm:ptLst>
  <dgm:cxnLst>
    <dgm:cxn modelId="{9D073C06-B4FE-4721-9537-C867EF389B74}" type="presOf" srcId="{2A586FCA-FE90-4647-BC60-857188D85BEB}" destId="{7ABAFC72-C5E4-4B38-9D42-10E90FE78A8D}" srcOrd="0" destOrd="0" presId="urn:microsoft.com/office/officeart/2005/8/layout/hierarchy5"/>
    <dgm:cxn modelId="{BE85EA08-5F93-4389-A502-8119CEE4B095}" type="presOf" srcId="{7DBFC520-9644-44FB-A513-BAE8854D70C7}" destId="{E2F257FA-9860-4990-82EA-B118D979D5F4}" srcOrd="0" destOrd="0" presId="urn:microsoft.com/office/officeart/2005/8/layout/hierarchy5"/>
    <dgm:cxn modelId="{85F4E00A-E89D-4022-A9A5-C4CDF4E3B93A}" srcId="{2A45F077-EB6A-4EE1-8752-BE07F7D8ADCE}" destId="{6661DBC9-8264-44F4-9AC8-3DA2965342BF}" srcOrd="1" destOrd="0" parTransId="{75E9A520-E275-46FE-A246-FE98C675225E}" sibTransId="{A660270C-7EF2-424C-A412-A2CE78879315}"/>
    <dgm:cxn modelId="{F816CA0B-6D1A-4A57-B404-7D5CFE1AB0E7}" type="presOf" srcId="{BA3CFE48-5D38-452B-B99D-39E28ACEFFED}" destId="{2292DE0C-0E27-4EAD-AFF7-29C395136230}" srcOrd="0" destOrd="0" presId="urn:microsoft.com/office/officeart/2005/8/layout/hierarchy5"/>
    <dgm:cxn modelId="{2BC66E2A-1E62-4EDE-8F46-18442E4D9D47}" type="presOf" srcId="{75E9A520-E275-46FE-A246-FE98C675225E}" destId="{168452E9-5490-47A4-A2CD-B8FCB57E246D}" srcOrd="0" destOrd="0" presId="urn:microsoft.com/office/officeart/2005/8/layout/hierarchy5"/>
    <dgm:cxn modelId="{7546D12C-9F73-46C1-A0C5-4F4BBE0CEBEA}" type="presOf" srcId="{BEDC5B7C-371D-4092-9DAC-CE2DB151230C}" destId="{3C1A2010-E105-40C8-BBB2-9A5377C386FF}" srcOrd="0" destOrd="0" presId="urn:microsoft.com/office/officeart/2005/8/layout/hierarchy5"/>
    <dgm:cxn modelId="{8A669536-D1E5-44C6-8F95-64A7BF63A0D2}" srcId="{2C17C68B-FA48-4136-9FBB-DDF64C865A71}" destId="{781DBBE5-0F13-45C6-8E24-178AF6FCA9D4}" srcOrd="0" destOrd="0" parTransId="{D24258BD-6B50-40D8-B00B-C460FB65F971}" sibTransId="{8805DD76-A59D-48C5-9F54-D23E14A4AB35}"/>
    <dgm:cxn modelId="{934AF23B-04D1-4413-9F30-083580E920B2}" type="presOf" srcId="{619356EF-B1C2-4AB5-B6E1-157485269061}" destId="{B59C0635-B37E-4A47-897C-EC12575C1084}" srcOrd="0" destOrd="0" presId="urn:microsoft.com/office/officeart/2005/8/layout/hierarchy5"/>
    <dgm:cxn modelId="{ED71A93C-CE48-4744-AA69-BC8494B9A007}" type="presOf" srcId="{1EC07204-3D8B-4D86-84CE-953903AFC345}" destId="{CE5AE08E-A16B-4716-B7A5-4DE861ED5860}" srcOrd="1" destOrd="0" presId="urn:microsoft.com/office/officeart/2005/8/layout/hierarchy5"/>
    <dgm:cxn modelId="{0B6F3842-0B7E-45E1-8781-2887F5C955C0}" type="presOf" srcId="{6CC78ABE-35DD-48CA-BCA7-DA0EF6E12960}" destId="{F43C4044-FBD4-451C-ACAB-7BE61DD96F99}" srcOrd="0" destOrd="0" presId="urn:microsoft.com/office/officeart/2005/8/layout/hierarchy5"/>
    <dgm:cxn modelId="{C4E0D247-7036-4840-8CE9-EF8CA52ECA96}" type="presOf" srcId="{0C96EE58-1972-4386-8DE1-2C97B22535D6}" destId="{B2255980-DE1D-4EB9-8A44-A0F88C812C60}" srcOrd="0" destOrd="0" presId="urn:microsoft.com/office/officeart/2005/8/layout/hierarchy5"/>
    <dgm:cxn modelId="{A563FA6C-F1F6-40B1-BC4A-CF4E02DB6E2D}" type="presOf" srcId="{0C96EE58-1972-4386-8DE1-2C97B22535D6}" destId="{5002E120-6C91-4A8D-8FA7-CCD6082FE347}" srcOrd="1" destOrd="0" presId="urn:microsoft.com/office/officeart/2005/8/layout/hierarchy5"/>
    <dgm:cxn modelId="{ADD8916D-87DE-400D-9768-7237B191270C}" type="presOf" srcId="{D24258BD-6B50-40D8-B00B-C460FB65F971}" destId="{025AF838-CD7F-4754-869C-7D7F064FC848}" srcOrd="0" destOrd="0" presId="urn:microsoft.com/office/officeart/2005/8/layout/hierarchy5"/>
    <dgm:cxn modelId="{7F083D74-3B32-4C94-BDA6-40F9CD0558D8}" type="presOf" srcId="{884B0DA8-186B-4A55-A599-027DFBB39DB6}" destId="{AFB608D5-DFB7-451E-958B-220A2E300FAB}" srcOrd="1" destOrd="0" presId="urn:microsoft.com/office/officeart/2005/8/layout/hierarchy5"/>
    <dgm:cxn modelId="{DED44674-6932-4914-9E10-938FBD5C50B2}" type="presOf" srcId="{884B0DA8-186B-4A55-A599-027DFBB39DB6}" destId="{C59F7AD3-0950-441D-97DE-9C7DBF162C40}" srcOrd="0" destOrd="0" presId="urn:microsoft.com/office/officeart/2005/8/layout/hierarchy5"/>
    <dgm:cxn modelId="{F575B174-372C-4050-974A-63F6E411922B}" type="presOf" srcId="{D24258BD-6B50-40D8-B00B-C460FB65F971}" destId="{2EC426EA-7FCD-48F8-B47A-2E0BF1FDF740}" srcOrd="1" destOrd="0" presId="urn:microsoft.com/office/officeart/2005/8/layout/hierarchy5"/>
    <dgm:cxn modelId="{079DD97C-B630-4A42-BEDE-0242A1461360}" type="presOf" srcId="{75E9A520-E275-46FE-A246-FE98C675225E}" destId="{84D13910-F544-4AE4-9DA8-BE9B2A2E3924}" srcOrd="1" destOrd="0" presId="urn:microsoft.com/office/officeart/2005/8/layout/hierarchy5"/>
    <dgm:cxn modelId="{72B64E87-F43E-46EC-BF48-34C65DAC47EA}" type="presOf" srcId="{BEDC5B7C-371D-4092-9DAC-CE2DB151230C}" destId="{588EBCFD-F292-4D77-879C-7248CB8EE6B5}" srcOrd="1" destOrd="0" presId="urn:microsoft.com/office/officeart/2005/8/layout/hierarchy5"/>
    <dgm:cxn modelId="{7E15B488-B946-4BEF-846F-859D8BC87B76}" srcId="{7DBFC520-9644-44FB-A513-BAE8854D70C7}" destId="{BA3CFE48-5D38-452B-B99D-39E28ACEFFED}" srcOrd="1" destOrd="0" parTransId="{BEDC5B7C-371D-4092-9DAC-CE2DB151230C}" sibTransId="{54A458BF-3574-409A-921C-1C0735B1C1D5}"/>
    <dgm:cxn modelId="{D607C590-AA54-41BE-903D-4B615C627087}" type="presOf" srcId="{2A45F077-EB6A-4EE1-8752-BE07F7D8ADCE}" destId="{675154C8-215C-427B-A5FE-1987881D6526}" srcOrd="0" destOrd="0" presId="urn:microsoft.com/office/officeart/2005/8/layout/hierarchy5"/>
    <dgm:cxn modelId="{80F5159A-A0C9-44E8-9FB1-2C6B07FA18D7}" srcId="{2A45F077-EB6A-4EE1-8752-BE07F7D8ADCE}" destId="{2A586FCA-FE90-4647-BC60-857188D85BEB}" srcOrd="0" destOrd="0" parTransId="{1EC07204-3D8B-4D86-84CE-953903AFC345}" sibTransId="{262F579F-B542-4089-8F3F-C8F2784B1A5D}"/>
    <dgm:cxn modelId="{3221B1A3-4596-49A8-B8D4-DF230322DDB5}" type="presOf" srcId="{781DBBE5-0F13-45C6-8E24-178AF6FCA9D4}" destId="{5E2DADD1-D646-4AB9-9DD1-E79868442E52}" srcOrd="0" destOrd="0" presId="urn:microsoft.com/office/officeart/2005/8/layout/hierarchy5"/>
    <dgm:cxn modelId="{180BA5AB-13D7-4092-AB7A-AEEF5783F323}" type="presOf" srcId="{6661DBC9-8264-44F4-9AC8-3DA2965342BF}" destId="{80054415-DFDF-4010-AE95-7700F066671D}" srcOrd="0" destOrd="0" presId="urn:microsoft.com/office/officeart/2005/8/layout/hierarchy5"/>
    <dgm:cxn modelId="{5AE997B3-E67B-41DA-891E-A376A08E0A54}" type="presOf" srcId="{1EC07204-3D8B-4D86-84CE-953903AFC345}" destId="{ACF47926-E957-4905-B048-F84BEB7151C3}" srcOrd="0" destOrd="0" presId="urn:microsoft.com/office/officeart/2005/8/layout/hierarchy5"/>
    <dgm:cxn modelId="{4A55FBB3-EFD6-4A83-8069-E02F3270D01C}" srcId="{2C17C68B-FA48-4136-9FBB-DDF64C865A71}" destId="{7DBFC520-9644-44FB-A513-BAE8854D70C7}" srcOrd="1" destOrd="0" parTransId="{6CC78ABE-35DD-48CA-BCA7-DA0EF6E12960}" sibTransId="{7E56C2A0-5941-4B38-8C4F-1A35D5B64B18}"/>
    <dgm:cxn modelId="{08F852C2-E3D6-46E3-9699-5632300A6C89}" type="presOf" srcId="{6CC78ABE-35DD-48CA-BCA7-DA0EF6E12960}" destId="{C0ACB0EC-7BFF-48A6-8AE0-0BCEEC7138DB}" srcOrd="1" destOrd="0" presId="urn:microsoft.com/office/officeart/2005/8/layout/hierarchy5"/>
    <dgm:cxn modelId="{999EFBDC-8DC1-4D9C-BD31-A83A200C22A6}" srcId="{6661DBC9-8264-44F4-9AC8-3DA2965342BF}" destId="{D9F7D479-0671-4E0B-BAB5-930E0713B877}" srcOrd="0" destOrd="0" parTransId="{0C96EE58-1972-4386-8DE1-2C97B22535D6}" sibTransId="{E80D705D-57A3-441C-9D04-8C75F6FFB9D0}"/>
    <dgm:cxn modelId="{8C61E6E1-0FE1-445B-B87A-78A9FE2B40A9}" srcId="{7DBFC520-9644-44FB-A513-BAE8854D70C7}" destId="{2A45F077-EB6A-4EE1-8752-BE07F7D8ADCE}" srcOrd="0" destOrd="0" parTransId="{884B0DA8-186B-4A55-A599-027DFBB39DB6}" sibTransId="{4620BF31-A020-4DD2-AD52-57529239A00A}"/>
    <dgm:cxn modelId="{10EC79EC-BD0E-49D6-BCD5-44F777793CC7}" srcId="{619356EF-B1C2-4AB5-B6E1-157485269061}" destId="{2C17C68B-FA48-4136-9FBB-DDF64C865A71}" srcOrd="0" destOrd="0" parTransId="{B0B04687-C755-4C14-93BB-ADB3C8CA1129}" sibTransId="{C0951EE2-9F38-46BE-AC17-85005C81351B}"/>
    <dgm:cxn modelId="{DA5E2CFC-2200-4DA9-AFAA-0E5D6781A4BC}" type="presOf" srcId="{D9F7D479-0671-4E0B-BAB5-930E0713B877}" destId="{39229F19-C414-4AFA-91B1-F755A90F4441}" srcOrd="0" destOrd="0" presId="urn:microsoft.com/office/officeart/2005/8/layout/hierarchy5"/>
    <dgm:cxn modelId="{AAF867FF-43EF-4CA5-A185-CF064E488D78}" type="presOf" srcId="{2C17C68B-FA48-4136-9FBB-DDF64C865A71}" destId="{7DC08641-A2E9-4F82-BB00-A54E1B981406}" srcOrd="0" destOrd="0" presId="urn:microsoft.com/office/officeart/2005/8/layout/hierarchy5"/>
    <dgm:cxn modelId="{BBC564FC-9CE9-431B-9191-58C4FC688412}" type="presParOf" srcId="{B59C0635-B37E-4A47-897C-EC12575C1084}" destId="{C2BD9E0C-95C4-42EF-82D8-F4B7179A4DCE}" srcOrd="0" destOrd="0" presId="urn:microsoft.com/office/officeart/2005/8/layout/hierarchy5"/>
    <dgm:cxn modelId="{94A7399C-FEFD-49BB-A931-CB9010ECE7F4}" type="presParOf" srcId="{C2BD9E0C-95C4-42EF-82D8-F4B7179A4DCE}" destId="{61F8549C-CF5E-46A0-862E-116A14637FF9}" srcOrd="0" destOrd="0" presId="urn:microsoft.com/office/officeart/2005/8/layout/hierarchy5"/>
    <dgm:cxn modelId="{2B7F69C1-7EAB-49B2-8373-2F53E084551D}" type="presParOf" srcId="{61F8549C-CF5E-46A0-862E-116A14637FF9}" destId="{8490A2A2-8EC6-478F-906C-CD449593674A}" srcOrd="0" destOrd="0" presId="urn:microsoft.com/office/officeart/2005/8/layout/hierarchy5"/>
    <dgm:cxn modelId="{82DD011F-66A5-42B2-98C9-0B08339E4988}" type="presParOf" srcId="{8490A2A2-8EC6-478F-906C-CD449593674A}" destId="{7DC08641-A2E9-4F82-BB00-A54E1B981406}" srcOrd="0" destOrd="0" presId="urn:microsoft.com/office/officeart/2005/8/layout/hierarchy5"/>
    <dgm:cxn modelId="{63B4B380-9E78-4089-B099-9A38F9C1F205}" type="presParOf" srcId="{8490A2A2-8EC6-478F-906C-CD449593674A}" destId="{72CC1B47-B218-47B6-857E-A2D8ACB47AA1}" srcOrd="1" destOrd="0" presId="urn:microsoft.com/office/officeart/2005/8/layout/hierarchy5"/>
    <dgm:cxn modelId="{D8B8AFE4-6E43-46ED-8017-C4F5A62596B8}" type="presParOf" srcId="{72CC1B47-B218-47B6-857E-A2D8ACB47AA1}" destId="{025AF838-CD7F-4754-869C-7D7F064FC848}" srcOrd="0" destOrd="0" presId="urn:microsoft.com/office/officeart/2005/8/layout/hierarchy5"/>
    <dgm:cxn modelId="{3D22FD53-AB27-432A-8777-0FFD8D77D9EE}" type="presParOf" srcId="{025AF838-CD7F-4754-869C-7D7F064FC848}" destId="{2EC426EA-7FCD-48F8-B47A-2E0BF1FDF740}" srcOrd="0" destOrd="0" presId="urn:microsoft.com/office/officeart/2005/8/layout/hierarchy5"/>
    <dgm:cxn modelId="{D9114065-4F0B-48D6-A73D-3EAE51C52719}" type="presParOf" srcId="{72CC1B47-B218-47B6-857E-A2D8ACB47AA1}" destId="{8A55E47F-A2B8-42C6-B2A2-DA469DE0E0F8}" srcOrd="1" destOrd="0" presId="urn:microsoft.com/office/officeart/2005/8/layout/hierarchy5"/>
    <dgm:cxn modelId="{69B07EC8-D261-4B3D-AA49-1825D94CEEDA}" type="presParOf" srcId="{8A55E47F-A2B8-42C6-B2A2-DA469DE0E0F8}" destId="{5E2DADD1-D646-4AB9-9DD1-E79868442E52}" srcOrd="0" destOrd="0" presId="urn:microsoft.com/office/officeart/2005/8/layout/hierarchy5"/>
    <dgm:cxn modelId="{1E15F162-1A63-4550-99B6-1FE8D3153A41}" type="presParOf" srcId="{8A55E47F-A2B8-42C6-B2A2-DA469DE0E0F8}" destId="{6214EED6-EC60-4599-915A-FBC9A7A90EC1}" srcOrd="1" destOrd="0" presId="urn:microsoft.com/office/officeart/2005/8/layout/hierarchy5"/>
    <dgm:cxn modelId="{58FEC777-E9D0-4E45-8AA3-00B01F5378FB}" type="presParOf" srcId="{72CC1B47-B218-47B6-857E-A2D8ACB47AA1}" destId="{F43C4044-FBD4-451C-ACAB-7BE61DD96F99}" srcOrd="2" destOrd="0" presId="urn:microsoft.com/office/officeart/2005/8/layout/hierarchy5"/>
    <dgm:cxn modelId="{C9EA5F01-9097-4DA9-B7CA-17B042EF32F6}" type="presParOf" srcId="{F43C4044-FBD4-451C-ACAB-7BE61DD96F99}" destId="{C0ACB0EC-7BFF-48A6-8AE0-0BCEEC7138DB}" srcOrd="0" destOrd="0" presId="urn:microsoft.com/office/officeart/2005/8/layout/hierarchy5"/>
    <dgm:cxn modelId="{5053C2EE-38F3-4F4E-9FF0-1A9F263C9FAE}" type="presParOf" srcId="{72CC1B47-B218-47B6-857E-A2D8ACB47AA1}" destId="{61A38133-832A-4900-904D-2B711A87B634}" srcOrd="3" destOrd="0" presId="urn:microsoft.com/office/officeart/2005/8/layout/hierarchy5"/>
    <dgm:cxn modelId="{4CE2E1C8-1DAA-44ED-934C-E28EF1CD8847}" type="presParOf" srcId="{61A38133-832A-4900-904D-2B711A87B634}" destId="{E2F257FA-9860-4990-82EA-B118D979D5F4}" srcOrd="0" destOrd="0" presId="urn:microsoft.com/office/officeart/2005/8/layout/hierarchy5"/>
    <dgm:cxn modelId="{ACB5ADE6-BF3E-49E8-8E2D-03AC5763E28C}" type="presParOf" srcId="{61A38133-832A-4900-904D-2B711A87B634}" destId="{A72379F0-170F-4402-8D7D-5A1A9487E1B5}" srcOrd="1" destOrd="0" presId="urn:microsoft.com/office/officeart/2005/8/layout/hierarchy5"/>
    <dgm:cxn modelId="{6435BB96-83F3-49BD-AE01-41861C0753F0}" type="presParOf" srcId="{A72379F0-170F-4402-8D7D-5A1A9487E1B5}" destId="{C59F7AD3-0950-441D-97DE-9C7DBF162C40}" srcOrd="0" destOrd="0" presId="urn:microsoft.com/office/officeart/2005/8/layout/hierarchy5"/>
    <dgm:cxn modelId="{68DC30B5-F6C6-4C38-AF7B-245F81FEF733}" type="presParOf" srcId="{C59F7AD3-0950-441D-97DE-9C7DBF162C40}" destId="{AFB608D5-DFB7-451E-958B-220A2E300FAB}" srcOrd="0" destOrd="0" presId="urn:microsoft.com/office/officeart/2005/8/layout/hierarchy5"/>
    <dgm:cxn modelId="{1570BABD-9C00-4BF5-A5AE-B25B4D5CBB3A}" type="presParOf" srcId="{A72379F0-170F-4402-8D7D-5A1A9487E1B5}" destId="{CECAC769-A6BB-4803-9638-8B1A4061231B}" srcOrd="1" destOrd="0" presId="urn:microsoft.com/office/officeart/2005/8/layout/hierarchy5"/>
    <dgm:cxn modelId="{6B267CE1-BEA4-4F7B-935C-4D742344F48C}" type="presParOf" srcId="{CECAC769-A6BB-4803-9638-8B1A4061231B}" destId="{675154C8-215C-427B-A5FE-1987881D6526}" srcOrd="0" destOrd="0" presId="urn:microsoft.com/office/officeart/2005/8/layout/hierarchy5"/>
    <dgm:cxn modelId="{AD312A67-F34C-4169-A376-940346543950}" type="presParOf" srcId="{CECAC769-A6BB-4803-9638-8B1A4061231B}" destId="{E9023F3E-894A-4C10-9D59-3F6E9A98AC58}" srcOrd="1" destOrd="0" presId="urn:microsoft.com/office/officeart/2005/8/layout/hierarchy5"/>
    <dgm:cxn modelId="{064DCBB9-5715-4586-B163-77B76814A9FC}" type="presParOf" srcId="{E9023F3E-894A-4C10-9D59-3F6E9A98AC58}" destId="{ACF47926-E957-4905-B048-F84BEB7151C3}" srcOrd="0" destOrd="0" presId="urn:microsoft.com/office/officeart/2005/8/layout/hierarchy5"/>
    <dgm:cxn modelId="{75681314-B47B-4E8E-B1C3-3DDB94332A72}" type="presParOf" srcId="{ACF47926-E957-4905-B048-F84BEB7151C3}" destId="{CE5AE08E-A16B-4716-B7A5-4DE861ED5860}" srcOrd="0" destOrd="0" presId="urn:microsoft.com/office/officeart/2005/8/layout/hierarchy5"/>
    <dgm:cxn modelId="{88046FDD-0E93-4037-95C4-E108BE8FAF8B}" type="presParOf" srcId="{E9023F3E-894A-4C10-9D59-3F6E9A98AC58}" destId="{4A6C135E-54CA-48E3-A4C1-B19391F3386A}" srcOrd="1" destOrd="0" presId="urn:microsoft.com/office/officeart/2005/8/layout/hierarchy5"/>
    <dgm:cxn modelId="{D464B669-0B69-45CE-9CA1-0DE1ED842AD9}" type="presParOf" srcId="{4A6C135E-54CA-48E3-A4C1-B19391F3386A}" destId="{7ABAFC72-C5E4-4B38-9D42-10E90FE78A8D}" srcOrd="0" destOrd="0" presId="urn:microsoft.com/office/officeart/2005/8/layout/hierarchy5"/>
    <dgm:cxn modelId="{CBCD9950-5968-4F75-B2A1-9EF68364ACBD}" type="presParOf" srcId="{4A6C135E-54CA-48E3-A4C1-B19391F3386A}" destId="{6973319A-95D6-4454-BB32-D9A91FD59B7E}" srcOrd="1" destOrd="0" presId="urn:microsoft.com/office/officeart/2005/8/layout/hierarchy5"/>
    <dgm:cxn modelId="{849AD7F5-0541-4E8C-97D2-DE6B16FFA18D}" type="presParOf" srcId="{E9023F3E-894A-4C10-9D59-3F6E9A98AC58}" destId="{168452E9-5490-47A4-A2CD-B8FCB57E246D}" srcOrd="2" destOrd="0" presId="urn:microsoft.com/office/officeart/2005/8/layout/hierarchy5"/>
    <dgm:cxn modelId="{654297D6-42E3-40B7-87F7-5BB017C0FEE0}" type="presParOf" srcId="{168452E9-5490-47A4-A2CD-B8FCB57E246D}" destId="{84D13910-F544-4AE4-9DA8-BE9B2A2E3924}" srcOrd="0" destOrd="0" presId="urn:microsoft.com/office/officeart/2005/8/layout/hierarchy5"/>
    <dgm:cxn modelId="{BF76205B-0036-401E-B9E1-DD897BC4A8E0}" type="presParOf" srcId="{E9023F3E-894A-4C10-9D59-3F6E9A98AC58}" destId="{4BF71597-6425-4442-8521-32A3680F4D4D}" srcOrd="3" destOrd="0" presId="urn:microsoft.com/office/officeart/2005/8/layout/hierarchy5"/>
    <dgm:cxn modelId="{5941EF18-4958-4E7B-8DF5-282EC2805D45}" type="presParOf" srcId="{4BF71597-6425-4442-8521-32A3680F4D4D}" destId="{80054415-DFDF-4010-AE95-7700F066671D}" srcOrd="0" destOrd="0" presId="urn:microsoft.com/office/officeart/2005/8/layout/hierarchy5"/>
    <dgm:cxn modelId="{96642CE3-F0C6-4A60-A792-7C34FCB1F8ED}" type="presParOf" srcId="{4BF71597-6425-4442-8521-32A3680F4D4D}" destId="{A938B75A-1924-42DA-BAC5-858B83A0E2B3}" srcOrd="1" destOrd="0" presId="urn:microsoft.com/office/officeart/2005/8/layout/hierarchy5"/>
    <dgm:cxn modelId="{3BA1CF76-B3E3-426C-AFC3-9A4BD5E031B7}" type="presParOf" srcId="{A938B75A-1924-42DA-BAC5-858B83A0E2B3}" destId="{B2255980-DE1D-4EB9-8A44-A0F88C812C60}" srcOrd="0" destOrd="0" presId="urn:microsoft.com/office/officeart/2005/8/layout/hierarchy5"/>
    <dgm:cxn modelId="{03E424F5-358C-403B-B8CA-DC9436894D19}" type="presParOf" srcId="{B2255980-DE1D-4EB9-8A44-A0F88C812C60}" destId="{5002E120-6C91-4A8D-8FA7-CCD6082FE347}" srcOrd="0" destOrd="0" presId="urn:microsoft.com/office/officeart/2005/8/layout/hierarchy5"/>
    <dgm:cxn modelId="{4CBA9001-56E8-4D8C-8EA7-46B9E5A2EE1A}" type="presParOf" srcId="{A938B75A-1924-42DA-BAC5-858B83A0E2B3}" destId="{CE829B41-BE39-4A55-9376-C0677558B765}" srcOrd="1" destOrd="0" presId="urn:microsoft.com/office/officeart/2005/8/layout/hierarchy5"/>
    <dgm:cxn modelId="{BBDCA0B2-E2BE-4A9C-91FA-758D8FE685F4}" type="presParOf" srcId="{CE829B41-BE39-4A55-9376-C0677558B765}" destId="{39229F19-C414-4AFA-91B1-F755A90F4441}" srcOrd="0" destOrd="0" presId="urn:microsoft.com/office/officeart/2005/8/layout/hierarchy5"/>
    <dgm:cxn modelId="{64536FC9-751A-4455-9240-366679B4F060}" type="presParOf" srcId="{CE829B41-BE39-4A55-9376-C0677558B765}" destId="{37552262-FE66-411E-901C-29D0B39770D3}" srcOrd="1" destOrd="0" presId="urn:microsoft.com/office/officeart/2005/8/layout/hierarchy5"/>
    <dgm:cxn modelId="{6017C42D-D08D-4807-8155-B86A95A8F366}" type="presParOf" srcId="{A72379F0-170F-4402-8D7D-5A1A9487E1B5}" destId="{3C1A2010-E105-40C8-BBB2-9A5377C386FF}" srcOrd="2" destOrd="0" presId="urn:microsoft.com/office/officeart/2005/8/layout/hierarchy5"/>
    <dgm:cxn modelId="{07D00327-6A8F-4BC3-8BF2-9C11B7E78706}" type="presParOf" srcId="{3C1A2010-E105-40C8-BBB2-9A5377C386FF}" destId="{588EBCFD-F292-4D77-879C-7248CB8EE6B5}" srcOrd="0" destOrd="0" presId="urn:microsoft.com/office/officeart/2005/8/layout/hierarchy5"/>
    <dgm:cxn modelId="{C4571D5E-0F57-4416-B0B6-70C22E79BC4C}" type="presParOf" srcId="{A72379F0-170F-4402-8D7D-5A1A9487E1B5}" destId="{82CC82C4-35A0-493F-93E3-F9EF26D65DCF}" srcOrd="3" destOrd="0" presId="urn:microsoft.com/office/officeart/2005/8/layout/hierarchy5"/>
    <dgm:cxn modelId="{C7943B44-9F1D-4FA9-B52B-EC1530CFCD91}" type="presParOf" srcId="{82CC82C4-35A0-493F-93E3-F9EF26D65DCF}" destId="{2292DE0C-0E27-4EAD-AFF7-29C395136230}" srcOrd="0" destOrd="0" presId="urn:microsoft.com/office/officeart/2005/8/layout/hierarchy5"/>
    <dgm:cxn modelId="{DA7AC335-8945-45B3-9ECA-9636B0485718}" type="presParOf" srcId="{82CC82C4-35A0-493F-93E3-F9EF26D65DCF}" destId="{3CADC3E5-8A4E-49EE-A3D9-E4B089DA4CF5}" srcOrd="1" destOrd="0" presId="urn:microsoft.com/office/officeart/2005/8/layout/hierarchy5"/>
    <dgm:cxn modelId="{4D6F74E5-7AF9-4265-85AF-A2E9106C186F}" type="presParOf" srcId="{B59C0635-B37E-4A47-897C-EC12575C1084}" destId="{9C66B1BF-A712-4328-ABD0-42ACCD34A2A5}" srcOrd="1" destOrd="0" presId="urn:microsoft.com/office/officeart/2005/8/layout/hierarchy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9356EF-B1C2-4AB5-B6E1-15748526906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2C17C68B-FA48-4136-9FBB-DDF64C865A71}">
      <dgm:prSet phldrT="[Text]"/>
      <dgm:spPr>
        <a:solidFill>
          <a:schemeClr val="accent5">
            <a:lumMod val="50000"/>
          </a:schemeClr>
        </a:solidFill>
      </dgm:spPr>
      <dgm:t>
        <a:bodyPr/>
        <a:lstStyle/>
        <a:p>
          <a:r>
            <a:rPr lang="en-US" dirty="0"/>
            <a:t>NAICS6</a:t>
          </a:r>
          <a:r>
            <a:rPr lang="en-US" i="1" dirty="0"/>
            <a:t> x </a:t>
          </a:r>
          <a:r>
            <a:rPr lang="en-US" i="0" dirty="0"/>
            <a:t>State</a:t>
          </a:r>
          <a:endParaRPr lang="en-US" dirty="0"/>
        </a:p>
      </dgm:t>
    </dgm:pt>
    <dgm:pt modelId="{B0B04687-C755-4C14-93BB-ADB3C8CA1129}" type="parTrans" cxnId="{10EC79EC-BD0E-49D6-BCD5-44F777793CC7}">
      <dgm:prSet/>
      <dgm:spPr/>
      <dgm:t>
        <a:bodyPr/>
        <a:lstStyle/>
        <a:p>
          <a:endParaRPr lang="en-US"/>
        </a:p>
      </dgm:t>
    </dgm:pt>
    <dgm:pt modelId="{C0951EE2-9F38-46BE-AC17-85005C81351B}" type="sibTrans" cxnId="{10EC79EC-BD0E-49D6-BCD5-44F777793CC7}">
      <dgm:prSet/>
      <dgm:spPr/>
      <dgm:t>
        <a:bodyPr/>
        <a:lstStyle/>
        <a:p>
          <a:endParaRPr lang="en-US"/>
        </a:p>
      </dgm:t>
    </dgm:pt>
    <dgm:pt modelId="{781DBBE5-0F13-45C6-8E24-178AF6FCA9D4}">
      <dgm:prSet phldrT="[Text]"/>
      <dgm:spPr>
        <a:solidFill>
          <a:schemeClr val="accent5">
            <a:lumMod val="50000"/>
          </a:schemeClr>
        </a:solidFill>
      </dgm:spPr>
      <dgm:t>
        <a:bodyPr/>
        <a:lstStyle/>
        <a:p>
          <a:r>
            <a:rPr lang="en-US" dirty="0"/>
            <a:t>NAICS6 </a:t>
          </a:r>
          <a:r>
            <a:rPr lang="en-US" i="1" dirty="0"/>
            <a:t>x</a:t>
          </a:r>
          <a:r>
            <a:rPr lang="en-US" i="0" dirty="0"/>
            <a:t> Region</a:t>
          </a:r>
          <a:endParaRPr lang="en-US" dirty="0"/>
        </a:p>
      </dgm:t>
    </dgm:pt>
    <dgm:pt modelId="{D24258BD-6B50-40D8-B00B-C460FB65F971}" type="parTrans" cxnId="{8A669536-D1E5-44C6-8F95-64A7BF63A0D2}">
      <dgm:prSet/>
      <dgm:spPr/>
      <dgm:t>
        <a:bodyPr/>
        <a:lstStyle/>
        <a:p>
          <a:endParaRPr lang="en-US"/>
        </a:p>
      </dgm:t>
    </dgm:pt>
    <dgm:pt modelId="{8805DD76-A59D-48C5-9F54-D23E14A4AB35}" type="sibTrans" cxnId="{8A669536-D1E5-44C6-8F95-64A7BF63A0D2}">
      <dgm:prSet/>
      <dgm:spPr/>
      <dgm:t>
        <a:bodyPr/>
        <a:lstStyle/>
        <a:p>
          <a:endParaRPr lang="en-US"/>
        </a:p>
      </dgm:t>
    </dgm:pt>
    <dgm:pt modelId="{7DBFC520-9644-44FB-A513-BAE8854D70C7}">
      <dgm:prSet phldrT="[Text]"/>
      <dgm:spPr>
        <a:solidFill>
          <a:srgbClr val="7030A0"/>
        </a:solidFill>
      </dgm:spPr>
      <dgm:t>
        <a:bodyPr/>
        <a:lstStyle/>
        <a:p>
          <a:r>
            <a:rPr lang="en-US" dirty="0"/>
            <a:t>NAICS4 </a:t>
          </a:r>
          <a:r>
            <a:rPr lang="en-US" i="1" dirty="0"/>
            <a:t>x </a:t>
          </a:r>
          <a:r>
            <a:rPr lang="en-US" i="0" dirty="0"/>
            <a:t>State</a:t>
          </a:r>
          <a:endParaRPr lang="en-US" dirty="0"/>
        </a:p>
      </dgm:t>
    </dgm:pt>
    <dgm:pt modelId="{6CC78ABE-35DD-48CA-BCA7-DA0EF6E12960}" type="parTrans" cxnId="{4A55FBB3-EFD6-4A83-8069-E02F3270D01C}">
      <dgm:prSet/>
      <dgm:spPr/>
      <dgm:t>
        <a:bodyPr/>
        <a:lstStyle/>
        <a:p>
          <a:endParaRPr lang="en-US"/>
        </a:p>
      </dgm:t>
    </dgm:pt>
    <dgm:pt modelId="{7E56C2A0-5941-4B38-8C4F-1A35D5B64B18}" type="sibTrans" cxnId="{4A55FBB3-EFD6-4A83-8069-E02F3270D01C}">
      <dgm:prSet/>
      <dgm:spPr/>
      <dgm:t>
        <a:bodyPr/>
        <a:lstStyle/>
        <a:p>
          <a:endParaRPr lang="en-US"/>
        </a:p>
      </dgm:t>
    </dgm:pt>
    <dgm:pt modelId="{2A45F077-EB6A-4EE1-8752-BE07F7D8ADCE}">
      <dgm:prSet phldrT="[Text]"/>
      <dgm:spPr>
        <a:solidFill>
          <a:schemeClr val="bg1"/>
        </a:solidFill>
        <a:ln>
          <a:solidFill>
            <a:schemeClr val="bg1"/>
          </a:solidFill>
        </a:ln>
      </dgm:spPr>
      <dgm:t>
        <a:bodyPr/>
        <a:lstStyle/>
        <a:p>
          <a:r>
            <a:rPr lang="en-US" dirty="0"/>
            <a:t>NAICS4 </a:t>
          </a:r>
          <a:r>
            <a:rPr lang="en-US" i="1" dirty="0"/>
            <a:t>x </a:t>
          </a:r>
          <a:r>
            <a:rPr lang="en-US" i="0" dirty="0"/>
            <a:t>Region</a:t>
          </a:r>
          <a:endParaRPr lang="en-US" dirty="0"/>
        </a:p>
      </dgm:t>
    </dgm:pt>
    <dgm:pt modelId="{884B0DA8-186B-4A55-A599-027DFBB39DB6}" type="parTrans" cxnId="{8C61E6E1-0FE1-445B-B87A-78A9FE2B40A9}">
      <dgm:prSet/>
      <dgm:spPr>
        <a:solidFill>
          <a:schemeClr val="bg1"/>
        </a:solidFill>
        <a:ln>
          <a:solidFill>
            <a:schemeClr val="bg1"/>
          </a:solidFill>
        </a:ln>
      </dgm:spPr>
      <dgm:t>
        <a:bodyPr/>
        <a:lstStyle/>
        <a:p>
          <a:endParaRPr lang="en-US"/>
        </a:p>
      </dgm:t>
    </dgm:pt>
    <dgm:pt modelId="{4620BF31-A020-4DD2-AD52-57529239A00A}" type="sibTrans" cxnId="{8C61E6E1-0FE1-445B-B87A-78A9FE2B40A9}">
      <dgm:prSet/>
      <dgm:spPr/>
      <dgm:t>
        <a:bodyPr/>
        <a:lstStyle/>
        <a:p>
          <a:endParaRPr lang="en-US"/>
        </a:p>
      </dgm:t>
    </dgm:pt>
    <dgm:pt modelId="{BA3CFE48-5D38-452B-B99D-39E28ACEFFED}">
      <dgm:prSet phldrT="[Text]"/>
      <dgm:spPr>
        <a:solidFill>
          <a:schemeClr val="bg1"/>
        </a:solidFill>
        <a:ln>
          <a:solidFill>
            <a:schemeClr val="bg1"/>
          </a:solidFill>
        </a:ln>
      </dgm:spPr>
      <dgm:t>
        <a:bodyPr/>
        <a:lstStyle/>
        <a:p>
          <a:r>
            <a:rPr lang="en-US" dirty="0"/>
            <a:t>NAICS3 </a:t>
          </a:r>
          <a:r>
            <a:rPr lang="en-US" i="1" dirty="0"/>
            <a:t>x </a:t>
          </a:r>
          <a:r>
            <a:rPr lang="en-US" i="0" dirty="0"/>
            <a:t>State</a:t>
          </a:r>
          <a:endParaRPr lang="en-US" dirty="0"/>
        </a:p>
      </dgm:t>
    </dgm:pt>
    <dgm:pt modelId="{BEDC5B7C-371D-4092-9DAC-CE2DB151230C}" type="parTrans" cxnId="{7E15B488-B946-4BEF-846F-859D8BC87B76}">
      <dgm:prSet/>
      <dgm:spPr>
        <a:solidFill>
          <a:schemeClr val="bg1"/>
        </a:solidFill>
        <a:ln>
          <a:solidFill>
            <a:schemeClr val="bg1"/>
          </a:solidFill>
        </a:ln>
      </dgm:spPr>
      <dgm:t>
        <a:bodyPr/>
        <a:lstStyle/>
        <a:p>
          <a:endParaRPr lang="en-US"/>
        </a:p>
      </dgm:t>
    </dgm:pt>
    <dgm:pt modelId="{54A458BF-3574-409A-921C-1C0735B1C1D5}" type="sibTrans" cxnId="{7E15B488-B946-4BEF-846F-859D8BC87B76}">
      <dgm:prSet/>
      <dgm:spPr/>
      <dgm:t>
        <a:bodyPr/>
        <a:lstStyle/>
        <a:p>
          <a:endParaRPr lang="en-US"/>
        </a:p>
      </dgm:t>
    </dgm:pt>
    <dgm:pt modelId="{2A586FCA-FE90-4647-BC60-857188D85BEB}">
      <dgm:prSet phldrT="[Text]"/>
      <dgm:spPr>
        <a:solidFill>
          <a:schemeClr val="bg1"/>
        </a:solidFill>
        <a:ln>
          <a:solidFill>
            <a:schemeClr val="bg1"/>
          </a:solidFill>
        </a:ln>
      </dgm:spPr>
      <dgm:t>
        <a:bodyPr/>
        <a:lstStyle/>
        <a:p>
          <a:r>
            <a:rPr lang="en-US" dirty="0"/>
            <a:t>NAICS4</a:t>
          </a:r>
        </a:p>
      </dgm:t>
    </dgm:pt>
    <dgm:pt modelId="{1EC07204-3D8B-4D86-84CE-953903AFC345}" type="parTrans" cxnId="{80F5159A-A0C9-44E8-9FB1-2C6B07FA18D7}">
      <dgm:prSet/>
      <dgm:spPr>
        <a:solidFill>
          <a:schemeClr val="bg1"/>
        </a:solidFill>
        <a:ln>
          <a:solidFill>
            <a:schemeClr val="bg1"/>
          </a:solidFill>
        </a:ln>
      </dgm:spPr>
      <dgm:t>
        <a:bodyPr/>
        <a:lstStyle/>
        <a:p>
          <a:endParaRPr lang="en-US"/>
        </a:p>
      </dgm:t>
    </dgm:pt>
    <dgm:pt modelId="{262F579F-B542-4089-8F3F-C8F2784B1A5D}" type="sibTrans" cxnId="{80F5159A-A0C9-44E8-9FB1-2C6B07FA18D7}">
      <dgm:prSet/>
      <dgm:spPr/>
      <dgm:t>
        <a:bodyPr/>
        <a:lstStyle/>
        <a:p>
          <a:endParaRPr lang="en-US"/>
        </a:p>
      </dgm:t>
    </dgm:pt>
    <dgm:pt modelId="{6661DBC9-8264-44F4-9AC8-3DA2965342BF}">
      <dgm:prSet phldrT="[Text]"/>
      <dgm:spPr>
        <a:solidFill>
          <a:schemeClr val="bg1"/>
        </a:solidFill>
        <a:ln>
          <a:solidFill>
            <a:schemeClr val="bg1"/>
          </a:solidFill>
        </a:ln>
      </dgm:spPr>
      <dgm:t>
        <a:bodyPr/>
        <a:lstStyle/>
        <a:p>
          <a:r>
            <a:rPr lang="en-US" dirty="0"/>
            <a:t>NAICS3 </a:t>
          </a:r>
          <a:r>
            <a:rPr lang="en-US" i="1" dirty="0"/>
            <a:t>x</a:t>
          </a:r>
          <a:r>
            <a:rPr lang="en-US" i="0" dirty="0"/>
            <a:t> Region</a:t>
          </a:r>
          <a:endParaRPr lang="en-US" dirty="0"/>
        </a:p>
      </dgm:t>
    </dgm:pt>
    <dgm:pt modelId="{75E9A520-E275-46FE-A246-FE98C675225E}" type="parTrans" cxnId="{85F4E00A-E89D-4022-A9A5-C4CDF4E3B93A}">
      <dgm:prSet/>
      <dgm:spPr>
        <a:solidFill>
          <a:schemeClr val="bg1"/>
        </a:solidFill>
        <a:ln>
          <a:solidFill>
            <a:schemeClr val="bg1"/>
          </a:solidFill>
        </a:ln>
      </dgm:spPr>
      <dgm:t>
        <a:bodyPr/>
        <a:lstStyle/>
        <a:p>
          <a:endParaRPr lang="en-US"/>
        </a:p>
      </dgm:t>
    </dgm:pt>
    <dgm:pt modelId="{A660270C-7EF2-424C-A412-A2CE78879315}" type="sibTrans" cxnId="{85F4E00A-E89D-4022-A9A5-C4CDF4E3B93A}">
      <dgm:prSet/>
      <dgm:spPr/>
      <dgm:t>
        <a:bodyPr/>
        <a:lstStyle/>
        <a:p>
          <a:endParaRPr lang="en-US"/>
        </a:p>
      </dgm:t>
    </dgm:pt>
    <dgm:pt modelId="{D9F7D479-0671-4E0B-BAB5-930E0713B877}">
      <dgm:prSet phldrT="[Text]"/>
      <dgm:spPr>
        <a:solidFill>
          <a:schemeClr val="bg1"/>
        </a:solidFill>
        <a:ln>
          <a:solidFill>
            <a:schemeClr val="bg1"/>
          </a:solidFill>
        </a:ln>
      </dgm:spPr>
      <dgm:t>
        <a:bodyPr/>
        <a:lstStyle/>
        <a:p>
          <a:r>
            <a:rPr lang="en-US" dirty="0"/>
            <a:t>NAICS3</a:t>
          </a:r>
        </a:p>
      </dgm:t>
    </dgm:pt>
    <dgm:pt modelId="{0C96EE58-1972-4386-8DE1-2C97B22535D6}" type="parTrans" cxnId="{999EFBDC-8DC1-4D9C-BD31-A83A200C22A6}">
      <dgm:prSet/>
      <dgm:spPr>
        <a:ln>
          <a:solidFill>
            <a:schemeClr val="bg1"/>
          </a:solidFill>
        </a:ln>
      </dgm:spPr>
      <dgm:t>
        <a:bodyPr/>
        <a:lstStyle/>
        <a:p>
          <a:endParaRPr lang="en-US" dirty="0"/>
        </a:p>
      </dgm:t>
    </dgm:pt>
    <dgm:pt modelId="{E80D705D-57A3-441C-9D04-8C75F6FFB9D0}" type="sibTrans" cxnId="{999EFBDC-8DC1-4D9C-BD31-A83A200C22A6}">
      <dgm:prSet/>
      <dgm:spPr/>
      <dgm:t>
        <a:bodyPr/>
        <a:lstStyle/>
        <a:p>
          <a:endParaRPr lang="en-US"/>
        </a:p>
      </dgm:t>
    </dgm:pt>
    <dgm:pt modelId="{B59C0635-B37E-4A47-897C-EC12575C1084}" type="pres">
      <dgm:prSet presAssocID="{619356EF-B1C2-4AB5-B6E1-157485269061}" presName="mainComposite" presStyleCnt="0">
        <dgm:presLayoutVars>
          <dgm:chPref val="1"/>
          <dgm:dir/>
          <dgm:animOne val="branch"/>
          <dgm:animLvl val="lvl"/>
          <dgm:resizeHandles val="exact"/>
        </dgm:presLayoutVars>
      </dgm:prSet>
      <dgm:spPr/>
    </dgm:pt>
    <dgm:pt modelId="{C2BD9E0C-95C4-42EF-82D8-F4B7179A4DCE}" type="pres">
      <dgm:prSet presAssocID="{619356EF-B1C2-4AB5-B6E1-157485269061}" presName="hierFlow" presStyleCnt="0"/>
      <dgm:spPr/>
    </dgm:pt>
    <dgm:pt modelId="{61F8549C-CF5E-46A0-862E-116A14637FF9}" type="pres">
      <dgm:prSet presAssocID="{619356EF-B1C2-4AB5-B6E1-157485269061}" presName="hierChild1" presStyleCnt="0">
        <dgm:presLayoutVars>
          <dgm:chPref val="1"/>
          <dgm:animOne val="branch"/>
          <dgm:animLvl val="lvl"/>
        </dgm:presLayoutVars>
      </dgm:prSet>
      <dgm:spPr/>
    </dgm:pt>
    <dgm:pt modelId="{8490A2A2-8EC6-478F-906C-CD449593674A}" type="pres">
      <dgm:prSet presAssocID="{2C17C68B-FA48-4136-9FBB-DDF64C865A71}" presName="Name17" presStyleCnt="0"/>
      <dgm:spPr/>
    </dgm:pt>
    <dgm:pt modelId="{7DC08641-A2E9-4F82-BB00-A54E1B981406}" type="pres">
      <dgm:prSet presAssocID="{2C17C68B-FA48-4136-9FBB-DDF64C865A71}" presName="level1Shape" presStyleLbl="node0" presStyleIdx="0" presStyleCnt="1" custLinFactNeighborX="-1865" custLinFactNeighborY="6621">
        <dgm:presLayoutVars>
          <dgm:chPref val="3"/>
        </dgm:presLayoutVars>
      </dgm:prSet>
      <dgm:spPr/>
    </dgm:pt>
    <dgm:pt modelId="{72CC1B47-B218-47B6-857E-A2D8ACB47AA1}" type="pres">
      <dgm:prSet presAssocID="{2C17C68B-FA48-4136-9FBB-DDF64C865A71}" presName="hierChild2" presStyleCnt="0"/>
      <dgm:spPr/>
    </dgm:pt>
    <dgm:pt modelId="{025AF838-CD7F-4754-869C-7D7F064FC848}" type="pres">
      <dgm:prSet presAssocID="{D24258BD-6B50-40D8-B00B-C460FB65F971}" presName="Name25" presStyleLbl="parChTrans1D2" presStyleIdx="0" presStyleCnt="2"/>
      <dgm:spPr/>
    </dgm:pt>
    <dgm:pt modelId="{2EC426EA-7FCD-48F8-B47A-2E0BF1FDF740}" type="pres">
      <dgm:prSet presAssocID="{D24258BD-6B50-40D8-B00B-C460FB65F971}" presName="connTx" presStyleLbl="parChTrans1D2" presStyleIdx="0" presStyleCnt="2"/>
      <dgm:spPr/>
    </dgm:pt>
    <dgm:pt modelId="{8A55E47F-A2B8-42C6-B2A2-DA469DE0E0F8}" type="pres">
      <dgm:prSet presAssocID="{781DBBE5-0F13-45C6-8E24-178AF6FCA9D4}" presName="Name30" presStyleCnt="0"/>
      <dgm:spPr/>
    </dgm:pt>
    <dgm:pt modelId="{5E2DADD1-D646-4AB9-9DD1-E79868442E52}" type="pres">
      <dgm:prSet presAssocID="{781DBBE5-0F13-45C6-8E24-178AF6FCA9D4}" presName="level2Shape" presStyleLbl="node2" presStyleIdx="0" presStyleCnt="2"/>
      <dgm:spPr/>
    </dgm:pt>
    <dgm:pt modelId="{6214EED6-EC60-4599-915A-FBC9A7A90EC1}" type="pres">
      <dgm:prSet presAssocID="{781DBBE5-0F13-45C6-8E24-178AF6FCA9D4}" presName="hierChild3" presStyleCnt="0"/>
      <dgm:spPr/>
    </dgm:pt>
    <dgm:pt modelId="{F43C4044-FBD4-451C-ACAB-7BE61DD96F99}" type="pres">
      <dgm:prSet presAssocID="{6CC78ABE-35DD-48CA-BCA7-DA0EF6E12960}" presName="Name25" presStyleLbl="parChTrans1D2" presStyleIdx="1" presStyleCnt="2"/>
      <dgm:spPr/>
    </dgm:pt>
    <dgm:pt modelId="{C0ACB0EC-7BFF-48A6-8AE0-0BCEEC7138DB}" type="pres">
      <dgm:prSet presAssocID="{6CC78ABE-35DD-48CA-BCA7-DA0EF6E12960}" presName="connTx" presStyleLbl="parChTrans1D2" presStyleIdx="1" presStyleCnt="2"/>
      <dgm:spPr/>
    </dgm:pt>
    <dgm:pt modelId="{61A38133-832A-4900-904D-2B711A87B634}" type="pres">
      <dgm:prSet presAssocID="{7DBFC520-9644-44FB-A513-BAE8854D70C7}" presName="Name30" presStyleCnt="0"/>
      <dgm:spPr/>
    </dgm:pt>
    <dgm:pt modelId="{E2F257FA-9860-4990-82EA-B118D979D5F4}" type="pres">
      <dgm:prSet presAssocID="{7DBFC520-9644-44FB-A513-BAE8854D70C7}" presName="level2Shape" presStyleLbl="node2" presStyleIdx="1" presStyleCnt="2"/>
      <dgm:spPr/>
    </dgm:pt>
    <dgm:pt modelId="{A72379F0-170F-4402-8D7D-5A1A9487E1B5}" type="pres">
      <dgm:prSet presAssocID="{7DBFC520-9644-44FB-A513-BAE8854D70C7}" presName="hierChild3" presStyleCnt="0"/>
      <dgm:spPr/>
    </dgm:pt>
    <dgm:pt modelId="{C59F7AD3-0950-441D-97DE-9C7DBF162C40}" type="pres">
      <dgm:prSet presAssocID="{884B0DA8-186B-4A55-A599-027DFBB39DB6}" presName="Name25" presStyleLbl="parChTrans1D3" presStyleIdx="0" presStyleCnt="2"/>
      <dgm:spPr/>
    </dgm:pt>
    <dgm:pt modelId="{AFB608D5-DFB7-451E-958B-220A2E300FAB}" type="pres">
      <dgm:prSet presAssocID="{884B0DA8-186B-4A55-A599-027DFBB39DB6}" presName="connTx" presStyleLbl="parChTrans1D3" presStyleIdx="0" presStyleCnt="2"/>
      <dgm:spPr/>
    </dgm:pt>
    <dgm:pt modelId="{CECAC769-A6BB-4803-9638-8B1A4061231B}" type="pres">
      <dgm:prSet presAssocID="{2A45F077-EB6A-4EE1-8752-BE07F7D8ADCE}" presName="Name30" presStyleCnt="0"/>
      <dgm:spPr/>
    </dgm:pt>
    <dgm:pt modelId="{675154C8-215C-427B-A5FE-1987881D6526}" type="pres">
      <dgm:prSet presAssocID="{2A45F077-EB6A-4EE1-8752-BE07F7D8ADCE}" presName="level2Shape" presStyleLbl="node3" presStyleIdx="0" presStyleCnt="2"/>
      <dgm:spPr/>
    </dgm:pt>
    <dgm:pt modelId="{E9023F3E-894A-4C10-9D59-3F6E9A98AC58}" type="pres">
      <dgm:prSet presAssocID="{2A45F077-EB6A-4EE1-8752-BE07F7D8ADCE}" presName="hierChild3" presStyleCnt="0"/>
      <dgm:spPr/>
    </dgm:pt>
    <dgm:pt modelId="{ACF47926-E957-4905-B048-F84BEB7151C3}" type="pres">
      <dgm:prSet presAssocID="{1EC07204-3D8B-4D86-84CE-953903AFC345}" presName="Name25" presStyleLbl="parChTrans1D4" presStyleIdx="0" presStyleCnt="3"/>
      <dgm:spPr/>
    </dgm:pt>
    <dgm:pt modelId="{CE5AE08E-A16B-4716-B7A5-4DE861ED5860}" type="pres">
      <dgm:prSet presAssocID="{1EC07204-3D8B-4D86-84CE-953903AFC345}" presName="connTx" presStyleLbl="parChTrans1D4" presStyleIdx="0" presStyleCnt="3"/>
      <dgm:spPr/>
    </dgm:pt>
    <dgm:pt modelId="{4A6C135E-54CA-48E3-A4C1-B19391F3386A}" type="pres">
      <dgm:prSet presAssocID="{2A586FCA-FE90-4647-BC60-857188D85BEB}" presName="Name30" presStyleCnt="0"/>
      <dgm:spPr/>
    </dgm:pt>
    <dgm:pt modelId="{7ABAFC72-C5E4-4B38-9D42-10E90FE78A8D}" type="pres">
      <dgm:prSet presAssocID="{2A586FCA-FE90-4647-BC60-857188D85BEB}" presName="level2Shape" presStyleLbl="node4" presStyleIdx="0" presStyleCnt="3"/>
      <dgm:spPr/>
    </dgm:pt>
    <dgm:pt modelId="{6973319A-95D6-4454-BB32-D9A91FD59B7E}" type="pres">
      <dgm:prSet presAssocID="{2A586FCA-FE90-4647-BC60-857188D85BEB}" presName="hierChild3" presStyleCnt="0"/>
      <dgm:spPr/>
    </dgm:pt>
    <dgm:pt modelId="{168452E9-5490-47A4-A2CD-B8FCB57E246D}" type="pres">
      <dgm:prSet presAssocID="{75E9A520-E275-46FE-A246-FE98C675225E}" presName="Name25" presStyleLbl="parChTrans1D4" presStyleIdx="1" presStyleCnt="3"/>
      <dgm:spPr/>
    </dgm:pt>
    <dgm:pt modelId="{84D13910-F544-4AE4-9DA8-BE9B2A2E3924}" type="pres">
      <dgm:prSet presAssocID="{75E9A520-E275-46FE-A246-FE98C675225E}" presName="connTx" presStyleLbl="parChTrans1D4" presStyleIdx="1" presStyleCnt="3"/>
      <dgm:spPr/>
    </dgm:pt>
    <dgm:pt modelId="{4BF71597-6425-4442-8521-32A3680F4D4D}" type="pres">
      <dgm:prSet presAssocID="{6661DBC9-8264-44F4-9AC8-3DA2965342BF}" presName="Name30" presStyleCnt="0"/>
      <dgm:spPr/>
    </dgm:pt>
    <dgm:pt modelId="{80054415-DFDF-4010-AE95-7700F066671D}" type="pres">
      <dgm:prSet presAssocID="{6661DBC9-8264-44F4-9AC8-3DA2965342BF}" presName="level2Shape" presStyleLbl="node4" presStyleIdx="1" presStyleCnt="3"/>
      <dgm:spPr/>
    </dgm:pt>
    <dgm:pt modelId="{A938B75A-1924-42DA-BAC5-858B83A0E2B3}" type="pres">
      <dgm:prSet presAssocID="{6661DBC9-8264-44F4-9AC8-3DA2965342BF}" presName="hierChild3" presStyleCnt="0"/>
      <dgm:spPr/>
    </dgm:pt>
    <dgm:pt modelId="{B2255980-DE1D-4EB9-8A44-A0F88C812C60}" type="pres">
      <dgm:prSet presAssocID="{0C96EE58-1972-4386-8DE1-2C97B22535D6}" presName="Name25" presStyleLbl="parChTrans1D4" presStyleIdx="2" presStyleCnt="3"/>
      <dgm:spPr/>
    </dgm:pt>
    <dgm:pt modelId="{5002E120-6C91-4A8D-8FA7-CCD6082FE347}" type="pres">
      <dgm:prSet presAssocID="{0C96EE58-1972-4386-8DE1-2C97B22535D6}" presName="connTx" presStyleLbl="parChTrans1D4" presStyleIdx="2" presStyleCnt="3"/>
      <dgm:spPr/>
    </dgm:pt>
    <dgm:pt modelId="{CE829B41-BE39-4A55-9376-C0677558B765}" type="pres">
      <dgm:prSet presAssocID="{D9F7D479-0671-4E0B-BAB5-930E0713B877}" presName="Name30" presStyleCnt="0"/>
      <dgm:spPr/>
    </dgm:pt>
    <dgm:pt modelId="{39229F19-C414-4AFA-91B1-F755A90F4441}" type="pres">
      <dgm:prSet presAssocID="{D9F7D479-0671-4E0B-BAB5-930E0713B877}" presName="level2Shape" presStyleLbl="node4" presStyleIdx="2" presStyleCnt="3"/>
      <dgm:spPr/>
    </dgm:pt>
    <dgm:pt modelId="{37552262-FE66-411E-901C-29D0B39770D3}" type="pres">
      <dgm:prSet presAssocID="{D9F7D479-0671-4E0B-BAB5-930E0713B877}" presName="hierChild3" presStyleCnt="0"/>
      <dgm:spPr/>
    </dgm:pt>
    <dgm:pt modelId="{3C1A2010-E105-40C8-BBB2-9A5377C386FF}" type="pres">
      <dgm:prSet presAssocID="{BEDC5B7C-371D-4092-9DAC-CE2DB151230C}" presName="Name25" presStyleLbl="parChTrans1D3" presStyleIdx="1" presStyleCnt="2"/>
      <dgm:spPr/>
    </dgm:pt>
    <dgm:pt modelId="{588EBCFD-F292-4D77-879C-7248CB8EE6B5}" type="pres">
      <dgm:prSet presAssocID="{BEDC5B7C-371D-4092-9DAC-CE2DB151230C}" presName="connTx" presStyleLbl="parChTrans1D3" presStyleIdx="1" presStyleCnt="2"/>
      <dgm:spPr/>
    </dgm:pt>
    <dgm:pt modelId="{82CC82C4-35A0-493F-93E3-F9EF26D65DCF}" type="pres">
      <dgm:prSet presAssocID="{BA3CFE48-5D38-452B-B99D-39E28ACEFFED}" presName="Name30" presStyleCnt="0"/>
      <dgm:spPr/>
    </dgm:pt>
    <dgm:pt modelId="{2292DE0C-0E27-4EAD-AFF7-29C395136230}" type="pres">
      <dgm:prSet presAssocID="{BA3CFE48-5D38-452B-B99D-39E28ACEFFED}" presName="level2Shape" presStyleLbl="node3" presStyleIdx="1" presStyleCnt="2"/>
      <dgm:spPr/>
    </dgm:pt>
    <dgm:pt modelId="{3CADC3E5-8A4E-49EE-A3D9-E4B089DA4CF5}" type="pres">
      <dgm:prSet presAssocID="{BA3CFE48-5D38-452B-B99D-39E28ACEFFED}" presName="hierChild3" presStyleCnt="0"/>
      <dgm:spPr/>
    </dgm:pt>
    <dgm:pt modelId="{9C66B1BF-A712-4328-ABD0-42ACCD34A2A5}" type="pres">
      <dgm:prSet presAssocID="{619356EF-B1C2-4AB5-B6E1-157485269061}" presName="bgShapesFlow" presStyleCnt="0"/>
      <dgm:spPr/>
    </dgm:pt>
  </dgm:ptLst>
  <dgm:cxnLst>
    <dgm:cxn modelId="{9D073C06-B4FE-4721-9537-C867EF389B74}" type="presOf" srcId="{2A586FCA-FE90-4647-BC60-857188D85BEB}" destId="{7ABAFC72-C5E4-4B38-9D42-10E90FE78A8D}" srcOrd="0" destOrd="0" presId="urn:microsoft.com/office/officeart/2005/8/layout/hierarchy5"/>
    <dgm:cxn modelId="{BE85EA08-5F93-4389-A502-8119CEE4B095}" type="presOf" srcId="{7DBFC520-9644-44FB-A513-BAE8854D70C7}" destId="{E2F257FA-9860-4990-82EA-B118D979D5F4}" srcOrd="0" destOrd="0" presId="urn:microsoft.com/office/officeart/2005/8/layout/hierarchy5"/>
    <dgm:cxn modelId="{85F4E00A-E89D-4022-A9A5-C4CDF4E3B93A}" srcId="{2A45F077-EB6A-4EE1-8752-BE07F7D8ADCE}" destId="{6661DBC9-8264-44F4-9AC8-3DA2965342BF}" srcOrd="1" destOrd="0" parTransId="{75E9A520-E275-46FE-A246-FE98C675225E}" sibTransId="{A660270C-7EF2-424C-A412-A2CE78879315}"/>
    <dgm:cxn modelId="{F816CA0B-6D1A-4A57-B404-7D5CFE1AB0E7}" type="presOf" srcId="{BA3CFE48-5D38-452B-B99D-39E28ACEFFED}" destId="{2292DE0C-0E27-4EAD-AFF7-29C395136230}" srcOrd="0" destOrd="0" presId="urn:microsoft.com/office/officeart/2005/8/layout/hierarchy5"/>
    <dgm:cxn modelId="{2BC66E2A-1E62-4EDE-8F46-18442E4D9D47}" type="presOf" srcId="{75E9A520-E275-46FE-A246-FE98C675225E}" destId="{168452E9-5490-47A4-A2CD-B8FCB57E246D}" srcOrd="0" destOrd="0" presId="urn:microsoft.com/office/officeart/2005/8/layout/hierarchy5"/>
    <dgm:cxn modelId="{7546D12C-9F73-46C1-A0C5-4F4BBE0CEBEA}" type="presOf" srcId="{BEDC5B7C-371D-4092-9DAC-CE2DB151230C}" destId="{3C1A2010-E105-40C8-BBB2-9A5377C386FF}" srcOrd="0" destOrd="0" presId="urn:microsoft.com/office/officeart/2005/8/layout/hierarchy5"/>
    <dgm:cxn modelId="{8A669536-D1E5-44C6-8F95-64A7BF63A0D2}" srcId="{2C17C68B-FA48-4136-9FBB-DDF64C865A71}" destId="{781DBBE5-0F13-45C6-8E24-178AF6FCA9D4}" srcOrd="0" destOrd="0" parTransId="{D24258BD-6B50-40D8-B00B-C460FB65F971}" sibTransId="{8805DD76-A59D-48C5-9F54-D23E14A4AB35}"/>
    <dgm:cxn modelId="{934AF23B-04D1-4413-9F30-083580E920B2}" type="presOf" srcId="{619356EF-B1C2-4AB5-B6E1-157485269061}" destId="{B59C0635-B37E-4A47-897C-EC12575C1084}" srcOrd="0" destOrd="0" presId="urn:microsoft.com/office/officeart/2005/8/layout/hierarchy5"/>
    <dgm:cxn modelId="{ED71A93C-CE48-4744-AA69-BC8494B9A007}" type="presOf" srcId="{1EC07204-3D8B-4D86-84CE-953903AFC345}" destId="{CE5AE08E-A16B-4716-B7A5-4DE861ED5860}" srcOrd="1" destOrd="0" presId="urn:microsoft.com/office/officeart/2005/8/layout/hierarchy5"/>
    <dgm:cxn modelId="{0B6F3842-0B7E-45E1-8781-2887F5C955C0}" type="presOf" srcId="{6CC78ABE-35DD-48CA-BCA7-DA0EF6E12960}" destId="{F43C4044-FBD4-451C-ACAB-7BE61DD96F99}" srcOrd="0" destOrd="0" presId="urn:microsoft.com/office/officeart/2005/8/layout/hierarchy5"/>
    <dgm:cxn modelId="{C4E0D247-7036-4840-8CE9-EF8CA52ECA96}" type="presOf" srcId="{0C96EE58-1972-4386-8DE1-2C97B22535D6}" destId="{B2255980-DE1D-4EB9-8A44-A0F88C812C60}" srcOrd="0" destOrd="0" presId="urn:microsoft.com/office/officeart/2005/8/layout/hierarchy5"/>
    <dgm:cxn modelId="{A563FA6C-F1F6-40B1-BC4A-CF4E02DB6E2D}" type="presOf" srcId="{0C96EE58-1972-4386-8DE1-2C97B22535D6}" destId="{5002E120-6C91-4A8D-8FA7-CCD6082FE347}" srcOrd="1" destOrd="0" presId="urn:microsoft.com/office/officeart/2005/8/layout/hierarchy5"/>
    <dgm:cxn modelId="{ADD8916D-87DE-400D-9768-7237B191270C}" type="presOf" srcId="{D24258BD-6B50-40D8-B00B-C460FB65F971}" destId="{025AF838-CD7F-4754-869C-7D7F064FC848}" srcOrd="0" destOrd="0" presId="urn:microsoft.com/office/officeart/2005/8/layout/hierarchy5"/>
    <dgm:cxn modelId="{7F083D74-3B32-4C94-BDA6-40F9CD0558D8}" type="presOf" srcId="{884B0DA8-186B-4A55-A599-027DFBB39DB6}" destId="{AFB608D5-DFB7-451E-958B-220A2E300FAB}" srcOrd="1" destOrd="0" presId="urn:microsoft.com/office/officeart/2005/8/layout/hierarchy5"/>
    <dgm:cxn modelId="{DED44674-6932-4914-9E10-938FBD5C50B2}" type="presOf" srcId="{884B0DA8-186B-4A55-A599-027DFBB39DB6}" destId="{C59F7AD3-0950-441D-97DE-9C7DBF162C40}" srcOrd="0" destOrd="0" presId="urn:microsoft.com/office/officeart/2005/8/layout/hierarchy5"/>
    <dgm:cxn modelId="{F575B174-372C-4050-974A-63F6E411922B}" type="presOf" srcId="{D24258BD-6B50-40D8-B00B-C460FB65F971}" destId="{2EC426EA-7FCD-48F8-B47A-2E0BF1FDF740}" srcOrd="1" destOrd="0" presId="urn:microsoft.com/office/officeart/2005/8/layout/hierarchy5"/>
    <dgm:cxn modelId="{079DD97C-B630-4A42-BEDE-0242A1461360}" type="presOf" srcId="{75E9A520-E275-46FE-A246-FE98C675225E}" destId="{84D13910-F544-4AE4-9DA8-BE9B2A2E3924}" srcOrd="1" destOrd="0" presId="urn:microsoft.com/office/officeart/2005/8/layout/hierarchy5"/>
    <dgm:cxn modelId="{72B64E87-F43E-46EC-BF48-34C65DAC47EA}" type="presOf" srcId="{BEDC5B7C-371D-4092-9DAC-CE2DB151230C}" destId="{588EBCFD-F292-4D77-879C-7248CB8EE6B5}" srcOrd="1" destOrd="0" presId="urn:microsoft.com/office/officeart/2005/8/layout/hierarchy5"/>
    <dgm:cxn modelId="{7E15B488-B946-4BEF-846F-859D8BC87B76}" srcId="{7DBFC520-9644-44FB-A513-BAE8854D70C7}" destId="{BA3CFE48-5D38-452B-B99D-39E28ACEFFED}" srcOrd="1" destOrd="0" parTransId="{BEDC5B7C-371D-4092-9DAC-CE2DB151230C}" sibTransId="{54A458BF-3574-409A-921C-1C0735B1C1D5}"/>
    <dgm:cxn modelId="{D607C590-AA54-41BE-903D-4B615C627087}" type="presOf" srcId="{2A45F077-EB6A-4EE1-8752-BE07F7D8ADCE}" destId="{675154C8-215C-427B-A5FE-1987881D6526}" srcOrd="0" destOrd="0" presId="urn:microsoft.com/office/officeart/2005/8/layout/hierarchy5"/>
    <dgm:cxn modelId="{80F5159A-A0C9-44E8-9FB1-2C6B07FA18D7}" srcId="{2A45F077-EB6A-4EE1-8752-BE07F7D8ADCE}" destId="{2A586FCA-FE90-4647-BC60-857188D85BEB}" srcOrd="0" destOrd="0" parTransId="{1EC07204-3D8B-4D86-84CE-953903AFC345}" sibTransId="{262F579F-B542-4089-8F3F-C8F2784B1A5D}"/>
    <dgm:cxn modelId="{3221B1A3-4596-49A8-B8D4-DF230322DDB5}" type="presOf" srcId="{781DBBE5-0F13-45C6-8E24-178AF6FCA9D4}" destId="{5E2DADD1-D646-4AB9-9DD1-E79868442E52}" srcOrd="0" destOrd="0" presId="urn:microsoft.com/office/officeart/2005/8/layout/hierarchy5"/>
    <dgm:cxn modelId="{180BA5AB-13D7-4092-AB7A-AEEF5783F323}" type="presOf" srcId="{6661DBC9-8264-44F4-9AC8-3DA2965342BF}" destId="{80054415-DFDF-4010-AE95-7700F066671D}" srcOrd="0" destOrd="0" presId="urn:microsoft.com/office/officeart/2005/8/layout/hierarchy5"/>
    <dgm:cxn modelId="{5AE997B3-E67B-41DA-891E-A376A08E0A54}" type="presOf" srcId="{1EC07204-3D8B-4D86-84CE-953903AFC345}" destId="{ACF47926-E957-4905-B048-F84BEB7151C3}" srcOrd="0" destOrd="0" presId="urn:microsoft.com/office/officeart/2005/8/layout/hierarchy5"/>
    <dgm:cxn modelId="{4A55FBB3-EFD6-4A83-8069-E02F3270D01C}" srcId="{2C17C68B-FA48-4136-9FBB-DDF64C865A71}" destId="{7DBFC520-9644-44FB-A513-BAE8854D70C7}" srcOrd="1" destOrd="0" parTransId="{6CC78ABE-35DD-48CA-BCA7-DA0EF6E12960}" sibTransId="{7E56C2A0-5941-4B38-8C4F-1A35D5B64B18}"/>
    <dgm:cxn modelId="{08F852C2-E3D6-46E3-9699-5632300A6C89}" type="presOf" srcId="{6CC78ABE-35DD-48CA-BCA7-DA0EF6E12960}" destId="{C0ACB0EC-7BFF-48A6-8AE0-0BCEEC7138DB}" srcOrd="1" destOrd="0" presId="urn:microsoft.com/office/officeart/2005/8/layout/hierarchy5"/>
    <dgm:cxn modelId="{999EFBDC-8DC1-4D9C-BD31-A83A200C22A6}" srcId="{6661DBC9-8264-44F4-9AC8-3DA2965342BF}" destId="{D9F7D479-0671-4E0B-BAB5-930E0713B877}" srcOrd="0" destOrd="0" parTransId="{0C96EE58-1972-4386-8DE1-2C97B22535D6}" sibTransId="{E80D705D-57A3-441C-9D04-8C75F6FFB9D0}"/>
    <dgm:cxn modelId="{8C61E6E1-0FE1-445B-B87A-78A9FE2B40A9}" srcId="{7DBFC520-9644-44FB-A513-BAE8854D70C7}" destId="{2A45F077-EB6A-4EE1-8752-BE07F7D8ADCE}" srcOrd="0" destOrd="0" parTransId="{884B0DA8-186B-4A55-A599-027DFBB39DB6}" sibTransId="{4620BF31-A020-4DD2-AD52-57529239A00A}"/>
    <dgm:cxn modelId="{10EC79EC-BD0E-49D6-BCD5-44F777793CC7}" srcId="{619356EF-B1C2-4AB5-B6E1-157485269061}" destId="{2C17C68B-FA48-4136-9FBB-DDF64C865A71}" srcOrd="0" destOrd="0" parTransId="{B0B04687-C755-4C14-93BB-ADB3C8CA1129}" sibTransId="{C0951EE2-9F38-46BE-AC17-85005C81351B}"/>
    <dgm:cxn modelId="{DA5E2CFC-2200-4DA9-AFAA-0E5D6781A4BC}" type="presOf" srcId="{D9F7D479-0671-4E0B-BAB5-930E0713B877}" destId="{39229F19-C414-4AFA-91B1-F755A90F4441}" srcOrd="0" destOrd="0" presId="urn:microsoft.com/office/officeart/2005/8/layout/hierarchy5"/>
    <dgm:cxn modelId="{AAF867FF-43EF-4CA5-A185-CF064E488D78}" type="presOf" srcId="{2C17C68B-FA48-4136-9FBB-DDF64C865A71}" destId="{7DC08641-A2E9-4F82-BB00-A54E1B981406}" srcOrd="0" destOrd="0" presId="urn:microsoft.com/office/officeart/2005/8/layout/hierarchy5"/>
    <dgm:cxn modelId="{BBC564FC-9CE9-431B-9191-58C4FC688412}" type="presParOf" srcId="{B59C0635-B37E-4A47-897C-EC12575C1084}" destId="{C2BD9E0C-95C4-42EF-82D8-F4B7179A4DCE}" srcOrd="0" destOrd="0" presId="urn:microsoft.com/office/officeart/2005/8/layout/hierarchy5"/>
    <dgm:cxn modelId="{94A7399C-FEFD-49BB-A931-CB9010ECE7F4}" type="presParOf" srcId="{C2BD9E0C-95C4-42EF-82D8-F4B7179A4DCE}" destId="{61F8549C-CF5E-46A0-862E-116A14637FF9}" srcOrd="0" destOrd="0" presId="urn:microsoft.com/office/officeart/2005/8/layout/hierarchy5"/>
    <dgm:cxn modelId="{2B7F69C1-7EAB-49B2-8373-2F53E084551D}" type="presParOf" srcId="{61F8549C-CF5E-46A0-862E-116A14637FF9}" destId="{8490A2A2-8EC6-478F-906C-CD449593674A}" srcOrd="0" destOrd="0" presId="urn:microsoft.com/office/officeart/2005/8/layout/hierarchy5"/>
    <dgm:cxn modelId="{82DD011F-66A5-42B2-98C9-0B08339E4988}" type="presParOf" srcId="{8490A2A2-8EC6-478F-906C-CD449593674A}" destId="{7DC08641-A2E9-4F82-BB00-A54E1B981406}" srcOrd="0" destOrd="0" presId="urn:microsoft.com/office/officeart/2005/8/layout/hierarchy5"/>
    <dgm:cxn modelId="{63B4B380-9E78-4089-B099-9A38F9C1F205}" type="presParOf" srcId="{8490A2A2-8EC6-478F-906C-CD449593674A}" destId="{72CC1B47-B218-47B6-857E-A2D8ACB47AA1}" srcOrd="1" destOrd="0" presId="urn:microsoft.com/office/officeart/2005/8/layout/hierarchy5"/>
    <dgm:cxn modelId="{D8B8AFE4-6E43-46ED-8017-C4F5A62596B8}" type="presParOf" srcId="{72CC1B47-B218-47B6-857E-A2D8ACB47AA1}" destId="{025AF838-CD7F-4754-869C-7D7F064FC848}" srcOrd="0" destOrd="0" presId="urn:microsoft.com/office/officeart/2005/8/layout/hierarchy5"/>
    <dgm:cxn modelId="{3D22FD53-AB27-432A-8777-0FFD8D77D9EE}" type="presParOf" srcId="{025AF838-CD7F-4754-869C-7D7F064FC848}" destId="{2EC426EA-7FCD-48F8-B47A-2E0BF1FDF740}" srcOrd="0" destOrd="0" presId="urn:microsoft.com/office/officeart/2005/8/layout/hierarchy5"/>
    <dgm:cxn modelId="{D9114065-4F0B-48D6-A73D-3EAE51C52719}" type="presParOf" srcId="{72CC1B47-B218-47B6-857E-A2D8ACB47AA1}" destId="{8A55E47F-A2B8-42C6-B2A2-DA469DE0E0F8}" srcOrd="1" destOrd="0" presId="urn:microsoft.com/office/officeart/2005/8/layout/hierarchy5"/>
    <dgm:cxn modelId="{69B07EC8-D261-4B3D-AA49-1825D94CEEDA}" type="presParOf" srcId="{8A55E47F-A2B8-42C6-B2A2-DA469DE0E0F8}" destId="{5E2DADD1-D646-4AB9-9DD1-E79868442E52}" srcOrd="0" destOrd="0" presId="urn:microsoft.com/office/officeart/2005/8/layout/hierarchy5"/>
    <dgm:cxn modelId="{1E15F162-1A63-4550-99B6-1FE8D3153A41}" type="presParOf" srcId="{8A55E47F-A2B8-42C6-B2A2-DA469DE0E0F8}" destId="{6214EED6-EC60-4599-915A-FBC9A7A90EC1}" srcOrd="1" destOrd="0" presId="urn:microsoft.com/office/officeart/2005/8/layout/hierarchy5"/>
    <dgm:cxn modelId="{58FEC777-E9D0-4E45-8AA3-00B01F5378FB}" type="presParOf" srcId="{72CC1B47-B218-47B6-857E-A2D8ACB47AA1}" destId="{F43C4044-FBD4-451C-ACAB-7BE61DD96F99}" srcOrd="2" destOrd="0" presId="urn:microsoft.com/office/officeart/2005/8/layout/hierarchy5"/>
    <dgm:cxn modelId="{C9EA5F01-9097-4DA9-B7CA-17B042EF32F6}" type="presParOf" srcId="{F43C4044-FBD4-451C-ACAB-7BE61DD96F99}" destId="{C0ACB0EC-7BFF-48A6-8AE0-0BCEEC7138DB}" srcOrd="0" destOrd="0" presId="urn:microsoft.com/office/officeart/2005/8/layout/hierarchy5"/>
    <dgm:cxn modelId="{5053C2EE-38F3-4F4E-9FF0-1A9F263C9FAE}" type="presParOf" srcId="{72CC1B47-B218-47B6-857E-A2D8ACB47AA1}" destId="{61A38133-832A-4900-904D-2B711A87B634}" srcOrd="3" destOrd="0" presId="urn:microsoft.com/office/officeart/2005/8/layout/hierarchy5"/>
    <dgm:cxn modelId="{4CE2E1C8-1DAA-44ED-934C-E28EF1CD8847}" type="presParOf" srcId="{61A38133-832A-4900-904D-2B711A87B634}" destId="{E2F257FA-9860-4990-82EA-B118D979D5F4}" srcOrd="0" destOrd="0" presId="urn:microsoft.com/office/officeart/2005/8/layout/hierarchy5"/>
    <dgm:cxn modelId="{ACB5ADE6-BF3E-49E8-8E2D-03AC5763E28C}" type="presParOf" srcId="{61A38133-832A-4900-904D-2B711A87B634}" destId="{A72379F0-170F-4402-8D7D-5A1A9487E1B5}" srcOrd="1" destOrd="0" presId="urn:microsoft.com/office/officeart/2005/8/layout/hierarchy5"/>
    <dgm:cxn modelId="{6435BB96-83F3-49BD-AE01-41861C0753F0}" type="presParOf" srcId="{A72379F0-170F-4402-8D7D-5A1A9487E1B5}" destId="{C59F7AD3-0950-441D-97DE-9C7DBF162C40}" srcOrd="0" destOrd="0" presId="urn:microsoft.com/office/officeart/2005/8/layout/hierarchy5"/>
    <dgm:cxn modelId="{68DC30B5-F6C6-4C38-AF7B-245F81FEF733}" type="presParOf" srcId="{C59F7AD3-0950-441D-97DE-9C7DBF162C40}" destId="{AFB608D5-DFB7-451E-958B-220A2E300FAB}" srcOrd="0" destOrd="0" presId="urn:microsoft.com/office/officeart/2005/8/layout/hierarchy5"/>
    <dgm:cxn modelId="{1570BABD-9C00-4BF5-A5AE-B25B4D5CBB3A}" type="presParOf" srcId="{A72379F0-170F-4402-8D7D-5A1A9487E1B5}" destId="{CECAC769-A6BB-4803-9638-8B1A4061231B}" srcOrd="1" destOrd="0" presId="urn:microsoft.com/office/officeart/2005/8/layout/hierarchy5"/>
    <dgm:cxn modelId="{6B267CE1-BEA4-4F7B-935C-4D742344F48C}" type="presParOf" srcId="{CECAC769-A6BB-4803-9638-8B1A4061231B}" destId="{675154C8-215C-427B-A5FE-1987881D6526}" srcOrd="0" destOrd="0" presId="urn:microsoft.com/office/officeart/2005/8/layout/hierarchy5"/>
    <dgm:cxn modelId="{AD312A67-F34C-4169-A376-940346543950}" type="presParOf" srcId="{CECAC769-A6BB-4803-9638-8B1A4061231B}" destId="{E9023F3E-894A-4C10-9D59-3F6E9A98AC58}" srcOrd="1" destOrd="0" presId="urn:microsoft.com/office/officeart/2005/8/layout/hierarchy5"/>
    <dgm:cxn modelId="{064DCBB9-5715-4586-B163-77B76814A9FC}" type="presParOf" srcId="{E9023F3E-894A-4C10-9D59-3F6E9A98AC58}" destId="{ACF47926-E957-4905-B048-F84BEB7151C3}" srcOrd="0" destOrd="0" presId="urn:microsoft.com/office/officeart/2005/8/layout/hierarchy5"/>
    <dgm:cxn modelId="{75681314-B47B-4E8E-B1C3-3DDB94332A72}" type="presParOf" srcId="{ACF47926-E957-4905-B048-F84BEB7151C3}" destId="{CE5AE08E-A16B-4716-B7A5-4DE861ED5860}" srcOrd="0" destOrd="0" presId="urn:microsoft.com/office/officeart/2005/8/layout/hierarchy5"/>
    <dgm:cxn modelId="{88046FDD-0E93-4037-95C4-E108BE8FAF8B}" type="presParOf" srcId="{E9023F3E-894A-4C10-9D59-3F6E9A98AC58}" destId="{4A6C135E-54CA-48E3-A4C1-B19391F3386A}" srcOrd="1" destOrd="0" presId="urn:microsoft.com/office/officeart/2005/8/layout/hierarchy5"/>
    <dgm:cxn modelId="{D464B669-0B69-45CE-9CA1-0DE1ED842AD9}" type="presParOf" srcId="{4A6C135E-54CA-48E3-A4C1-B19391F3386A}" destId="{7ABAFC72-C5E4-4B38-9D42-10E90FE78A8D}" srcOrd="0" destOrd="0" presId="urn:microsoft.com/office/officeart/2005/8/layout/hierarchy5"/>
    <dgm:cxn modelId="{CBCD9950-5968-4F75-B2A1-9EF68364ACBD}" type="presParOf" srcId="{4A6C135E-54CA-48E3-A4C1-B19391F3386A}" destId="{6973319A-95D6-4454-BB32-D9A91FD59B7E}" srcOrd="1" destOrd="0" presId="urn:microsoft.com/office/officeart/2005/8/layout/hierarchy5"/>
    <dgm:cxn modelId="{849AD7F5-0541-4E8C-97D2-DE6B16FFA18D}" type="presParOf" srcId="{E9023F3E-894A-4C10-9D59-3F6E9A98AC58}" destId="{168452E9-5490-47A4-A2CD-B8FCB57E246D}" srcOrd="2" destOrd="0" presId="urn:microsoft.com/office/officeart/2005/8/layout/hierarchy5"/>
    <dgm:cxn modelId="{654297D6-42E3-40B7-87F7-5BB017C0FEE0}" type="presParOf" srcId="{168452E9-5490-47A4-A2CD-B8FCB57E246D}" destId="{84D13910-F544-4AE4-9DA8-BE9B2A2E3924}" srcOrd="0" destOrd="0" presId="urn:microsoft.com/office/officeart/2005/8/layout/hierarchy5"/>
    <dgm:cxn modelId="{BF76205B-0036-401E-B9E1-DD897BC4A8E0}" type="presParOf" srcId="{E9023F3E-894A-4C10-9D59-3F6E9A98AC58}" destId="{4BF71597-6425-4442-8521-32A3680F4D4D}" srcOrd="3" destOrd="0" presId="urn:microsoft.com/office/officeart/2005/8/layout/hierarchy5"/>
    <dgm:cxn modelId="{5941EF18-4958-4E7B-8DF5-282EC2805D45}" type="presParOf" srcId="{4BF71597-6425-4442-8521-32A3680F4D4D}" destId="{80054415-DFDF-4010-AE95-7700F066671D}" srcOrd="0" destOrd="0" presId="urn:microsoft.com/office/officeart/2005/8/layout/hierarchy5"/>
    <dgm:cxn modelId="{96642CE3-F0C6-4A60-A792-7C34FCB1F8ED}" type="presParOf" srcId="{4BF71597-6425-4442-8521-32A3680F4D4D}" destId="{A938B75A-1924-42DA-BAC5-858B83A0E2B3}" srcOrd="1" destOrd="0" presId="urn:microsoft.com/office/officeart/2005/8/layout/hierarchy5"/>
    <dgm:cxn modelId="{3BA1CF76-B3E3-426C-AFC3-9A4BD5E031B7}" type="presParOf" srcId="{A938B75A-1924-42DA-BAC5-858B83A0E2B3}" destId="{B2255980-DE1D-4EB9-8A44-A0F88C812C60}" srcOrd="0" destOrd="0" presId="urn:microsoft.com/office/officeart/2005/8/layout/hierarchy5"/>
    <dgm:cxn modelId="{03E424F5-358C-403B-B8CA-DC9436894D19}" type="presParOf" srcId="{B2255980-DE1D-4EB9-8A44-A0F88C812C60}" destId="{5002E120-6C91-4A8D-8FA7-CCD6082FE347}" srcOrd="0" destOrd="0" presId="urn:microsoft.com/office/officeart/2005/8/layout/hierarchy5"/>
    <dgm:cxn modelId="{4CBA9001-56E8-4D8C-8EA7-46B9E5A2EE1A}" type="presParOf" srcId="{A938B75A-1924-42DA-BAC5-858B83A0E2B3}" destId="{CE829B41-BE39-4A55-9376-C0677558B765}" srcOrd="1" destOrd="0" presId="urn:microsoft.com/office/officeart/2005/8/layout/hierarchy5"/>
    <dgm:cxn modelId="{BBDCA0B2-E2BE-4A9C-91FA-758D8FE685F4}" type="presParOf" srcId="{CE829B41-BE39-4A55-9376-C0677558B765}" destId="{39229F19-C414-4AFA-91B1-F755A90F4441}" srcOrd="0" destOrd="0" presId="urn:microsoft.com/office/officeart/2005/8/layout/hierarchy5"/>
    <dgm:cxn modelId="{64536FC9-751A-4455-9240-366679B4F060}" type="presParOf" srcId="{CE829B41-BE39-4A55-9376-C0677558B765}" destId="{37552262-FE66-411E-901C-29D0B39770D3}" srcOrd="1" destOrd="0" presId="urn:microsoft.com/office/officeart/2005/8/layout/hierarchy5"/>
    <dgm:cxn modelId="{6017C42D-D08D-4807-8155-B86A95A8F366}" type="presParOf" srcId="{A72379F0-170F-4402-8D7D-5A1A9487E1B5}" destId="{3C1A2010-E105-40C8-BBB2-9A5377C386FF}" srcOrd="2" destOrd="0" presId="urn:microsoft.com/office/officeart/2005/8/layout/hierarchy5"/>
    <dgm:cxn modelId="{07D00327-6A8F-4BC3-8BF2-9C11B7E78706}" type="presParOf" srcId="{3C1A2010-E105-40C8-BBB2-9A5377C386FF}" destId="{588EBCFD-F292-4D77-879C-7248CB8EE6B5}" srcOrd="0" destOrd="0" presId="urn:microsoft.com/office/officeart/2005/8/layout/hierarchy5"/>
    <dgm:cxn modelId="{C4571D5E-0F57-4416-B0B6-70C22E79BC4C}" type="presParOf" srcId="{A72379F0-170F-4402-8D7D-5A1A9487E1B5}" destId="{82CC82C4-35A0-493F-93E3-F9EF26D65DCF}" srcOrd="3" destOrd="0" presId="urn:microsoft.com/office/officeart/2005/8/layout/hierarchy5"/>
    <dgm:cxn modelId="{C7943B44-9F1D-4FA9-B52B-EC1530CFCD91}" type="presParOf" srcId="{82CC82C4-35A0-493F-93E3-F9EF26D65DCF}" destId="{2292DE0C-0E27-4EAD-AFF7-29C395136230}" srcOrd="0" destOrd="0" presId="urn:microsoft.com/office/officeart/2005/8/layout/hierarchy5"/>
    <dgm:cxn modelId="{DA7AC335-8945-45B3-9ECA-9636B0485718}" type="presParOf" srcId="{82CC82C4-35A0-493F-93E3-F9EF26D65DCF}" destId="{3CADC3E5-8A4E-49EE-A3D9-E4B089DA4CF5}" srcOrd="1" destOrd="0" presId="urn:microsoft.com/office/officeart/2005/8/layout/hierarchy5"/>
    <dgm:cxn modelId="{4D6F74E5-7AF9-4265-85AF-A2E9106C186F}" type="presParOf" srcId="{B59C0635-B37E-4A47-897C-EC12575C1084}" destId="{9C66B1BF-A712-4328-ABD0-42ACCD34A2A5}" srcOrd="1" destOrd="0" presId="urn:microsoft.com/office/officeart/2005/8/layout/hierarchy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9356EF-B1C2-4AB5-B6E1-15748526906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2C17C68B-FA48-4136-9FBB-DDF64C865A71}">
      <dgm:prSet phldrT="[Text]"/>
      <dgm:spPr>
        <a:solidFill>
          <a:schemeClr val="accent5">
            <a:lumMod val="50000"/>
          </a:schemeClr>
        </a:solidFill>
      </dgm:spPr>
      <dgm:t>
        <a:bodyPr/>
        <a:lstStyle/>
        <a:p>
          <a:r>
            <a:rPr lang="en-US" dirty="0"/>
            <a:t>NAICS6</a:t>
          </a:r>
          <a:r>
            <a:rPr lang="en-US" i="1" dirty="0"/>
            <a:t> x </a:t>
          </a:r>
          <a:r>
            <a:rPr lang="en-US" i="0" dirty="0"/>
            <a:t>State</a:t>
          </a:r>
          <a:endParaRPr lang="en-US" dirty="0"/>
        </a:p>
      </dgm:t>
    </dgm:pt>
    <dgm:pt modelId="{B0B04687-C755-4C14-93BB-ADB3C8CA1129}" type="parTrans" cxnId="{10EC79EC-BD0E-49D6-BCD5-44F777793CC7}">
      <dgm:prSet/>
      <dgm:spPr/>
      <dgm:t>
        <a:bodyPr/>
        <a:lstStyle/>
        <a:p>
          <a:endParaRPr lang="en-US"/>
        </a:p>
      </dgm:t>
    </dgm:pt>
    <dgm:pt modelId="{C0951EE2-9F38-46BE-AC17-85005C81351B}" type="sibTrans" cxnId="{10EC79EC-BD0E-49D6-BCD5-44F777793CC7}">
      <dgm:prSet/>
      <dgm:spPr/>
      <dgm:t>
        <a:bodyPr/>
        <a:lstStyle/>
        <a:p>
          <a:endParaRPr lang="en-US"/>
        </a:p>
      </dgm:t>
    </dgm:pt>
    <dgm:pt modelId="{781DBBE5-0F13-45C6-8E24-178AF6FCA9D4}">
      <dgm:prSet phldrT="[Text]"/>
      <dgm:spPr>
        <a:solidFill>
          <a:schemeClr val="accent5">
            <a:lumMod val="50000"/>
          </a:schemeClr>
        </a:solidFill>
      </dgm:spPr>
      <dgm:t>
        <a:bodyPr/>
        <a:lstStyle/>
        <a:p>
          <a:r>
            <a:rPr lang="en-US" dirty="0"/>
            <a:t>NAICS6 </a:t>
          </a:r>
          <a:r>
            <a:rPr lang="en-US" i="1" dirty="0"/>
            <a:t>x</a:t>
          </a:r>
          <a:r>
            <a:rPr lang="en-US" i="0" dirty="0"/>
            <a:t> Region</a:t>
          </a:r>
          <a:endParaRPr lang="en-US" dirty="0"/>
        </a:p>
      </dgm:t>
    </dgm:pt>
    <dgm:pt modelId="{D24258BD-6B50-40D8-B00B-C460FB65F971}" type="parTrans" cxnId="{8A669536-D1E5-44C6-8F95-64A7BF63A0D2}">
      <dgm:prSet/>
      <dgm:spPr/>
      <dgm:t>
        <a:bodyPr/>
        <a:lstStyle/>
        <a:p>
          <a:endParaRPr lang="en-US"/>
        </a:p>
      </dgm:t>
    </dgm:pt>
    <dgm:pt modelId="{8805DD76-A59D-48C5-9F54-D23E14A4AB35}" type="sibTrans" cxnId="{8A669536-D1E5-44C6-8F95-64A7BF63A0D2}">
      <dgm:prSet/>
      <dgm:spPr/>
      <dgm:t>
        <a:bodyPr/>
        <a:lstStyle/>
        <a:p>
          <a:endParaRPr lang="en-US"/>
        </a:p>
      </dgm:t>
    </dgm:pt>
    <dgm:pt modelId="{7DBFC520-9644-44FB-A513-BAE8854D70C7}">
      <dgm:prSet phldrT="[Text]"/>
      <dgm:spPr>
        <a:solidFill>
          <a:srgbClr val="7030A0"/>
        </a:solidFill>
      </dgm:spPr>
      <dgm:t>
        <a:bodyPr/>
        <a:lstStyle/>
        <a:p>
          <a:r>
            <a:rPr lang="en-US" dirty="0"/>
            <a:t>NAICS4 </a:t>
          </a:r>
          <a:r>
            <a:rPr lang="en-US" i="1" dirty="0"/>
            <a:t>x </a:t>
          </a:r>
          <a:r>
            <a:rPr lang="en-US" i="0" dirty="0"/>
            <a:t>State</a:t>
          </a:r>
          <a:endParaRPr lang="en-US" dirty="0"/>
        </a:p>
      </dgm:t>
    </dgm:pt>
    <dgm:pt modelId="{6CC78ABE-35DD-48CA-BCA7-DA0EF6E12960}" type="parTrans" cxnId="{4A55FBB3-EFD6-4A83-8069-E02F3270D01C}">
      <dgm:prSet/>
      <dgm:spPr/>
      <dgm:t>
        <a:bodyPr/>
        <a:lstStyle/>
        <a:p>
          <a:endParaRPr lang="en-US"/>
        </a:p>
      </dgm:t>
    </dgm:pt>
    <dgm:pt modelId="{7E56C2A0-5941-4B38-8C4F-1A35D5B64B18}" type="sibTrans" cxnId="{4A55FBB3-EFD6-4A83-8069-E02F3270D01C}">
      <dgm:prSet/>
      <dgm:spPr/>
      <dgm:t>
        <a:bodyPr/>
        <a:lstStyle/>
        <a:p>
          <a:endParaRPr lang="en-US"/>
        </a:p>
      </dgm:t>
    </dgm:pt>
    <dgm:pt modelId="{2A45F077-EB6A-4EE1-8752-BE07F7D8ADCE}">
      <dgm:prSet phldrT="[Text]"/>
      <dgm:spPr>
        <a:solidFill>
          <a:schemeClr val="bg1"/>
        </a:solidFill>
        <a:ln>
          <a:solidFill>
            <a:schemeClr val="bg1"/>
          </a:solidFill>
        </a:ln>
      </dgm:spPr>
      <dgm:t>
        <a:bodyPr/>
        <a:lstStyle/>
        <a:p>
          <a:r>
            <a:rPr lang="en-US" dirty="0"/>
            <a:t>NAICS4 </a:t>
          </a:r>
          <a:r>
            <a:rPr lang="en-US" i="1" dirty="0"/>
            <a:t>x </a:t>
          </a:r>
          <a:r>
            <a:rPr lang="en-US" i="0" dirty="0"/>
            <a:t>Region</a:t>
          </a:r>
          <a:endParaRPr lang="en-US" dirty="0"/>
        </a:p>
      </dgm:t>
    </dgm:pt>
    <dgm:pt modelId="{884B0DA8-186B-4A55-A599-027DFBB39DB6}" type="parTrans" cxnId="{8C61E6E1-0FE1-445B-B87A-78A9FE2B40A9}">
      <dgm:prSet/>
      <dgm:spPr>
        <a:solidFill>
          <a:schemeClr val="bg1"/>
        </a:solidFill>
        <a:ln>
          <a:solidFill>
            <a:schemeClr val="bg1"/>
          </a:solidFill>
        </a:ln>
      </dgm:spPr>
      <dgm:t>
        <a:bodyPr/>
        <a:lstStyle/>
        <a:p>
          <a:endParaRPr lang="en-US"/>
        </a:p>
      </dgm:t>
    </dgm:pt>
    <dgm:pt modelId="{4620BF31-A020-4DD2-AD52-57529239A00A}" type="sibTrans" cxnId="{8C61E6E1-0FE1-445B-B87A-78A9FE2B40A9}">
      <dgm:prSet/>
      <dgm:spPr/>
      <dgm:t>
        <a:bodyPr/>
        <a:lstStyle/>
        <a:p>
          <a:endParaRPr lang="en-US"/>
        </a:p>
      </dgm:t>
    </dgm:pt>
    <dgm:pt modelId="{BA3CFE48-5D38-452B-B99D-39E28ACEFFED}">
      <dgm:prSet phldrT="[Text]"/>
      <dgm:spPr>
        <a:solidFill>
          <a:schemeClr val="bg1"/>
        </a:solidFill>
        <a:ln>
          <a:solidFill>
            <a:schemeClr val="bg1"/>
          </a:solidFill>
        </a:ln>
      </dgm:spPr>
      <dgm:t>
        <a:bodyPr/>
        <a:lstStyle/>
        <a:p>
          <a:r>
            <a:rPr lang="en-US" dirty="0"/>
            <a:t>NAICS3 </a:t>
          </a:r>
          <a:r>
            <a:rPr lang="en-US" i="1" dirty="0"/>
            <a:t>x </a:t>
          </a:r>
          <a:r>
            <a:rPr lang="en-US" i="0" dirty="0"/>
            <a:t>State</a:t>
          </a:r>
          <a:endParaRPr lang="en-US" dirty="0"/>
        </a:p>
      </dgm:t>
    </dgm:pt>
    <dgm:pt modelId="{BEDC5B7C-371D-4092-9DAC-CE2DB151230C}" type="parTrans" cxnId="{7E15B488-B946-4BEF-846F-859D8BC87B76}">
      <dgm:prSet/>
      <dgm:spPr>
        <a:solidFill>
          <a:schemeClr val="bg1"/>
        </a:solidFill>
        <a:ln>
          <a:solidFill>
            <a:schemeClr val="bg1"/>
          </a:solidFill>
        </a:ln>
      </dgm:spPr>
      <dgm:t>
        <a:bodyPr/>
        <a:lstStyle/>
        <a:p>
          <a:endParaRPr lang="en-US"/>
        </a:p>
      </dgm:t>
    </dgm:pt>
    <dgm:pt modelId="{54A458BF-3574-409A-921C-1C0735B1C1D5}" type="sibTrans" cxnId="{7E15B488-B946-4BEF-846F-859D8BC87B76}">
      <dgm:prSet/>
      <dgm:spPr/>
      <dgm:t>
        <a:bodyPr/>
        <a:lstStyle/>
        <a:p>
          <a:endParaRPr lang="en-US"/>
        </a:p>
      </dgm:t>
    </dgm:pt>
    <dgm:pt modelId="{2A586FCA-FE90-4647-BC60-857188D85BEB}">
      <dgm:prSet phldrT="[Text]"/>
      <dgm:spPr>
        <a:solidFill>
          <a:schemeClr val="bg1"/>
        </a:solidFill>
        <a:ln>
          <a:solidFill>
            <a:schemeClr val="bg1"/>
          </a:solidFill>
        </a:ln>
      </dgm:spPr>
      <dgm:t>
        <a:bodyPr/>
        <a:lstStyle/>
        <a:p>
          <a:r>
            <a:rPr lang="en-US" dirty="0"/>
            <a:t>NAICS4</a:t>
          </a:r>
        </a:p>
      </dgm:t>
    </dgm:pt>
    <dgm:pt modelId="{1EC07204-3D8B-4D86-84CE-953903AFC345}" type="parTrans" cxnId="{80F5159A-A0C9-44E8-9FB1-2C6B07FA18D7}">
      <dgm:prSet/>
      <dgm:spPr>
        <a:solidFill>
          <a:schemeClr val="bg1"/>
        </a:solidFill>
        <a:ln>
          <a:solidFill>
            <a:schemeClr val="bg1"/>
          </a:solidFill>
        </a:ln>
      </dgm:spPr>
      <dgm:t>
        <a:bodyPr/>
        <a:lstStyle/>
        <a:p>
          <a:endParaRPr lang="en-US"/>
        </a:p>
      </dgm:t>
    </dgm:pt>
    <dgm:pt modelId="{262F579F-B542-4089-8F3F-C8F2784B1A5D}" type="sibTrans" cxnId="{80F5159A-A0C9-44E8-9FB1-2C6B07FA18D7}">
      <dgm:prSet/>
      <dgm:spPr/>
      <dgm:t>
        <a:bodyPr/>
        <a:lstStyle/>
        <a:p>
          <a:endParaRPr lang="en-US"/>
        </a:p>
      </dgm:t>
    </dgm:pt>
    <dgm:pt modelId="{6661DBC9-8264-44F4-9AC8-3DA2965342BF}">
      <dgm:prSet phldrT="[Text]"/>
      <dgm:spPr>
        <a:solidFill>
          <a:schemeClr val="bg1"/>
        </a:solidFill>
        <a:ln>
          <a:solidFill>
            <a:schemeClr val="bg1"/>
          </a:solidFill>
        </a:ln>
      </dgm:spPr>
      <dgm:t>
        <a:bodyPr/>
        <a:lstStyle/>
        <a:p>
          <a:r>
            <a:rPr lang="en-US" dirty="0"/>
            <a:t>NAICS3 </a:t>
          </a:r>
          <a:r>
            <a:rPr lang="en-US" i="1" dirty="0"/>
            <a:t>x</a:t>
          </a:r>
          <a:r>
            <a:rPr lang="en-US" i="0" dirty="0"/>
            <a:t> Region</a:t>
          </a:r>
          <a:endParaRPr lang="en-US" dirty="0"/>
        </a:p>
      </dgm:t>
    </dgm:pt>
    <dgm:pt modelId="{75E9A520-E275-46FE-A246-FE98C675225E}" type="parTrans" cxnId="{85F4E00A-E89D-4022-A9A5-C4CDF4E3B93A}">
      <dgm:prSet/>
      <dgm:spPr>
        <a:solidFill>
          <a:schemeClr val="bg1"/>
        </a:solidFill>
        <a:ln>
          <a:solidFill>
            <a:schemeClr val="bg1"/>
          </a:solidFill>
        </a:ln>
      </dgm:spPr>
      <dgm:t>
        <a:bodyPr/>
        <a:lstStyle/>
        <a:p>
          <a:endParaRPr lang="en-US"/>
        </a:p>
      </dgm:t>
    </dgm:pt>
    <dgm:pt modelId="{A660270C-7EF2-424C-A412-A2CE78879315}" type="sibTrans" cxnId="{85F4E00A-E89D-4022-A9A5-C4CDF4E3B93A}">
      <dgm:prSet/>
      <dgm:spPr/>
      <dgm:t>
        <a:bodyPr/>
        <a:lstStyle/>
        <a:p>
          <a:endParaRPr lang="en-US"/>
        </a:p>
      </dgm:t>
    </dgm:pt>
    <dgm:pt modelId="{D9F7D479-0671-4E0B-BAB5-930E0713B877}">
      <dgm:prSet phldrT="[Text]"/>
      <dgm:spPr>
        <a:solidFill>
          <a:schemeClr val="bg1"/>
        </a:solidFill>
        <a:ln>
          <a:solidFill>
            <a:schemeClr val="bg1"/>
          </a:solidFill>
        </a:ln>
      </dgm:spPr>
      <dgm:t>
        <a:bodyPr/>
        <a:lstStyle/>
        <a:p>
          <a:r>
            <a:rPr lang="en-US" dirty="0"/>
            <a:t>NAICS3</a:t>
          </a:r>
        </a:p>
      </dgm:t>
    </dgm:pt>
    <dgm:pt modelId="{0C96EE58-1972-4386-8DE1-2C97B22535D6}" type="parTrans" cxnId="{999EFBDC-8DC1-4D9C-BD31-A83A200C22A6}">
      <dgm:prSet/>
      <dgm:spPr>
        <a:ln>
          <a:solidFill>
            <a:schemeClr val="bg1"/>
          </a:solidFill>
        </a:ln>
      </dgm:spPr>
      <dgm:t>
        <a:bodyPr/>
        <a:lstStyle/>
        <a:p>
          <a:endParaRPr lang="en-US" dirty="0"/>
        </a:p>
      </dgm:t>
    </dgm:pt>
    <dgm:pt modelId="{E80D705D-57A3-441C-9D04-8C75F6FFB9D0}" type="sibTrans" cxnId="{999EFBDC-8DC1-4D9C-BD31-A83A200C22A6}">
      <dgm:prSet/>
      <dgm:spPr/>
      <dgm:t>
        <a:bodyPr/>
        <a:lstStyle/>
        <a:p>
          <a:endParaRPr lang="en-US"/>
        </a:p>
      </dgm:t>
    </dgm:pt>
    <dgm:pt modelId="{B59C0635-B37E-4A47-897C-EC12575C1084}" type="pres">
      <dgm:prSet presAssocID="{619356EF-B1C2-4AB5-B6E1-157485269061}" presName="mainComposite" presStyleCnt="0">
        <dgm:presLayoutVars>
          <dgm:chPref val="1"/>
          <dgm:dir/>
          <dgm:animOne val="branch"/>
          <dgm:animLvl val="lvl"/>
          <dgm:resizeHandles val="exact"/>
        </dgm:presLayoutVars>
      </dgm:prSet>
      <dgm:spPr/>
    </dgm:pt>
    <dgm:pt modelId="{C2BD9E0C-95C4-42EF-82D8-F4B7179A4DCE}" type="pres">
      <dgm:prSet presAssocID="{619356EF-B1C2-4AB5-B6E1-157485269061}" presName="hierFlow" presStyleCnt="0"/>
      <dgm:spPr/>
    </dgm:pt>
    <dgm:pt modelId="{61F8549C-CF5E-46A0-862E-116A14637FF9}" type="pres">
      <dgm:prSet presAssocID="{619356EF-B1C2-4AB5-B6E1-157485269061}" presName="hierChild1" presStyleCnt="0">
        <dgm:presLayoutVars>
          <dgm:chPref val="1"/>
          <dgm:animOne val="branch"/>
          <dgm:animLvl val="lvl"/>
        </dgm:presLayoutVars>
      </dgm:prSet>
      <dgm:spPr/>
    </dgm:pt>
    <dgm:pt modelId="{8490A2A2-8EC6-478F-906C-CD449593674A}" type="pres">
      <dgm:prSet presAssocID="{2C17C68B-FA48-4136-9FBB-DDF64C865A71}" presName="Name17" presStyleCnt="0"/>
      <dgm:spPr/>
    </dgm:pt>
    <dgm:pt modelId="{7DC08641-A2E9-4F82-BB00-A54E1B981406}" type="pres">
      <dgm:prSet presAssocID="{2C17C68B-FA48-4136-9FBB-DDF64C865A71}" presName="level1Shape" presStyleLbl="node0" presStyleIdx="0" presStyleCnt="1" custLinFactNeighborX="-1865" custLinFactNeighborY="6621">
        <dgm:presLayoutVars>
          <dgm:chPref val="3"/>
        </dgm:presLayoutVars>
      </dgm:prSet>
      <dgm:spPr/>
    </dgm:pt>
    <dgm:pt modelId="{72CC1B47-B218-47B6-857E-A2D8ACB47AA1}" type="pres">
      <dgm:prSet presAssocID="{2C17C68B-FA48-4136-9FBB-DDF64C865A71}" presName="hierChild2" presStyleCnt="0"/>
      <dgm:spPr/>
    </dgm:pt>
    <dgm:pt modelId="{025AF838-CD7F-4754-869C-7D7F064FC848}" type="pres">
      <dgm:prSet presAssocID="{D24258BD-6B50-40D8-B00B-C460FB65F971}" presName="Name25" presStyleLbl="parChTrans1D2" presStyleIdx="0" presStyleCnt="2"/>
      <dgm:spPr/>
    </dgm:pt>
    <dgm:pt modelId="{2EC426EA-7FCD-48F8-B47A-2E0BF1FDF740}" type="pres">
      <dgm:prSet presAssocID="{D24258BD-6B50-40D8-B00B-C460FB65F971}" presName="connTx" presStyleLbl="parChTrans1D2" presStyleIdx="0" presStyleCnt="2"/>
      <dgm:spPr/>
    </dgm:pt>
    <dgm:pt modelId="{8A55E47F-A2B8-42C6-B2A2-DA469DE0E0F8}" type="pres">
      <dgm:prSet presAssocID="{781DBBE5-0F13-45C6-8E24-178AF6FCA9D4}" presName="Name30" presStyleCnt="0"/>
      <dgm:spPr/>
    </dgm:pt>
    <dgm:pt modelId="{5E2DADD1-D646-4AB9-9DD1-E79868442E52}" type="pres">
      <dgm:prSet presAssocID="{781DBBE5-0F13-45C6-8E24-178AF6FCA9D4}" presName="level2Shape" presStyleLbl="node2" presStyleIdx="0" presStyleCnt="2"/>
      <dgm:spPr/>
    </dgm:pt>
    <dgm:pt modelId="{6214EED6-EC60-4599-915A-FBC9A7A90EC1}" type="pres">
      <dgm:prSet presAssocID="{781DBBE5-0F13-45C6-8E24-178AF6FCA9D4}" presName="hierChild3" presStyleCnt="0"/>
      <dgm:spPr/>
    </dgm:pt>
    <dgm:pt modelId="{F43C4044-FBD4-451C-ACAB-7BE61DD96F99}" type="pres">
      <dgm:prSet presAssocID="{6CC78ABE-35DD-48CA-BCA7-DA0EF6E12960}" presName="Name25" presStyleLbl="parChTrans1D2" presStyleIdx="1" presStyleCnt="2"/>
      <dgm:spPr/>
    </dgm:pt>
    <dgm:pt modelId="{C0ACB0EC-7BFF-48A6-8AE0-0BCEEC7138DB}" type="pres">
      <dgm:prSet presAssocID="{6CC78ABE-35DD-48CA-BCA7-DA0EF6E12960}" presName="connTx" presStyleLbl="parChTrans1D2" presStyleIdx="1" presStyleCnt="2"/>
      <dgm:spPr/>
    </dgm:pt>
    <dgm:pt modelId="{61A38133-832A-4900-904D-2B711A87B634}" type="pres">
      <dgm:prSet presAssocID="{7DBFC520-9644-44FB-A513-BAE8854D70C7}" presName="Name30" presStyleCnt="0"/>
      <dgm:spPr/>
    </dgm:pt>
    <dgm:pt modelId="{E2F257FA-9860-4990-82EA-B118D979D5F4}" type="pres">
      <dgm:prSet presAssocID="{7DBFC520-9644-44FB-A513-BAE8854D70C7}" presName="level2Shape" presStyleLbl="node2" presStyleIdx="1" presStyleCnt="2"/>
      <dgm:spPr/>
    </dgm:pt>
    <dgm:pt modelId="{A72379F0-170F-4402-8D7D-5A1A9487E1B5}" type="pres">
      <dgm:prSet presAssocID="{7DBFC520-9644-44FB-A513-BAE8854D70C7}" presName="hierChild3" presStyleCnt="0"/>
      <dgm:spPr/>
    </dgm:pt>
    <dgm:pt modelId="{C59F7AD3-0950-441D-97DE-9C7DBF162C40}" type="pres">
      <dgm:prSet presAssocID="{884B0DA8-186B-4A55-A599-027DFBB39DB6}" presName="Name25" presStyleLbl="parChTrans1D3" presStyleIdx="0" presStyleCnt="2"/>
      <dgm:spPr/>
    </dgm:pt>
    <dgm:pt modelId="{AFB608D5-DFB7-451E-958B-220A2E300FAB}" type="pres">
      <dgm:prSet presAssocID="{884B0DA8-186B-4A55-A599-027DFBB39DB6}" presName="connTx" presStyleLbl="parChTrans1D3" presStyleIdx="0" presStyleCnt="2"/>
      <dgm:spPr/>
    </dgm:pt>
    <dgm:pt modelId="{CECAC769-A6BB-4803-9638-8B1A4061231B}" type="pres">
      <dgm:prSet presAssocID="{2A45F077-EB6A-4EE1-8752-BE07F7D8ADCE}" presName="Name30" presStyleCnt="0"/>
      <dgm:spPr/>
    </dgm:pt>
    <dgm:pt modelId="{675154C8-215C-427B-A5FE-1987881D6526}" type="pres">
      <dgm:prSet presAssocID="{2A45F077-EB6A-4EE1-8752-BE07F7D8ADCE}" presName="level2Shape" presStyleLbl="node3" presStyleIdx="0" presStyleCnt="2"/>
      <dgm:spPr/>
    </dgm:pt>
    <dgm:pt modelId="{E9023F3E-894A-4C10-9D59-3F6E9A98AC58}" type="pres">
      <dgm:prSet presAssocID="{2A45F077-EB6A-4EE1-8752-BE07F7D8ADCE}" presName="hierChild3" presStyleCnt="0"/>
      <dgm:spPr/>
    </dgm:pt>
    <dgm:pt modelId="{ACF47926-E957-4905-B048-F84BEB7151C3}" type="pres">
      <dgm:prSet presAssocID="{1EC07204-3D8B-4D86-84CE-953903AFC345}" presName="Name25" presStyleLbl="parChTrans1D4" presStyleIdx="0" presStyleCnt="3"/>
      <dgm:spPr/>
    </dgm:pt>
    <dgm:pt modelId="{CE5AE08E-A16B-4716-B7A5-4DE861ED5860}" type="pres">
      <dgm:prSet presAssocID="{1EC07204-3D8B-4D86-84CE-953903AFC345}" presName="connTx" presStyleLbl="parChTrans1D4" presStyleIdx="0" presStyleCnt="3"/>
      <dgm:spPr/>
    </dgm:pt>
    <dgm:pt modelId="{4A6C135E-54CA-48E3-A4C1-B19391F3386A}" type="pres">
      <dgm:prSet presAssocID="{2A586FCA-FE90-4647-BC60-857188D85BEB}" presName="Name30" presStyleCnt="0"/>
      <dgm:spPr/>
    </dgm:pt>
    <dgm:pt modelId="{7ABAFC72-C5E4-4B38-9D42-10E90FE78A8D}" type="pres">
      <dgm:prSet presAssocID="{2A586FCA-FE90-4647-BC60-857188D85BEB}" presName="level2Shape" presStyleLbl="node4" presStyleIdx="0" presStyleCnt="3"/>
      <dgm:spPr/>
    </dgm:pt>
    <dgm:pt modelId="{6973319A-95D6-4454-BB32-D9A91FD59B7E}" type="pres">
      <dgm:prSet presAssocID="{2A586FCA-FE90-4647-BC60-857188D85BEB}" presName="hierChild3" presStyleCnt="0"/>
      <dgm:spPr/>
    </dgm:pt>
    <dgm:pt modelId="{168452E9-5490-47A4-A2CD-B8FCB57E246D}" type="pres">
      <dgm:prSet presAssocID="{75E9A520-E275-46FE-A246-FE98C675225E}" presName="Name25" presStyleLbl="parChTrans1D4" presStyleIdx="1" presStyleCnt="3"/>
      <dgm:spPr/>
    </dgm:pt>
    <dgm:pt modelId="{84D13910-F544-4AE4-9DA8-BE9B2A2E3924}" type="pres">
      <dgm:prSet presAssocID="{75E9A520-E275-46FE-A246-FE98C675225E}" presName="connTx" presStyleLbl="parChTrans1D4" presStyleIdx="1" presStyleCnt="3"/>
      <dgm:spPr/>
    </dgm:pt>
    <dgm:pt modelId="{4BF71597-6425-4442-8521-32A3680F4D4D}" type="pres">
      <dgm:prSet presAssocID="{6661DBC9-8264-44F4-9AC8-3DA2965342BF}" presName="Name30" presStyleCnt="0"/>
      <dgm:spPr/>
    </dgm:pt>
    <dgm:pt modelId="{80054415-DFDF-4010-AE95-7700F066671D}" type="pres">
      <dgm:prSet presAssocID="{6661DBC9-8264-44F4-9AC8-3DA2965342BF}" presName="level2Shape" presStyleLbl="node4" presStyleIdx="1" presStyleCnt="3"/>
      <dgm:spPr/>
    </dgm:pt>
    <dgm:pt modelId="{A938B75A-1924-42DA-BAC5-858B83A0E2B3}" type="pres">
      <dgm:prSet presAssocID="{6661DBC9-8264-44F4-9AC8-3DA2965342BF}" presName="hierChild3" presStyleCnt="0"/>
      <dgm:spPr/>
    </dgm:pt>
    <dgm:pt modelId="{B2255980-DE1D-4EB9-8A44-A0F88C812C60}" type="pres">
      <dgm:prSet presAssocID="{0C96EE58-1972-4386-8DE1-2C97B22535D6}" presName="Name25" presStyleLbl="parChTrans1D4" presStyleIdx="2" presStyleCnt="3"/>
      <dgm:spPr/>
    </dgm:pt>
    <dgm:pt modelId="{5002E120-6C91-4A8D-8FA7-CCD6082FE347}" type="pres">
      <dgm:prSet presAssocID="{0C96EE58-1972-4386-8DE1-2C97B22535D6}" presName="connTx" presStyleLbl="parChTrans1D4" presStyleIdx="2" presStyleCnt="3"/>
      <dgm:spPr/>
    </dgm:pt>
    <dgm:pt modelId="{CE829B41-BE39-4A55-9376-C0677558B765}" type="pres">
      <dgm:prSet presAssocID="{D9F7D479-0671-4E0B-BAB5-930E0713B877}" presName="Name30" presStyleCnt="0"/>
      <dgm:spPr/>
    </dgm:pt>
    <dgm:pt modelId="{39229F19-C414-4AFA-91B1-F755A90F4441}" type="pres">
      <dgm:prSet presAssocID="{D9F7D479-0671-4E0B-BAB5-930E0713B877}" presName="level2Shape" presStyleLbl="node4" presStyleIdx="2" presStyleCnt="3"/>
      <dgm:spPr/>
    </dgm:pt>
    <dgm:pt modelId="{37552262-FE66-411E-901C-29D0B39770D3}" type="pres">
      <dgm:prSet presAssocID="{D9F7D479-0671-4E0B-BAB5-930E0713B877}" presName="hierChild3" presStyleCnt="0"/>
      <dgm:spPr/>
    </dgm:pt>
    <dgm:pt modelId="{3C1A2010-E105-40C8-BBB2-9A5377C386FF}" type="pres">
      <dgm:prSet presAssocID="{BEDC5B7C-371D-4092-9DAC-CE2DB151230C}" presName="Name25" presStyleLbl="parChTrans1D3" presStyleIdx="1" presStyleCnt="2"/>
      <dgm:spPr/>
    </dgm:pt>
    <dgm:pt modelId="{588EBCFD-F292-4D77-879C-7248CB8EE6B5}" type="pres">
      <dgm:prSet presAssocID="{BEDC5B7C-371D-4092-9DAC-CE2DB151230C}" presName="connTx" presStyleLbl="parChTrans1D3" presStyleIdx="1" presStyleCnt="2"/>
      <dgm:spPr/>
    </dgm:pt>
    <dgm:pt modelId="{82CC82C4-35A0-493F-93E3-F9EF26D65DCF}" type="pres">
      <dgm:prSet presAssocID="{BA3CFE48-5D38-452B-B99D-39E28ACEFFED}" presName="Name30" presStyleCnt="0"/>
      <dgm:spPr/>
    </dgm:pt>
    <dgm:pt modelId="{2292DE0C-0E27-4EAD-AFF7-29C395136230}" type="pres">
      <dgm:prSet presAssocID="{BA3CFE48-5D38-452B-B99D-39E28ACEFFED}" presName="level2Shape" presStyleLbl="node3" presStyleIdx="1" presStyleCnt="2"/>
      <dgm:spPr/>
    </dgm:pt>
    <dgm:pt modelId="{3CADC3E5-8A4E-49EE-A3D9-E4B089DA4CF5}" type="pres">
      <dgm:prSet presAssocID="{BA3CFE48-5D38-452B-B99D-39E28ACEFFED}" presName="hierChild3" presStyleCnt="0"/>
      <dgm:spPr/>
    </dgm:pt>
    <dgm:pt modelId="{9C66B1BF-A712-4328-ABD0-42ACCD34A2A5}" type="pres">
      <dgm:prSet presAssocID="{619356EF-B1C2-4AB5-B6E1-157485269061}" presName="bgShapesFlow" presStyleCnt="0"/>
      <dgm:spPr/>
    </dgm:pt>
  </dgm:ptLst>
  <dgm:cxnLst>
    <dgm:cxn modelId="{9D073C06-B4FE-4721-9537-C867EF389B74}" type="presOf" srcId="{2A586FCA-FE90-4647-BC60-857188D85BEB}" destId="{7ABAFC72-C5E4-4B38-9D42-10E90FE78A8D}" srcOrd="0" destOrd="0" presId="urn:microsoft.com/office/officeart/2005/8/layout/hierarchy5"/>
    <dgm:cxn modelId="{BE85EA08-5F93-4389-A502-8119CEE4B095}" type="presOf" srcId="{7DBFC520-9644-44FB-A513-BAE8854D70C7}" destId="{E2F257FA-9860-4990-82EA-B118D979D5F4}" srcOrd="0" destOrd="0" presId="urn:microsoft.com/office/officeart/2005/8/layout/hierarchy5"/>
    <dgm:cxn modelId="{85F4E00A-E89D-4022-A9A5-C4CDF4E3B93A}" srcId="{2A45F077-EB6A-4EE1-8752-BE07F7D8ADCE}" destId="{6661DBC9-8264-44F4-9AC8-3DA2965342BF}" srcOrd="1" destOrd="0" parTransId="{75E9A520-E275-46FE-A246-FE98C675225E}" sibTransId="{A660270C-7EF2-424C-A412-A2CE78879315}"/>
    <dgm:cxn modelId="{F816CA0B-6D1A-4A57-B404-7D5CFE1AB0E7}" type="presOf" srcId="{BA3CFE48-5D38-452B-B99D-39E28ACEFFED}" destId="{2292DE0C-0E27-4EAD-AFF7-29C395136230}" srcOrd="0" destOrd="0" presId="urn:microsoft.com/office/officeart/2005/8/layout/hierarchy5"/>
    <dgm:cxn modelId="{2BC66E2A-1E62-4EDE-8F46-18442E4D9D47}" type="presOf" srcId="{75E9A520-E275-46FE-A246-FE98C675225E}" destId="{168452E9-5490-47A4-A2CD-B8FCB57E246D}" srcOrd="0" destOrd="0" presId="urn:microsoft.com/office/officeart/2005/8/layout/hierarchy5"/>
    <dgm:cxn modelId="{7546D12C-9F73-46C1-A0C5-4F4BBE0CEBEA}" type="presOf" srcId="{BEDC5B7C-371D-4092-9DAC-CE2DB151230C}" destId="{3C1A2010-E105-40C8-BBB2-9A5377C386FF}" srcOrd="0" destOrd="0" presId="urn:microsoft.com/office/officeart/2005/8/layout/hierarchy5"/>
    <dgm:cxn modelId="{8A669536-D1E5-44C6-8F95-64A7BF63A0D2}" srcId="{2C17C68B-FA48-4136-9FBB-DDF64C865A71}" destId="{781DBBE5-0F13-45C6-8E24-178AF6FCA9D4}" srcOrd="0" destOrd="0" parTransId="{D24258BD-6B50-40D8-B00B-C460FB65F971}" sibTransId="{8805DD76-A59D-48C5-9F54-D23E14A4AB35}"/>
    <dgm:cxn modelId="{934AF23B-04D1-4413-9F30-083580E920B2}" type="presOf" srcId="{619356EF-B1C2-4AB5-B6E1-157485269061}" destId="{B59C0635-B37E-4A47-897C-EC12575C1084}" srcOrd="0" destOrd="0" presId="urn:microsoft.com/office/officeart/2005/8/layout/hierarchy5"/>
    <dgm:cxn modelId="{ED71A93C-CE48-4744-AA69-BC8494B9A007}" type="presOf" srcId="{1EC07204-3D8B-4D86-84CE-953903AFC345}" destId="{CE5AE08E-A16B-4716-B7A5-4DE861ED5860}" srcOrd="1" destOrd="0" presId="urn:microsoft.com/office/officeart/2005/8/layout/hierarchy5"/>
    <dgm:cxn modelId="{0B6F3842-0B7E-45E1-8781-2887F5C955C0}" type="presOf" srcId="{6CC78ABE-35DD-48CA-BCA7-DA0EF6E12960}" destId="{F43C4044-FBD4-451C-ACAB-7BE61DD96F99}" srcOrd="0" destOrd="0" presId="urn:microsoft.com/office/officeart/2005/8/layout/hierarchy5"/>
    <dgm:cxn modelId="{C4E0D247-7036-4840-8CE9-EF8CA52ECA96}" type="presOf" srcId="{0C96EE58-1972-4386-8DE1-2C97B22535D6}" destId="{B2255980-DE1D-4EB9-8A44-A0F88C812C60}" srcOrd="0" destOrd="0" presId="urn:microsoft.com/office/officeart/2005/8/layout/hierarchy5"/>
    <dgm:cxn modelId="{A563FA6C-F1F6-40B1-BC4A-CF4E02DB6E2D}" type="presOf" srcId="{0C96EE58-1972-4386-8DE1-2C97B22535D6}" destId="{5002E120-6C91-4A8D-8FA7-CCD6082FE347}" srcOrd="1" destOrd="0" presId="urn:microsoft.com/office/officeart/2005/8/layout/hierarchy5"/>
    <dgm:cxn modelId="{ADD8916D-87DE-400D-9768-7237B191270C}" type="presOf" srcId="{D24258BD-6B50-40D8-B00B-C460FB65F971}" destId="{025AF838-CD7F-4754-869C-7D7F064FC848}" srcOrd="0" destOrd="0" presId="urn:microsoft.com/office/officeart/2005/8/layout/hierarchy5"/>
    <dgm:cxn modelId="{7F083D74-3B32-4C94-BDA6-40F9CD0558D8}" type="presOf" srcId="{884B0DA8-186B-4A55-A599-027DFBB39DB6}" destId="{AFB608D5-DFB7-451E-958B-220A2E300FAB}" srcOrd="1" destOrd="0" presId="urn:microsoft.com/office/officeart/2005/8/layout/hierarchy5"/>
    <dgm:cxn modelId="{DED44674-6932-4914-9E10-938FBD5C50B2}" type="presOf" srcId="{884B0DA8-186B-4A55-A599-027DFBB39DB6}" destId="{C59F7AD3-0950-441D-97DE-9C7DBF162C40}" srcOrd="0" destOrd="0" presId="urn:microsoft.com/office/officeart/2005/8/layout/hierarchy5"/>
    <dgm:cxn modelId="{F575B174-372C-4050-974A-63F6E411922B}" type="presOf" srcId="{D24258BD-6B50-40D8-B00B-C460FB65F971}" destId="{2EC426EA-7FCD-48F8-B47A-2E0BF1FDF740}" srcOrd="1" destOrd="0" presId="urn:microsoft.com/office/officeart/2005/8/layout/hierarchy5"/>
    <dgm:cxn modelId="{079DD97C-B630-4A42-BEDE-0242A1461360}" type="presOf" srcId="{75E9A520-E275-46FE-A246-FE98C675225E}" destId="{84D13910-F544-4AE4-9DA8-BE9B2A2E3924}" srcOrd="1" destOrd="0" presId="urn:microsoft.com/office/officeart/2005/8/layout/hierarchy5"/>
    <dgm:cxn modelId="{72B64E87-F43E-46EC-BF48-34C65DAC47EA}" type="presOf" srcId="{BEDC5B7C-371D-4092-9DAC-CE2DB151230C}" destId="{588EBCFD-F292-4D77-879C-7248CB8EE6B5}" srcOrd="1" destOrd="0" presId="urn:microsoft.com/office/officeart/2005/8/layout/hierarchy5"/>
    <dgm:cxn modelId="{7E15B488-B946-4BEF-846F-859D8BC87B76}" srcId="{7DBFC520-9644-44FB-A513-BAE8854D70C7}" destId="{BA3CFE48-5D38-452B-B99D-39E28ACEFFED}" srcOrd="1" destOrd="0" parTransId="{BEDC5B7C-371D-4092-9DAC-CE2DB151230C}" sibTransId="{54A458BF-3574-409A-921C-1C0735B1C1D5}"/>
    <dgm:cxn modelId="{D607C590-AA54-41BE-903D-4B615C627087}" type="presOf" srcId="{2A45F077-EB6A-4EE1-8752-BE07F7D8ADCE}" destId="{675154C8-215C-427B-A5FE-1987881D6526}" srcOrd="0" destOrd="0" presId="urn:microsoft.com/office/officeart/2005/8/layout/hierarchy5"/>
    <dgm:cxn modelId="{80F5159A-A0C9-44E8-9FB1-2C6B07FA18D7}" srcId="{2A45F077-EB6A-4EE1-8752-BE07F7D8ADCE}" destId="{2A586FCA-FE90-4647-BC60-857188D85BEB}" srcOrd="0" destOrd="0" parTransId="{1EC07204-3D8B-4D86-84CE-953903AFC345}" sibTransId="{262F579F-B542-4089-8F3F-C8F2784B1A5D}"/>
    <dgm:cxn modelId="{3221B1A3-4596-49A8-B8D4-DF230322DDB5}" type="presOf" srcId="{781DBBE5-0F13-45C6-8E24-178AF6FCA9D4}" destId="{5E2DADD1-D646-4AB9-9DD1-E79868442E52}" srcOrd="0" destOrd="0" presId="urn:microsoft.com/office/officeart/2005/8/layout/hierarchy5"/>
    <dgm:cxn modelId="{180BA5AB-13D7-4092-AB7A-AEEF5783F323}" type="presOf" srcId="{6661DBC9-8264-44F4-9AC8-3DA2965342BF}" destId="{80054415-DFDF-4010-AE95-7700F066671D}" srcOrd="0" destOrd="0" presId="urn:microsoft.com/office/officeart/2005/8/layout/hierarchy5"/>
    <dgm:cxn modelId="{5AE997B3-E67B-41DA-891E-A376A08E0A54}" type="presOf" srcId="{1EC07204-3D8B-4D86-84CE-953903AFC345}" destId="{ACF47926-E957-4905-B048-F84BEB7151C3}" srcOrd="0" destOrd="0" presId="urn:microsoft.com/office/officeart/2005/8/layout/hierarchy5"/>
    <dgm:cxn modelId="{4A55FBB3-EFD6-4A83-8069-E02F3270D01C}" srcId="{2C17C68B-FA48-4136-9FBB-DDF64C865A71}" destId="{7DBFC520-9644-44FB-A513-BAE8854D70C7}" srcOrd="1" destOrd="0" parTransId="{6CC78ABE-35DD-48CA-BCA7-DA0EF6E12960}" sibTransId="{7E56C2A0-5941-4B38-8C4F-1A35D5B64B18}"/>
    <dgm:cxn modelId="{08F852C2-E3D6-46E3-9699-5632300A6C89}" type="presOf" srcId="{6CC78ABE-35DD-48CA-BCA7-DA0EF6E12960}" destId="{C0ACB0EC-7BFF-48A6-8AE0-0BCEEC7138DB}" srcOrd="1" destOrd="0" presId="urn:microsoft.com/office/officeart/2005/8/layout/hierarchy5"/>
    <dgm:cxn modelId="{999EFBDC-8DC1-4D9C-BD31-A83A200C22A6}" srcId="{6661DBC9-8264-44F4-9AC8-3DA2965342BF}" destId="{D9F7D479-0671-4E0B-BAB5-930E0713B877}" srcOrd="0" destOrd="0" parTransId="{0C96EE58-1972-4386-8DE1-2C97B22535D6}" sibTransId="{E80D705D-57A3-441C-9D04-8C75F6FFB9D0}"/>
    <dgm:cxn modelId="{8C61E6E1-0FE1-445B-B87A-78A9FE2B40A9}" srcId="{7DBFC520-9644-44FB-A513-BAE8854D70C7}" destId="{2A45F077-EB6A-4EE1-8752-BE07F7D8ADCE}" srcOrd="0" destOrd="0" parTransId="{884B0DA8-186B-4A55-A599-027DFBB39DB6}" sibTransId="{4620BF31-A020-4DD2-AD52-57529239A00A}"/>
    <dgm:cxn modelId="{10EC79EC-BD0E-49D6-BCD5-44F777793CC7}" srcId="{619356EF-B1C2-4AB5-B6E1-157485269061}" destId="{2C17C68B-FA48-4136-9FBB-DDF64C865A71}" srcOrd="0" destOrd="0" parTransId="{B0B04687-C755-4C14-93BB-ADB3C8CA1129}" sibTransId="{C0951EE2-9F38-46BE-AC17-85005C81351B}"/>
    <dgm:cxn modelId="{DA5E2CFC-2200-4DA9-AFAA-0E5D6781A4BC}" type="presOf" srcId="{D9F7D479-0671-4E0B-BAB5-930E0713B877}" destId="{39229F19-C414-4AFA-91B1-F755A90F4441}" srcOrd="0" destOrd="0" presId="urn:microsoft.com/office/officeart/2005/8/layout/hierarchy5"/>
    <dgm:cxn modelId="{AAF867FF-43EF-4CA5-A185-CF064E488D78}" type="presOf" srcId="{2C17C68B-FA48-4136-9FBB-DDF64C865A71}" destId="{7DC08641-A2E9-4F82-BB00-A54E1B981406}" srcOrd="0" destOrd="0" presId="urn:microsoft.com/office/officeart/2005/8/layout/hierarchy5"/>
    <dgm:cxn modelId="{BBC564FC-9CE9-431B-9191-58C4FC688412}" type="presParOf" srcId="{B59C0635-B37E-4A47-897C-EC12575C1084}" destId="{C2BD9E0C-95C4-42EF-82D8-F4B7179A4DCE}" srcOrd="0" destOrd="0" presId="urn:microsoft.com/office/officeart/2005/8/layout/hierarchy5"/>
    <dgm:cxn modelId="{94A7399C-FEFD-49BB-A931-CB9010ECE7F4}" type="presParOf" srcId="{C2BD9E0C-95C4-42EF-82D8-F4B7179A4DCE}" destId="{61F8549C-CF5E-46A0-862E-116A14637FF9}" srcOrd="0" destOrd="0" presId="urn:microsoft.com/office/officeart/2005/8/layout/hierarchy5"/>
    <dgm:cxn modelId="{2B7F69C1-7EAB-49B2-8373-2F53E084551D}" type="presParOf" srcId="{61F8549C-CF5E-46A0-862E-116A14637FF9}" destId="{8490A2A2-8EC6-478F-906C-CD449593674A}" srcOrd="0" destOrd="0" presId="urn:microsoft.com/office/officeart/2005/8/layout/hierarchy5"/>
    <dgm:cxn modelId="{82DD011F-66A5-42B2-98C9-0B08339E4988}" type="presParOf" srcId="{8490A2A2-8EC6-478F-906C-CD449593674A}" destId="{7DC08641-A2E9-4F82-BB00-A54E1B981406}" srcOrd="0" destOrd="0" presId="urn:microsoft.com/office/officeart/2005/8/layout/hierarchy5"/>
    <dgm:cxn modelId="{63B4B380-9E78-4089-B099-9A38F9C1F205}" type="presParOf" srcId="{8490A2A2-8EC6-478F-906C-CD449593674A}" destId="{72CC1B47-B218-47B6-857E-A2D8ACB47AA1}" srcOrd="1" destOrd="0" presId="urn:microsoft.com/office/officeart/2005/8/layout/hierarchy5"/>
    <dgm:cxn modelId="{D8B8AFE4-6E43-46ED-8017-C4F5A62596B8}" type="presParOf" srcId="{72CC1B47-B218-47B6-857E-A2D8ACB47AA1}" destId="{025AF838-CD7F-4754-869C-7D7F064FC848}" srcOrd="0" destOrd="0" presId="urn:microsoft.com/office/officeart/2005/8/layout/hierarchy5"/>
    <dgm:cxn modelId="{3D22FD53-AB27-432A-8777-0FFD8D77D9EE}" type="presParOf" srcId="{025AF838-CD7F-4754-869C-7D7F064FC848}" destId="{2EC426EA-7FCD-48F8-B47A-2E0BF1FDF740}" srcOrd="0" destOrd="0" presId="urn:microsoft.com/office/officeart/2005/8/layout/hierarchy5"/>
    <dgm:cxn modelId="{D9114065-4F0B-48D6-A73D-3EAE51C52719}" type="presParOf" srcId="{72CC1B47-B218-47B6-857E-A2D8ACB47AA1}" destId="{8A55E47F-A2B8-42C6-B2A2-DA469DE0E0F8}" srcOrd="1" destOrd="0" presId="urn:microsoft.com/office/officeart/2005/8/layout/hierarchy5"/>
    <dgm:cxn modelId="{69B07EC8-D261-4B3D-AA49-1825D94CEEDA}" type="presParOf" srcId="{8A55E47F-A2B8-42C6-B2A2-DA469DE0E0F8}" destId="{5E2DADD1-D646-4AB9-9DD1-E79868442E52}" srcOrd="0" destOrd="0" presId="urn:microsoft.com/office/officeart/2005/8/layout/hierarchy5"/>
    <dgm:cxn modelId="{1E15F162-1A63-4550-99B6-1FE8D3153A41}" type="presParOf" srcId="{8A55E47F-A2B8-42C6-B2A2-DA469DE0E0F8}" destId="{6214EED6-EC60-4599-915A-FBC9A7A90EC1}" srcOrd="1" destOrd="0" presId="urn:microsoft.com/office/officeart/2005/8/layout/hierarchy5"/>
    <dgm:cxn modelId="{58FEC777-E9D0-4E45-8AA3-00B01F5378FB}" type="presParOf" srcId="{72CC1B47-B218-47B6-857E-A2D8ACB47AA1}" destId="{F43C4044-FBD4-451C-ACAB-7BE61DD96F99}" srcOrd="2" destOrd="0" presId="urn:microsoft.com/office/officeart/2005/8/layout/hierarchy5"/>
    <dgm:cxn modelId="{C9EA5F01-9097-4DA9-B7CA-17B042EF32F6}" type="presParOf" srcId="{F43C4044-FBD4-451C-ACAB-7BE61DD96F99}" destId="{C0ACB0EC-7BFF-48A6-8AE0-0BCEEC7138DB}" srcOrd="0" destOrd="0" presId="urn:microsoft.com/office/officeart/2005/8/layout/hierarchy5"/>
    <dgm:cxn modelId="{5053C2EE-38F3-4F4E-9FF0-1A9F263C9FAE}" type="presParOf" srcId="{72CC1B47-B218-47B6-857E-A2D8ACB47AA1}" destId="{61A38133-832A-4900-904D-2B711A87B634}" srcOrd="3" destOrd="0" presId="urn:microsoft.com/office/officeart/2005/8/layout/hierarchy5"/>
    <dgm:cxn modelId="{4CE2E1C8-1DAA-44ED-934C-E28EF1CD8847}" type="presParOf" srcId="{61A38133-832A-4900-904D-2B711A87B634}" destId="{E2F257FA-9860-4990-82EA-B118D979D5F4}" srcOrd="0" destOrd="0" presId="urn:microsoft.com/office/officeart/2005/8/layout/hierarchy5"/>
    <dgm:cxn modelId="{ACB5ADE6-BF3E-49E8-8E2D-03AC5763E28C}" type="presParOf" srcId="{61A38133-832A-4900-904D-2B711A87B634}" destId="{A72379F0-170F-4402-8D7D-5A1A9487E1B5}" srcOrd="1" destOrd="0" presId="urn:microsoft.com/office/officeart/2005/8/layout/hierarchy5"/>
    <dgm:cxn modelId="{6435BB96-83F3-49BD-AE01-41861C0753F0}" type="presParOf" srcId="{A72379F0-170F-4402-8D7D-5A1A9487E1B5}" destId="{C59F7AD3-0950-441D-97DE-9C7DBF162C40}" srcOrd="0" destOrd="0" presId="urn:microsoft.com/office/officeart/2005/8/layout/hierarchy5"/>
    <dgm:cxn modelId="{68DC30B5-F6C6-4C38-AF7B-245F81FEF733}" type="presParOf" srcId="{C59F7AD3-0950-441D-97DE-9C7DBF162C40}" destId="{AFB608D5-DFB7-451E-958B-220A2E300FAB}" srcOrd="0" destOrd="0" presId="urn:microsoft.com/office/officeart/2005/8/layout/hierarchy5"/>
    <dgm:cxn modelId="{1570BABD-9C00-4BF5-A5AE-B25B4D5CBB3A}" type="presParOf" srcId="{A72379F0-170F-4402-8D7D-5A1A9487E1B5}" destId="{CECAC769-A6BB-4803-9638-8B1A4061231B}" srcOrd="1" destOrd="0" presId="urn:microsoft.com/office/officeart/2005/8/layout/hierarchy5"/>
    <dgm:cxn modelId="{6B267CE1-BEA4-4F7B-935C-4D742344F48C}" type="presParOf" srcId="{CECAC769-A6BB-4803-9638-8B1A4061231B}" destId="{675154C8-215C-427B-A5FE-1987881D6526}" srcOrd="0" destOrd="0" presId="urn:microsoft.com/office/officeart/2005/8/layout/hierarchy5"/>
    <dgm:cxn modelId="{AD312A67-F34C-4169-A376-940346543950}" type="presParOf" srcId="{CECAC769-A6BB-4803-9638-8B1A4061231B}" destId="{E9023F3E-894A-4C10-9D59-3F6E9A98AC58}" srcOrd="1" destOrd="0" presId="urn:microsoft.com/office/officeart/2005/8/layout/hierarchy5"/>
    <dgm:cxn modelId="{064DCBB9-5715-4586-B163-77B76814A9FC}" type="presParOf" srcId="{E9023F3E-894A-4C10-9D59-3F6E9A98AC58}" destId="{ACF47926-E957-4905-B048-F84BEB7151C3}" srcOrd="0" destOrd="0" presId="urn:microsoft.com/office/officeart/2005/8/layout/hierarchy5"/>
    <dgm:cxn modelId="{75681314-B47B-4E8E-B1C3-3DDB94332A72}" type="presParOf" srcId="{ACF47926-E957-4905-B048-F84BEB7151C3}" destId="{CE5AE08E-A16B-4716-B7A5-4DE861ED5860}" srcOrd="0" destOrd="0" presId="urn:microsoft.com/office/officeart/2005/8/layout/hierarchy5"/>
    <dgm:cxn modelId="{88046FDD-0E93-4037-95C4-E108BE8FAF8B}" type="presParOf" srcId="{E9023F3E-894A-4C10-9D59-3F6E9A98AC58}" destId="{4A6C135E-54CA-48E3-A4C1-B19391F3386A}" srcOrd="1" destOrd="0" presId="urn:microsoft.com/office/officeart/2005/8/layout/hierarchy5"/>
    <dgm:cxn modelId="{D464B669-0B69-45CE-9CA1-0DE1ED842AD9}" type="presParOf" srcId="{4A6C135E-54CA-48E3-A4C1-B19391F3386A}" destId="{7ABAFC72-C5E4-4B38-9D42-10E90FE78A8D}" srcOrd="0" destOrd="0" presId="urn:microsoft.com/office/officeart/2005/8/layout/hierarchy5"/>
    <dgm:cxn modelId="{CBCD9950-5968-4F75-B2A1-9EF68364ACBD}" type="presParOf" srcId="{4A6C135E-54CA-48E3-A4C1-B19391F3386A}" destId="{6973319A-95D6-4454-BB32-D9A91FD59B7E}" srcOrd="1" destOrd="0" presId="urn:microsoft.com/office/officeart/2005/8/layout/hierarchy5"/>
    <dgm:cxn modelId="{849AD7F5-0541-4E8C-97D2-DE6B16FFA18D}" type="presParOf" srcId="{E9023F3E-894A-4C10-9D59-3F6E9A98AC58}" destId="{168452E9-5490-47A4-A2CD-B8FCB57E246D}" srcOrd="2" destOrd="0" presId="urn:microsoft.com/office/officeart/2005/8/layout/hierarchy5"/>
    <dgm:cxn modelId="{654297D6-42E3-40B7-87F7-5BB017C0FEE0}" type="presParOf" srcId="{168452E9-5490-47A4-A2CD-B8FCB57E246D}" destId="{84D13910-F544-4AE4-9DA8-BE9B2A2E3924}" srcOrd="0" destOrd="0" presId="urn:microsoft.com/office/officeart/2005/8/layout/hierarchy5"/>
    <dgm:cxn modelId="{BF76205B-0036-401E-B9E1-DD897BC4A8E0}" type="presParOf" srcId="{E9023F3E-894A-4C10-9D59-3F6E9A98AC58}" destId="{4BF71597-6425-4442-8521-32A3680F4D4D}" srcOrd="3" destOrd="0" presId="urn:microsoft.com/office/officeart/2005/8/layout/hierarchy5"/>
    <dgm:cxn modelId="{5941EF18-4958-4E7B-8DF5-282EC2805D45}" type="presParOf" srcId="{4BF71597-6425-4442-8521-32A3680F4D4D}" destId="{80054415-DFDF-4010-AE95-7700F066671D}" srcOrd="0" destOrd="0" presId="urn:microsoft.com/office/officeart/2005/8/layout/hierarchy5"/>
    <dgm:cxn modelId="{96642CE3-F0C6-4A60-A792-7C34FCB1F8ED}" type="presParOf" srcId="{4BF71597-6425-4442-8521-32A3680F4D4D}" destId="{A938B75A-1924-42DA-BAC5-858B83A0E2B3}" srcOrd="1" destOrd="0" presId="urn:microsoft.com/office/officeart/2005/8/layout/hierarchy5"/>
    <dgm:cxn modelId="{3BA1CF76-B3E3-426C-AFC3-9A4BD5E031B7}" type="presParOf" srcId="{A938B75A-1924-42DA-BAC5-858B83A0E2B3}" destId="{B2255980-DE1D-4EB9-8A44-A0F88C812C60}" srcOrd="0" destOrd="0" presId="urn:microsoft.com/office/officeart/2005/8/layout/hierarchy5"/>
    <dgm:cxn modelId="{03E424F5-358C-403B-B8CA-DC9436894D19}" type="presParOf" srcId="{B2255980-DE1D-4EB9-8A44-A0F88C812C60}" destId="{5002E120-6C91-4A8D-8FA7-CCD6082FE347}" srcOrd="0" destOrd="0" presId="urn:microsoft.com/office/officeart/2005/8/layout/hierarchy5"/>
    <dgm:cxn modelId="{4CBA9001-56E8-4D8C-8EA7-46B9E5A2EE1A}" type="presParOf" srcId="{A938B75A-1924-42DA-BAC5-858B83A0E2B3}" destId="{CE829B41-BE39-4A55-9376-C0677558B765}" srcOrd="1" destOrd="0" presId="urn:microsoft.com/office/officeart/2005/8/layout/hierarchy5"/>
    <dgm:cxn modelId="{BBDCA0B2-E2BE-4A9C-91FA-758D8FE685F4}" type="presParOf" srcId="{CE829B41-BE39-4A55-9376-C0677558B765}" destId="{39229F19-C414-4AFA-91B1-F755A90F4441}" srcOrd="0" destOrd="0" presId="urn:microsoft.com/office/officeart/2005/8/layout/hierarchy5"/>
    <dgm:cxn modelId="{64536FC9-751A-4455-9240-366679B4F060}" type="presParOf" srcId="{CE829B41-BE39-4A55-9376-C0677558B765}" destId="{37552262-FE66-411E-901C-29D0B39770D3}" srcOrd="1" destOrd="0" presId="urn:microsoft.com/office/officeart/2005/8/layout/hierarchy5"/>
    <dgm:cxn modelId="{6017C42D-D08D-4807-8155-B86A95A8F366}" type="presParOf" srcId="{A72379F0-170F-4402-8D7D-5A1A9487E1B5}" destId="{3C1A2010-E105-40C8-BBB2-9A5377C386FF}" srcOrd="2" destOrd="0" presId="urn:microsoft.com/office/officeart/2005/8/layout/hierarchy5"/>
    <dgm:cxn modelId="{07D00327-6A8F-4BC3-8BF2-9C11B7E78706}" type="presParOf" srcId="{3C1A2010-E105-40C8-BBB2-9A5377C386FF}" destId="{588EBCFD-F292-4D77-879C-7248CB8EE6B5}" srcOrd="0" destOrd="0" presId="urn:microsoft.com/office/officeart/2005/8/layout/hierarchy5"/>
    <dgm:cxn modelId="{C4571D5E-0F57-4416-B0B6-70C22E79BC4C}" type="presParOf" srcId="{A72379F0-170F-4402-8D7D-5A1A9487E1B5}" destId="{82CC82C4-35A0-493F-93E3-F9EF26D65DCF}" srcOrd="3" destOrd="0" presId="urn:microsoft.com/office/officeart/2005/8/layout/hierarchy5"/>
    <dgm:cxn modelId="{C7943B44-9F1D-4FA9-B52B-EC1530CFCD91}" type="presParOf" srcId="{82CC82C4-35A0-493F-93E3-F9EF26D65DCF}" destId="{2292DE0C-0E27-4EAD-AFF7-29C395136230}" srcOrd="0" destOrd="0" presId="urn:microsoft.com/office/officeart/2005/8/layout/hierarchy5"/>
    <dgm:cxn modelId="{DA7AC335-8945-45B3-9ECA-9636B0485718}" type="presParOf" srcId="{82CC82C4-35A0-493F-93E3-F9EF26D65DCF}" destId="{3CADC3E5-8A4E-49EE-A3D9-E4B089DA4CF5}" srcOrd="1" destOrd="0" presId="urn:microsoft.com/office/officeart/2005/8/layout/hierarchy5"/>
    <dgm:cxn modelId="{4D6F74E5-7AF9-4265-85AF-A2E9106C186F}" type="presParOf" srcId="{B59C0635-B37E-4A47-897C-EC12575C1084}" destId="{9C66B1BF-A712-4328-ABD0-42ACCD34A2A5}" srcOrd="1" destOrd="0" presId="urn:microsoft.com/office/officeart/2005/8/layout/hierarchy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9356EF-B1C2-4AB5-B6E1-15748526906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2C17C68B-FA48-4136-9FBB-DDF64C865A71}">
      <dgm:prSet phldrT="[Text]"/>
      <dgm:spPr>
        <a:solidFill>
          <a:schemeClr val="accent5">
            <a:lumMod val="50000"/>
          </a:schemeClr>
        </a:solidFill>
      </dgm:spPr>
      <dgm:t>
        <a:bodyPr/>
        <a:lstStyle/>
        <a:p>
          <a:r>
            <a:rPr lang="en-US" dirty="0"/>
            <a:t>NAICS6</a:t>
          </a:r>
          <a:r>
            <a:rPr lang="en-US" i="1" dirty="0"/>
            <a:t> x </a:t>
          </a:r>
          <a:r>
            <a:rPr lang="en-US" i="0" dirty="0"/>
            <a:t>State</a:t>
          </a:r>
          <a:endParaRPr lang="en-US" dirty="0"/>
        </a:p>
      </dgm:t>
    </dgm:pt>
    <dgm:pt modelId="{B0B04687-C755-4C14-93BB-ADB3C8CA1129}" type="parTrans" cxnId="{10EC79EC-BD0E-49D6-BCD5-44F777793CC7}">
      <dgm:prSet/>
      <dgm:spPr/>
      <dgm:t>
        <a:bodyPr/>
        <a:lstStyle/>
        <a:p>
          <a:endParaRPr lang="en-US"/>
        </a:p>
      </dgm:t>
    </dgm:pt>
    <dgm:pt modelId="{C0951EE2-9F38-46BE-AC17-85005C81351B}" type="sibTrans" cxnId="{10EC79EC-BD0E-49D6-BCD5-44F777793CC7}">
      <dgm:prSet/>
      <dgm:spPr/>
      <dgm:t>
        <a:bodyPr/>
        <a:lstStyle/>
        <a:p>
          <a:endParaRPr lang="en-US"/>
        </a:p>
      </dgm:t>
    </dgm:pt>
    <dgm:pt modelId="{781DBBE5-0F13-45C6-8E24-178AF6FCA9D4}">
      <dgm:prSet phldrT="[Text]"/>
      <dgm:spPr>
        <a:solidFill>
          <a:schemeClr val="accent5">
            <a:lumMod val="50000"/>
          </a:schemeClr>
        </a:solidFill>
      </dgm:spPr>
      <dgm:t>
        <a:bodyPr/>
        <a:lstStyle/>
        <a:p>
          <a:r>
            <a:rPr lang="en-US" dirty="0"/>
            <a:t>NAICS6 </a:t>
          </a:r>
          <a:r>
            <a:rPr lang="en-US" i="1" dirty="0"/>
            <a:t>x</a:t>
          </a:r>
          <a:r>
            <a:rPr lang="en-US" i="0" dirty="0"/>
            <a:t> Region</a:t>
          </a:r>
          <a:endParaRPr lang="en-US" dirty="0"/>
        </a:p>
      </dgm:t>
    </dgm:pt>
    <dgm:pt modelId="{D24258BD-6B50-40D8-B00B-C460FB65F971}" type="parTrans" cxnId="{8A669536-D1E5-44C6-8F95-64A7BF63A0D2}">
      <dgm:prSet/>
      <dgm:spPr/>
      <dgm:t>
        <a:bodyPr/>
        <a:lstStyle/>
        <a:p>
          <a:endParaRPr lang="en-US"/>
        </a:p>
      </dgm:t>
    </dgm:pt>
    <dgm:pt modelId="{8805DD76-A59D-48C5-9F54-D23E14A4AB35}" type="sibTrans" cxnId="{8A669536-D1E5-44C6-8F95-64A7BF63A0D2}">
      <dgm:prSet/>
      <dgm:spPr/>
      <dgm:t>
        <a:bodyPr/>
        <a:lstStyle/>
        <a:p>
          <a:endParaRPr lang="en-US"/>
        </a:p>
      </dgm:t>
    </dgm:pt>
    <dgm:pt modelId="{7DBFC520-9644-44FB-A513-BAE8854D70C7}">
      <dgm:prSet phldrT="[Text]"/>
      <dgm:spPr>
        <a:solidFill>
          <a:srgbClr val="7030A0"/>
        </a:solidFill>
      </dgm:spPr>
      <dgm:t>
        <a:bodyPr/>
        <a:lstStyle/>
        <a:p>
          <a:r>
            <a:rPr lang="en-US" dirty="0"/>
            <a:t>NAICS4 </a:t>
          </a:r>
          <a:r>
            <a:rPr lang="en-US" i="1" dirty="0"/>
            <a:t>x </a:t>
          </a:r>
          <a:r>
            <a:rPr lang="en-US" i="0" dirty="0"/>
            <a:t>State</a:t>
          </a:r>
          <a:endParaRPr lang="en-US" dirty="0"/>
        </a:p>
      </dgm:t>
    </dgm:pt>
    <dgm:pt modelId="{6CC78ABE-35DD-48CA-BCA7-DA0EF6E12960}" type="parTrans" cxnId="{4A55FBB3-EFD6-4A83-8069-E02F3270D01C}">
      <dgm:prSet/>
      <dgm:spPr/>
      <dgm:t>
        <a:bodyPr/>
        <a:lstStyle/>
        <a:p>
          <a:endParaRPr lang="en-US"/>
        </a:p>
      </dgm:t>
    </dgm:pt>
    <dgm:pt modelId="{7E56C2A0-5941-4B38-8C4F-1A35D5B64B18}" type="sibTrans" cxnId="{4A55FBB3-EFD6-4A83-8069-E02F3270D01C}">
      <dgm:prSet/>
      <dgm:spPr/>
      <dgm:t>
        <a:bodyPr/>
        <a:lstStyle/>
        <a:p>
          <a:endParaRPr lang="en-US"/>
        </a:p>
      </dgm:t>
    </dgm:pt>
    <dgm:pt modelId="{4A999F01-1AC6-461D-B8D0-F0CC43F0C0CD}">
      <dgm:prSet phldrT="[Text]"/>
      <dgm:spPr>
        <a:solidFill>
          <a:schemeClr val="accent5">
            <a:lumMod val="50000"/>
          </a:schemeClr>
        </a:solidFill>
      </dgm:spPr>
      <dgm:t>
        <a:bodyPr/>
        <a:lstStyle/>
        <a:p>
          <a:r>
            <a:rPr lang="en-US" dirty="0"/>
            <a:t>NAICS6</a:t>
          </a:r>
        </a:p>
      </dgm:t>
    </dgm:pt>
    <dgm:pt modelId="{4FABD601-6284-407A-9F48-1DFE578C87C6}" type="parTrans" cxnId="{F986C899-1AA0-4BA6-91C5-864658AE1CA4}">
      <dgm:prSet/>
      <dgm:spPr/>
      <dgm:t>
        <a:bodyPr/>
        <a:lstStyle/>
        <a:p>
          <a:endParaRPr lang="en-US"/>
        </a:p>
      </dgm:t>
    </dgm:pt>
    <dgm:pt modelId="{ED5D59E0-F5AD-47B2-AFDC-8D9B822E5BC1}" type="sibTrans" cxnId="{F986C899-1AA0-4BA6-91C5-864658AE1CA4}">
      <dgm:prSet/>
      <dgm:spPr/>
      <dgm:t>
        <a:bodyPr/>
        <a:lstStyle/>
        <a:p>
          <a:endParaRPr lang="en-US"/>
        </a:p>
      </dgm:t>
    </dgm:pt>
    <dgm:pt modelId="{A4BB3410-89E0-439F-B33C-110E7D06AFFA}">
      <dgm:prSet phldrT="[Text]"/>
      <dgm:spPr>
        <a:solidFill>
          <a:srgbClr val="7030A0"/>
        </a:solidFill>
      </dgm:spPr>
      <dgm:t>
        <a:bodyPr/>
        <a:lstStyle/>
        <a:p>
          <a:r>
            <a:rPr lang="en-US" dirty="0"/>
            <a:t>NAICS4 </a:t>
          </a:r>
          <a:r>
            <a:rPr lang="en-US" i="1" dirty="0"/>
            <a:t>x </a:t>
          </a:r>
          <a:r>
            <a:rPr lang="en-US" i="0" dirty="0"/>
            <a:t>Region</a:t>
          </a:r>
          <a:endParaRPr lang="en-US" dirty="0"/>
        </a:p>
      </dgm:t>
    </dgm:pt>
    <dgm:pt modelId="{EAF591DB-BDC9-4572-94BA-38F63D15F631}" type="parTrans" cxnId="{B07934DA-6788-47F6-9278-A22672B9A56E}">
      <dgm:prSet/>
      <dgm:spPr/>
      <dgm:t>
        <a:bodyPr/>
        <a:lstStyle/>
        <a:p>
          <a:endParaRPr lang="en-US"/>
        </a:p>
      </dgm:t>
    </dgm:pt>
    <dgm:pt modelId="{D5D3EE04-C8C6-44FE-839E-66319167AB31}" type="sibTrans" cxnId="{B07934DA-6788-47F6-9278-A22672B9A56E}">
      <dgm:prSet/>
      <dgm:spPr/>
      <dgm:t>
        <a:bodyPr/>
        <a:lstStyle/>
        <a:p>
          <a:endParaRPr lang="en-US"/>
        </a:p>
      </dgm:t>
    </dgm:pt>
    <dgm:pt modelId="{1C7E069C-1441-45AC-8A76-ED331A5677E4}">
      <dgm:prSet phldrT="[Text]"/>
      <dgm:spPr>
        <a:solidFill>
          <a:schemeClr val="accent5">
            <a:lumMod val="50000"/>
          </a:schemeClr>
        </a:solidFill>
      </dgm:spPr>
      <dgm:t>
        <a:bodyPr/>
        <a:lstStyle/>
        <a:p>
          <a:r>
            <a:rPr lang="en-US" dirty="0"/>
            <a:t>NAICS4</a:t>
          </a:r>
        </a:p>
      </dgm:t>
    </dgm:pt>
    <dgm:pt modelId="{3D9C3E9B-4614-4880-B76E-BB18A15B3423}" type="parTrans" cxnId="{7E5BD7B1-E3D1-438F-8281-068E13E98F40}">
      <dgm:prSet/>
      <dgm:spPr/>
      <dgm:t>
        <a:bodyPr/>
        <a:lstStyle/>
        <a:p>
          <a:endParaRPr lang="en-US"/>
        </a:p>
      </dgm:t>
    </dgm:pt>
    <dgm:pt modelId="{D9192FE8-34B3-400E-A315-F6E7ADD75BFE}" type="sibTrans" cxnId="{7E5BD7B1-E3D1-438F-8281-068E13E98F40}">
      <dgm:prSet/>
      <dgm:spPr/>
      <dgm:t>
        <a:bodyPr/>
        <a:lstStyle/>
        <a:p>
          <a:endParaRPr lang="en-US"/>
        </a:p>
      </dgm:t>
    </dgm:pt>
    <dgm:pt modelId="{4DF0B2CD-0B86-4F45-AFE2-5EE978005B73}">
      <dgm:prSet phldrT="[Text]"/>
      <dgm:spPr>
        <a:solidFill>
          <a:srgbClr val="7030A0"/>
        </a:solidFill>
      </dgm:spPr>
      <dgm:t>
        <a:bodyPr/>
        <a:lstStyle/>
        <a:p>
          <a:r>
            <a:rPr lang="en-US" dirty="0"/>
            <a:t>NAICS3 </a:t>
          </a:r>
          <a:r>
            <a:rPr lang="en-US" i="1" dirty="0"/>
            <a:t>x</a:t>
          </a:r>
          <a:r>
            <a:rPr lang="en-US" i="0" dirty="0"/>
            <a:t> Region</a:t>
          </a:r>
          <a:endParaRPr lang="en-US" dirty="0"/>
        </a:p>
      </dgm:t>
    </dgm:pt>
    <dgm:pt modelId="{B2951D96-7E2B-423A-9B0A-3027E1010242}" type="parTrans" cxnId="{26277DAD-23E8-4B10-9F00-F2CE268C92F6}">
      <dgm:prSet/>
      <dgm:spPr/>
      <dgm:t>
        <a:bodyPr/>
        <a:lstStyle/>
        <a:p>
          <a:endParaRPr lang="en-US"/>
        </a:p>
      </dgm:t>
    </dgm:pt>
    <dgm:pt modelId="{FD7AB005-FDCB-4FA8-B823-713A6AA15B4B}" type="sibTrans" cxnId="{26277DAD-23E8-4B10-9F00-F2CE268C92F6}">
      <dgm:prSet/>
      <dgm:spPr/>
      <dgm:t>
        <a:bodyPr/>
        <a:lstStyle/>
        <a:p>
          <a:endParaRPr lang="en-US"/>
        </a:p>
      </dgm:t>
    </dgm:pt>
    <dgm:pt modelId="{1C655E87-1612-481E-96B4-2CD0767032D7}">
      <dgm:prSet phldrT="[Text]"/>
      <dgm:spPr>
        <a:solidFill>
          <a:schemeClr val="accent5">
            <a:lumMod val="50000"/>
          </a:schemeClr>
        </a:solidFill>
      </dgm:spPr>
      <dgm:t>
        <a:bodyPr/>
        <a:lstStyle/>
        <a:p>
          <a:r>
            <a:rPr lang="en-US" dirty="0"/>
            <a:t>NAICS3</a:t>
          </a:r>
        </a:p>
      </dgm:t>
    </dgm:pt>
    <dgm:pt modelId="{A3079C29-955C-45AC-9376-9B74B31B7DE6}" type="parTrans" cxnId="{C8189957-1591-47C3-AE7D-9C34944120B4}">
      <dgm:prSet/>
      <dgm:spPr/>
      <dgm:t>
        <a:bodyPr/>
        <a:lstStyle/>
        <a:p>
          <a:endParaRPr lang="en-US"/>
        </a:p>
      </dgm:t>
    </dgm:pt>
    <dgm:pt modelId="{CBC31CED-88ED-405B-A2AF-E5B33A604AB1}" type="sibTrans" cxnId="{C8189957-1591-47C3-AE7D-9C34944120B4}">
      <dgm:prSet/>
      <dgm:spPr/>
      <dgm:t>
        <a:bodyPr/>
        <a:lstStyle/>
        <a:p>
          <a:endParaRPr lang="en-US"/>
        </a:p>
      </dgm:t>
    </dgm:pt>
    <dgm:pt modelId="{B59C0635-B37E-4A47-897C-EC12575C1084}" type="pres">
      <dgm:prSet presAssocID="{619356EF-B1C2-4AB5-B6E1-157485269061}" presName="mainComposite" presStyleCnt="0">
        <dgm:presLayoutVars>
          <dgm:chPref val="1"/>
          <dgm:dir/>
          <dgm:animOne val="branch"/>
          <dgm:animLvl val="lvl"/>
          <dgm:resizeHandles val="exact"/>
        </dgm:presLayoutVars>
      </dgm:prSet>
      <dgm:spPr/>
    </dgm:pt>
    <dgm:pt modelId="{C2BD9E0C-95C4-42EF-82D8-F4B7179A4DCE}" type="pres">
      <dgm:prSet presAssocID="{619356EF-B1C2-4AB5-B6E1-157485269061}" presName="hierFlow" presStyleCnt="0"/>
      <dgm:spPr/>
    </dgm:pt>
    <dgm:pt modelId="{61F8549C-CF5E-46A0-862E-116A14637FF9}" type="pres">
      <dgm:prSet presAssocID="{619356EF-B1C2-4AB5-B6E1-157485269061}" presName="hierChild1" presStyleCnt="0">
        <dgm:presLayoutVars>
          <dgm:chPref val="1"/>
          <dgm:animOne val="branch"/>
          <dgm:animLvl val="lvl"/>
        </dgm:presLayoutVars>
      </dgm:prSet>
      <dgm:spPr/>
    </dgm:pt>
    <dgm:pt modelId="{8490A2A2-8EC6-478F-906C-CD449593674A}" type="pres">
      <dgm:prSet presAssocID="{2C17C68B-FA48-4136-9FBB-DDF64C865A71}" presName="Name17" presStyleCnt="0"/>
      <dgm:spPr/>
    </dgm:pt>
    <dgm:pt modelId="{7DC08641-A2E9-4F82-BB00-A54E1B981406}" type="pres">
      <dgm:prSet presAssocID="{2C17C68B-FA48-4136-9FBB-DDF64C865A71}" presName="level1Shape" presStyleLbl="node0" presStyleIdx="0" presStyleCnt="1">
        <dgm:presLayoutVars>
          <dgm:chPref val="3"/>
        </dgm:presLayoutVars>
      </dgm:prSet>
      <dgm:spPr/>
    </dgm:pt>
    <dgm:pt modelId="{72CC1B47-B218-47B6-857E-A2D8ACB47AA1}" type="pres">
      <dgm:prSet presAssocID="{2C17C68B-FA48-4136-9FBB-DDF64C865A71}" presName="hierChild2" presStyleCnt="0"/>
      <dgm:spPr/>
    </dgm:pt>
    <dgm:pt modelId="{025AF838-CD7F-4754-869C-7D7F064FC848}" type="pres">
      <dgm:prSet presAssocID="{D24258BD-6B50-40D8-B00B-C460FB65F971}" presName="Name25" presStyleLbl="parChTrans1D2" presStyleIdx="0" presStyleCnt="2"/>
      <dgm:spPr/>
    </dgm:pt>
    <dgm:pt modelId="{2EC426EA-7FCD-48F8-B47A-2E0BF1FDF740}" type="pres">
      <dgm:prSet presAssocID="{D24258BD-6B50-40D8-B00B-C460FB65F971}" presName="connTx" presStyleLbl="parChTrans1D2" presStyleIdx="0" presStyleCnt="2"/>
      <dgm:spPr/>
    </dgm:pt>
    <dgm:pt modelId="{8A55E47F-A2B8-42C6-B2A2-DA469DE0E0F8}" type="pres">
      <dgm:prSet presAssocID="{781DBBE5-0F13-45C6-8E24-178AF6FCA9D4}" presName="Name30" presStyleCnt="0"/>
      <dgm:spPr/>
    </dgm:pt>
    <dgm:pt modelId="{5E2DADD1-D646-4AB9-9DD1-E79868442E52}" type="pres">
      <dgm:prSet presAssocID="{781DBBE5-0F13-45C6-8E24-178AF6FCA9D4}" presName="level2Shape" presStyleLbl="node2" presStyleIdx="0" presStyleCnt="2"/>
      <dgm:spPr/>
    </dgm:pt>
    <dgm:pt modelId="{6214EED6-EC60-4599-915A-FBC9A7A90EC1}" type="pres">
      <dgm:prSet presAssocID="{781DBBE5-0F13-45C6-8E24-178AF6FCA9D4}" presName="hierChild3" presStyleCnt="0"/>
      <dgm:spPr/>
    </dgm:pt>
    <dgm:pt modelId="{A4C3F986-0059-4EBB-9230-AF3CA54CECAB}" type="pres">
      <dgm:prSet presAssocID="{4FABD601-6284-407A-9F48-1DFE578C87C6}" presName="Name25" presStyleLbl="parChTrans1D3" presStyleIdx="0" presStyleCnt="2"/>
      <dgm:spPr/>
    </dgm:pt>
    <dgm:pt modelId="{A4C65912-A580-4906-B595-F9058E05219E}" type="pres">
      <dgm:prSet presAssocID="{4FABD601-6284-407A-9F48-1DFE578C87C6}" presName="connTx" presStyleLbl="parChTrans1D3" presStyleIdx="0" presStyleCnt="2"/>
      <dgm:spPr/>
    </dgm:pt>
    <dgm:pt modelId="{4F071775-E179-4C0A-A684-BD495BE0842E}" type="pres">
      <dgm:prSet presAssocID="{4A999F01-1AC6-461D-B8D0-F0CC43F0C0CD}" presName="Name30" presStyleCnt="0"/>
      <dgm:spPr/>
    </dgm:pt>
    <dgm:pt modelId="{9A21E581-26E6-4FCB-8395-74FA9C9F269F}" type="pres">
      <dgm:prSet presAssocID="{4A999F01-1AC6-461D-B8D0-F0CC43F0C0CD}" presName="level2Shape" presStyleLbl="node3" presStyleIdx="0" presStyleCnt="2"/>
      <dgm:spPr/>
    </dgm:pt>
    <dgm:pt modelId="{371573FD-9F70-480E-8442-A495ECFA67D4}" type="pres">
      <dgm:prSet presAssocID="{4A999F01-1AC6-461D-B8D0-F0CC43F0C0CD}" presName="hierChild3" presStyleCnt="0"/>
      <dgm:spPr/>
    </dgm:pt>
    <dgm:pt modelId="{257530BC-7872-413F-9EA9-C54951B13664}" type="pres">
      <dgm:prSet presAssocID="{EAF591DB-BDC9-4572-94BA-38F63D15F631}" presName="Name25" presStyleLbl="parChTrans1D3" presStyleIdx="1" presStyleCnt="2"/>
      <dgm:spPr/>
    </dgm:pt>
    <dgm:pt modelId="{B5C9F812-A4D5-477B-9FD2-BEBB93BECDB0}" type="pres">
      <dgm:prSet presAssocID="{EAF591DB-BDC9-4572-94BA-38F63D15F631}" presName="connTx" presStyleLbl="parChTrans1D3" presStyleIdx="1" presStyleCnt="2"/>
      <dgm:spPr/>
    </dgm:pt>
    <dgm:pt modelId="{3CBD6562-6FB3-441E-9C79-CD54035AFC80}" type="pres">
      <dgm:prSet presAssocID="{A4BB3410-89E0-439F-B33C-110E7D06AFFA}" presName="Name30" presStyleCnt="0"/>
      <dgm:spPr/>
    </dgm:pt>
    <dgm:pt modelId="{36BF6CBA-1DED-4256-A717-DCEF282CFC48}" type="pres">
      <dgm:prSet presAssocID="{A4BB3410-89E0-439F-B33C-110E7D06AFFA}" presName="level2Shape" presStyleLbl="node3" presStyleIdx="1" presStyleCnt="2"/>
      <dgm:spPr/>
    </dgm:pt>
    <dgm:pt modelId="{9B3C9929-6CB9-43C8-9FD7-1DCC21E20246}" type="pres">
      <dgm:prSet presAssocID="{A4BB3410-89E0-439F-B33C-110E7D06AFFA}" presName="hierChild3" presStyleCnt="0"/>
      <dgm:spPr/>
    </dgm:pt>
    <dgm:pt modelId="{2357CFD3-0DD6-47FA-866D-C3D4327E5DE8}" type="pres">
      <dgm:prSet presAssocID="{3D9C3E9B-4614-4880-B76E-BB18A15B3423}" presName="Name25" presStyleLbl="parChTrans1D4" presStyleIdx="0" presStyleCnt="3"/>
      <dgm:spPr/>
    </dgm:pt>
    <dgm:pt modelId="{EF97C20E-954D-4531-A335-5C79538F2A3F}" type="pres">
      <dgm:prSet presAssocID="{3D9C3E9B-4614-4880-B76E-BB18A15B3423}" presName="connTx" presStyleLbl="parChTrans1D4" presStyleIdx="0" presStyleCnt="3"/>
      <dgm:spPr/>
    </dgm:pt>
    <dgm:pt modelId="{C2D73E2C-3CD5-4C91-9A24-B5588C6E5EFF}" type="pres">
      <dgm:prSet presAssocID="{1C7E069C-1441-45AC-8A76-ED331A5677E4}" presName="Name30" presStyleCnt="0"/>
      <dgm:spPr/>
    </dgm:pt>
    <dgm:pt modelId="{CF1CCB0C-F08F-4C15-BB0D-FE96423DA540}" type="pres">
      <dgm:prSet presAssocID="{1C7E069C-1441-45AC-8A76-ED331A5677E4}" presName="level2Shape" presStyleLbl="node4" presStyleIdx="0" presStyleCnt="3"/>
      <dgm:spPr/>
    </dgm:pt>
    <dgm:pt modelId="{79B1A40B-76DC-4717-8FE9-063F5E57AF8B}" type="pres">
      <dgm:prSet presAssocID="{1C7E069C-1441-45AC-8A76-ED331A5677E4}" presName="hierChild3" presStyleCnt="0"/>
      <dgm:spPr/>
    </dgm:pt>
    <dgm:pt modelId="{009020FF-BFF2-41A2-A178-7D6FA2E40F17}" type="pres">
      <dgm:prSet presAssocID="{B2951D96-7E2B-423A-9B0A-3027E1010242}" presName="Name25" presStyleLbl="parChTrans1D4" presStyleIdx="1" presStyleCnt="3"/>
      <dgm:spPr/>
    </dgm:pt>
    <dgm:pt modelId="{F6F010E6-014B-4AE6-A881-B30DD25EF57B}" type="pres">
      <dgm:prSet presAssocID="{B2951D96-7E2B-423A-9B0A-3027E1010242}" presName="connTx" presStyleLbl="parChTrans1D4" presStyleIdx="1" presStyleCnt="3"/>
      <dgm:spPr/>
    </dgm:pt>
    <dgm:pt modelId="{571F0EDC-7C09-4604-A5B2-D7676BC6480D}" type="pres">
      <dgm:prSet presAssocID="{4DF0B2CD-0B86-4F45-AFE2-5EE978005B73}" presName="Name30" presStyleCnt="0"/>
      <dgm:spPr/>
    </dgm:pt>
    <dgm:pt modelId="{88EB1ECB-C7E0-4E60-91A9-9785AE807BC0}" type="pres">
      <dgm:prSet presAssocID="{4DF0B2CD-0B86-4F45-AFE2-5EE978005B73}" presName="level2Shape" presStyleLbl="node4" presStyleIdx="1" presStyleCnt="3"/>
      <dgm:spPr/>
    </dgm:pt>
    <dgm:pt modelId="{1B990DBB-DC4E-4F49-A355-AAEFD9D98A51}" type="pres">
      <dgm:prSet presAssocID="{4DF0B2CD-0B86-4F45-AFE2-5EE978005B73}" presName="hierChild3" presStyleCnt="0"/>
      <dgm:spPr/>
    </dgm:pt>
    <dgm:pt modelId="{CE93363B-BAF6-4F6E-9A80-E732E26F9056}" type="pres">
      <dgm:prSet presAssocID="{A3079C29-955C-45AC-9376-9B74B31B7DE6}" presName="Name25" presStyleLbl="parChTrans1D4" presStyleIdx="2" presStyleCnt="3"/>
      <dgm:spPr/>
    </dgm:pt>
    <dgm:pt modelId="{F96E22F9-EA79-40A5-98AC-93831BA8EFBE}" type="pres">
      <dgm:prSet presAssocID="{A3079C29-955C-45AC-9376-9B74B31B7DE6}" presName="connTx" presStyleLbl="parChTrans1D4" presStyleIdx="2" presStyleCnt="3"/>
      <dgm:spPr/>
    </dgm:pt>
    <dgm:pt modelId="{D9ADF833-B712-4551-9A56-A93183B590F4}" type="pres">
      <dgm:prSet presAssocID="{1C655E87-1612-481E-96B4-2CD0767032D7}" presName="Name30" presStyleCnt="0"/>
      <dgm:spPr/>
    </dgm:pt>
    <dgm:pt modelId="{048F13BD-F596-4C22-8C41-7EE74F0F8276}" type="pres">
      <dgm:prSet presAssocID="{1C655E87-1612-481E-96B4-2CD0767032D7}" presName="level2Shape" presStyleLbl="node4" presStyleIdx="2" presStyleCnt="3"/>
      <dgm:spPr/>
    </dgm:pt>
    <dgm:pt modelId="{8656D1FA-29D0-4499-8CC9-269909FB0785}" type="pres">
      <dgm:prSet presAssocID="{1C655E87-1612-481E-96B4-2CD0767032D7}" presName="hierChild3" presStyleCnt="0"/>
      <dgm:spPr/>
    </dgm:pt>
    <dgm:pt modelId="{F43C4044-FBD4-451C-ACAB-7BE61DD96F99}" type="pres">
      <dgm:prSet presAssocID="{6CC78ABE-35DD-48CA-BCA7-DA0EF6E12960}" presName="Name25" presStyleLbl="parChTrans1D2" presStyleIdx="1" presStyleCnt="2"/>
      <dgm:spPr/>
    </dgm:pt>
    <dgm:pt modelId="{C0ACB0EC-7BFF-48A6-8AE0-0BCEEC7138DB}" type="pres">
      <dgm:prSet presAssocID="{6CC78ABE-35DD-48CA-BCA7-DA0EF6E12960}" presName="connTx" presStyleLbl="parChTrans1D2" presStyleIdx="1" presStyleCnt="2"/>
      <dgm:spPr/>
    </dgm:pt>
    <dgm:pt modelId="{61A38133-832A-4900-904D-2B711A87B634}" type="pres">
      <dgm:prSet presAssocID="{7DBFC520-9644-44FB-A513-BAE8854D70C7}" presName="Name30" presStyleCnt="0"/>
      <dgm:spPr/>
    </dgm:pt>
    <dgm:pt modelId="{E2F257FA-9860-4990-82EA-B118D979D5F4}" type="pres">
      <dgm:prSet presAssocID="{7DBFC520-9644-44FB-A513-BAE8854D70C7}" presName="level2Shape" presStyleLbl="node2" presStyleIdx="1" presStyleCnt="2"/>
      <dgm:spPr/>
    </dgm:pt>
    <dgm:pt modelId="{A72379F0-170F-4402-8D7D-5A1A9487E1B5}" type="pres">
      <dgm:prSet presAssocID="{7DBFC520-9644-44FB-A513-BAE8854D70C7}" presName="hierChild3" presStyleCnt="0"/>
      <dgm:spPr/>
    </dgm:pt>
    <dgm:pt modelId="{9C66B1BF-A712-4328-ABD0-42ACCD34A2A5}" type="pres">
      <dgm:prSet presAssocID="{619356EF-B1C2-4AB5-B6E1-157485269061}" presName="bgShapesFlow" presStyleCnt="0"/>
      <dgm:spPr/>
    </dgm:pt>
  </dgm:ptLst>
  <dgm:cxnLst>
    <dgm:cxn modelId="{35601000-8DD9-4E37-93C5-E6869FB415ED}" type="presOf" srcId="{3D9C3E9B-4614-4880-B76E-BB18A15B3423}" destId="{2357CFD3-0DD6-47FA-866D-C3D4327E5DE8}" srcOrd="0" destOrd="0" presId="urn:microsoft.com/office/officeart/2005/8/layout/hierarchy5"/>
    <dgm:cxn modelId="{23E36501-9FCE-4EED-B879-4FF009B1DF9E}" type="presOf" srcId="{3D9C3E9B-4614-4880-B76E-BB18A15B3423}" destId="{EF97C20E-954D-4531-A335-5C79538F2A3F}" srcOrd="1" destOrd="0" presId="urn:microsoft.com/office/officeart/2005/8/layout/hierarchy5"/>
    <dgm:cxn modelId="{BE85EA08-5F93-4389-A502-8119CEE4B095}" type="presOf" srcId="{7DBFC520-9644-44FB-A513-BAE8854D70C7}" destId="{E2F257FA-9860-4990-82EA-B118D979D5F4}" srcOrd="0" destOrd="0" presId="urn:microsoft.com/office/officeart/2005/8/layout/hierarchy5"/>
    <dgm:cxn modelId="{A18E8211-5BCB-4D64-A502-E96573849022}" type="presOf" srcId="{EAF591DB-BDC9-4572-94BA-38F63D15F631}" destId="{257530BC-7872-413F-9EA9-C54951B13664}" srcOrd="0" destOrd="0" presId="urn:microsoft.com/office/officeart/2005/8/layout/hierarchy5"/>
    <dgm:cxn modelId="{A2B5CD16-0DB9-4142-935D-F58C61495715}" type="presOf" srcId="{A3079C29-955C-45AC-9376-9B74B31B7DE6}" destId="{F96E22F9-EA79-40A5-98AC-93831BA8EFBE}" srcOrd="1" destOrd="0" presId="urn:microsoft.com/office/officeart/2005/8/layout/hierarchy5"/>
    <dgm:cxn modelId="{88505626-8516-4027-B3A5-DD9D7563752C}" type="presOf" srcId="{4FABD601-6284-407A-9F48-1DFE578C87C6}" destId="{A4C65912-A580-4906-B595-F9058E05219E}" srcOrd="1" destOrd="0" presId="urn:microsoft.com/office/officeart/2005/8/layout/hierarchy5"/>
    <dgm:cxn modelId="{914EFF26-C8B1-4ECB-9A73-F3224A8D17B1}" type="presOf" srcId="{B2951D96-7E2B-423A-9B0A-3027E1010242}" destId="{009020FF-BFF2-41A2-A178-7D6FA2E40F17}" srcOrd="0" destOrd="0" presId="urn:microsoft.com/office/officeart/2005/8/layout/hierarchy5"/>
    <dgm:cxn modelId="{8A669536-D1E5-44C6-8F95-64A7BF63A0D2}" srcId="{2C17C68B-FA48-4136-9FBB-DDF64C865A71}" destId="{781DBBE5-0F13-45C6-8E24-178AF6FCA9D4}" srcOrd="0" destOrd="0" parTransId="{D24258BD-6B50-40D8-B00B-C460FB65F971}" sibTransId="{8805DD76-A59D-48C5-9F54-D23E14A4AB35}"/>
    <dgm:cxn modelId="{D9B4E43B-7852-43F5-BDB5-1CAC55B51AD8}" type="presOf" srcId="{A3079C29-955C-45AC-9376-9B74B31B7DE6}" destId="{CE93363B-BAF6-4F6E-9A80-E732E26F9056}" srcOrd="0" destOrd="0" presId="urn:microsoft.com/office/officeart/2005/8/layout/hierarchy5"/>
    <dgm:cxn modelId="{934AF23B-04D1-4413-9F30-083580E920B2}" type="presOf" srcId="{619356EF-B1C2-4AB5-B6E1-157485269061}" destId="{B59C0635-B37E-4A47-897C-EC12575C1084}" srcOrd="0" destOrd="0" presId="urn:microsoft.com/office/officeart/2005/8/layout/hierarchy5"/>
    <dgm:cxn modelId="{1EC8575F-453B-4AF5-824B-48124E4B568C}" type="presOf" srcId="{1C7E069C-1441-45AC-8A76-ED331A5677E4}" destId="{CF1CCB0C-F08F-4C15-BB0D-FE96423DA540}" srcOrd="0" destOrd="0" presId="urn:microsoft.com/office/officeart/2005/8/layout/hierarchy5"/>
    <dgm:cxn modelId="{0B6F3842-0B7E-45E1-8781-2887F5C955C0}" type="presOf" srcId="{6CC78ABE-35DD-48CA-BCA7-DA0EF6E12960}" destId="{F43C4044-FBD4-451C-ACAB-7BE61DD96F99}" srcOrd="0" destOrd="0" presId="urn:microsoft.com/office/officeart/2005/8/layout/hierarchy5"/>
    <dgm:cxn modelId="{ADD8916D-87DE-400D-9768-7237B191270C}" type="presOf" srcId="{D24258BD-6B50-40D8-B00B-C460FB65F971}" destId="{025AF838-CD7F-4754-869C-7D7F064FC848}" srcOrd="0" destOrd="0" presId="urn:microsoft.com/office/officeart/2005/8/layout/hierarchy5"/>
    <dgm:cxn modelId="{F575B174-372C-4050-974A-63F6E411922B}" type="presOf" srcId="{D24258BD-6B50-40D8-B00B-C460FB65F971}" destId="{2EC426EA-7FCD-48F8-B47A-2E0BF1FDF740}" srcOrd="1" destOrd="0" presId="urn:microsoft.com/office/officeart/2005/8/layout/hierarchy5"/>
    <dgm:cxn modelId="{980DEA56-BED1-4E05-8003-D52597F4CC3E}" type="presOf" srcId="{B2951D96-7E2B-423A-9B0A-3027E1010242}" destId="{F6F010E6-014B-4AE6-A881-B30DD25EF57B}" srcOrd="1" destOrd="0" presId="urn:microsoft.com/office/officeart/2005/8/layout/hierarchy5"/>
    <dgm:cxn modelId="{C8189957-1591-47C3-AE7D-9C34944120B4}" srcId="{4DF0B2CD-0B86-4F45-AFE2-5EE978005B73}" destId="{1C655E87-1612-481E-96B4-2CD0767032D7}" srcOrd="0" destOrd="0" parTransId="{A3079C29-955C-45AC-9376-9B74B31B7DE6}" sibTransId="{CBC31CED-88ED-405B-A2AF-E5B33A604AB1}"/>
    <dgm:cxn modelId="{AF22FE89-7A84-4825-9E16-36047A36217B}" type="presOf" srcId="{4A999F01-1AC6-461D-B8D0-F0CC43F0C0CD}" destId="{9A21E581-26E6-4FCB-8395-74FA9C9F269F}" srcOrd="0" destOrd="0" presId="urn:microsoft.com/office/officeart/2005/8/layout/hierarchy5"/>
    <dgm:cxn modelId="{F986C899-1AA0-4BA6-91C5-864658AE1CA4}" srcId="{781DBBE5-0F13-45C6-8E24-178AF6FCA9D4}" destId="{4A999F01-1AC6-461D-B8D0-F0CC43F0C0CD}" srcOrd="0" destOrd="0" parTransId="{4FABD601-6284-407A-9F48-1DFE578C87C6}" sibTransId="{ED5D59E0-F5AD-47B2-AFDC-8D9B822E5BC1}"/>
    <dgm:cxn modelId="{7EA7AC9A-D510-4642-B206-A6A17FC81E8F}" type="presOf" srcId="{4FABD601-6284-407A-9F48-1DFE578C87C6}" destId="{A4C3F986-0059-4EBB-9230-AF3CA54CECAB}" srcOrd="0" destOrd="0" presId="urn:microsoft.com/office/officeart/2005/8/layout/hierarchy5"/>
    <dgm:cxn modelId="{3221B1A3-4596-49A8-B8D4-DF230322DDB5}" type="presOf" srcId="{781DBBE5-0F13-45C6-8E24-178AF6FCA9D4}" destId="{5E2DADD1-D646-4AB9-9DD1-E79868442E52}" srcOrd="0" destOrd="0" presId="urn:microsoft.com/office/officeart/2005/8/layout/hierarchy5"/>
    <dgm:cxn modelId="{26277DAD-23E8-4B10-9F00-F2CE268C92F6}" srcId="{A4BB3410-89E0-439F-B33C-110E7D06AFFA}" destId="{4DF0B2CD-0B86-4F45-AFE2-5EE978005B73}" srcOrd="1" destOrd="0" parTransId="{B2951D96-7E2B-423A-9B0A-3027E1010242}" sibTransId="{FD7AB005-FDCB-4FA8-B823-713A6AA15B4B}"/>
    <dgm:cxn modelId="{7E5BD7B1-E3D1-438F-8281-068E13E98F40}" srcId="{A4BB3410-89E0-439F-B33C-110E7D06AFFA}" destId="{1C7E069C-1441-45AC-8A76-ED331A5677E4}" srcOrd="0" destOrd="0" parTransId="{3D9C3E9B-4614-4880-B76E-BB18A15B3423}" sibTransId="{D9192FE8-34B3-400E-A315-F6E7ADD75BFE}"/>
    <dgm:cxn modelId="{4A55FBB3-EFD6-4A83-8069-E02F3270D01C}" srcId="{2C17C68B-FA48-4136-9FBB-DDF64C865A71}" destId="{7DBFC520-9644-44FB-A513-BAE8854D70C7}" srcOrd="1" destOrd="0" parTransId="{6CC78ABE-35DD-48CA-BCA7-DA0EF6E12960}" sibTransId="{7E56C2A0-5941-4B38-8C4F-1A35D5B64B18}"/>
    <dgm:cxn modelId="{CD3F14B9-7DD0-415D-A222-10867770BCED}" type="presOf" srcId="{1C655E87-1612-481E-96B4-2CD0767032D7}" destId="{048F13BD-F596-4C22-8C41-7EE74F0F8276}" srcOrd="0" destOrd="0" presId="urn:microsoft.com/office/officeart/2005/8/layout/hierarchy5"/>
    <dgm:cxn modelId="{08F852C2-E3D6-46E3-9699-5632300A6C89}" type="presOf" srcId="{6CC78ABE-35DD-48CA-BCA7-DA0EF6E12960}" destId="{C0ACB0EC-7BFF-48A6-8AE0-0BCEEC7138DB}" srcOrd="1" destOrd="0" presId="urn:microsoft.com/office/officeart/2005/8/layout/hierarchy5"/>
    <dgm:cxn modelId="{7E910EC5-74A8-446F-B75F-129EF02039B3}" type="presOf" srcId="{EAF591DB-BDC9-4572-94BA-38F63D15F631}" destId="{B5C9F812-A4D5-477B-9FD2-BEBB93BECDB0}" srcOrd="1" destOrd="0" presId="urn:microsoft.com/office/officeart/2005/8/layout/hierarchy5"/>
    <dgm:cxn modelId="{14B1D8C5-4300-469B-B05E-188526D31C63}" type="presOf" srcId="{4DF0B2CD-0B86-4F45-AFE2-5EE978005B73}" destId="{88EB1ECB-C7E0-4E60-91A9-9785AE807BC0}" srcOrd="0" destOrd="0" presId="urn:microsoft.com/office/officeart/2005/8/layout/hierarchy5"/>
    <dgm:cxn modelId="{19FB84D3-8319-4E49-8AAE-E75120B29A6A}" type="presOf" srcId="{A4BB3410-89E0-439F-B33C-110E7D06AFFA}" destId="{36BF6CBA-1DED-4256-A717-DCEF282CFC48}" srcOrd="0" destOrd="0" presId="urn:microsoft.com/office/officeart/2005/8/layout/hierarchy5"/>
    <dgm:cxn modelId="{B07934DA-6788-47F6-9278-A22672B9A56E}" srcId="{781DBBE5-0F13-45C6-8E24-178AF6FCA9D4}" destId="{A4BB3410-89E0-439F-B33C-110E7D06AFFA}" srcOrd="1" destOrd="0" parTransId="{EAF591DB-BDC9-4572-94BA-38F63D15F631}" sibTransId="{D5D3EE04-C8C6-44FE-839E-66319167AB31}"/>
    <dgm:cxn modelId="{10EC79EC-BD0E-49D6-BCD5-44F777793CC7}" srcId="{619356EF-B1C2-4AB5-B6E1-157485269061}" destId="{2C17C68B-FA48-4136-9FBB-DDF64C865A71}" srcOrd="0" destOrd="0" parTransId="{B0B04687-C755-4C14-93BB-ADB3C8CA1129}" sibTransId="{C0951EE2-9F38-46BE-AC17-85005C81351B}"/>
    <dgm:cxn modelId="{AAF867FF-43EF-4CA5-A185-CF064E488D78}" type="presOf" srcId="{2C17C68B-FA48-4136-9FBB-DDF64C865A71}" destId="{7DC08641-A2E9-4F82-BB00-A54E1B981406}" srcOrd="0" destOrd="0" presId="urn:microsoft.com/office/officeart/2005/8/layout/hierarchy5"/>
    <dgm:cxn modelId="{BBC564FC-9CE9-431B-9191-58C4FC688412}" type="presParOf" srcId="{B59C0635-B37E-4A47-897C-EC12575C1084}" destId="{C2BD9E0C-95C4-42EF-82D8-F4B7179A4DCE}" srcOrd="0" destOrd="0" presId="urn:microsoft.com/office/officeart/2005/8/layout/hierarchy5"/>
    <dgm:cxn modelId="{94A7399C-FEFD-49BB-A931-CB9010ECE7F4}" type="presParOf" srcId="{C2BD9E0C-95C4-42EF-82D8-F4B7179A4DCE}" destId="{61F8549C-CF5E-46A0-862E-116A14637FF9}" srcOrd="0" destOrd="0" presId="urn:microsoft.com/office/officeart/2005/8/layout/hierarchy5"/>
    <dgm:cxn modelId="{2B7F69C1-7EAB-49B2-8373-2F53E084551D}" type="presParOf" srcId="{61F8549C-CF5E-46A0-862E-116A14637FF9}" destId="{8490A2A2-8EC6-478F-906C-CD449593674A}" srcOrd="0" destOrd="0" presId="urn:microsoft.com/office/officeart/2005/8/layout/hierarchy5"/>
    <dgm:cxn modelId="{82DD011F-66A5-42B2-98C9-0B08339E4988}" type="presParOf" srcId="{8490A2A2-8EC6-478F-906C-CD449593674A}" destId="{7DC08641-A2E9-4F82-BB00-A54E1B981406}" srcOrd="0" destOrd="0" presId="urn:microsoft.com/office/officeart/2005/8/layout/hierarchy5"/>
    <dgm:cxn modelId="{63B4B380-9E78-4089-B099-9A38F9C1F205}" type="presParOf" srcId="{8490A2A2-8EC6-478F-906C-CD449593674A}" destId="{72CC1B47-B218-47B6-857E-A2D8ACB47AA1}" srcOrd="1" destOrd="0" presId="urn:microsoft.com/office/officeart/2005/8/layout/hierarchy5"/>
    <dgm:cxn modelId="{D8B8AFE4-6E43-46ED-8017-C4F5A62596B8}" type="presParOf" srcId="{72CC1B47-B218-47B6-857E-A2D8ACB47AA1}" destId="{025AF838-CD7F-4754-869C-7D7F064FC848}" srcOrd="0" destOrd="0" presId="urn:microsoft.com/office/officeart/2005/8/layout/hierarchy5"/>
    <dgm:cxn modelId="{3D22FD53-AB27-432A-8777-0FFD8D77D9EE}" type="presParOf" srcId="{025AF838-CD7F-4754-869C-7D7F064FC848}" destId="{2EC426EA-7FCD-48F8-B47A-2E0BF1FDF740}" srcOrd="0" destOrd="0" presId="urn:microsoft.com/office/officeart/2005/8/layout/hierarchy5"/>
    <dgm:cxn modelId="{D9114065-4F0B-48D6-A73D-3EAE51C52719}" type="presParOf" srcId="{72CC1B47-B218-47B6-857E-A2D8ACB47AA1}" destId="{8A55E47F-A2B8-42C6-B2A2-DA469DE0E0F8}" srcOrd="1" destOrd="0" presId="urn:microsoft.com/office/officeart/2005/8/layout/hierarchy5"/>
    <dgm:cxn modelId="{69B07EC8-D261-4B3D-AA49-1825D94CEEDA}" type="presParOf" srcId="{8A55E47F-A2B8-42C6-B2A2-DA469DE0E0F8}" destId="{5E2DADD1-D646-4AB9-9DD1-E79868442E52}" srcOrd="0" destOrd="0" presId="urn:microsoft.com/office/officeart/2005/8/layout/hierarchy5"/>
    <dgm:cxn modelId="{1E15F162-1A63-4550-99B6-1FE8D3153A41}" type="presParOf" srcId="{8A55E47F-A2B8-42C6-B2A2-DA469DE0E0F8}" destId="{6214EED6-EC60-4599-915A-FBC9A7A90EC1}" srcOrd="1" destOrd="0" presId="urn:microsoft.com/office/officeart/2005/8/layout/hierarchy5"/>
    <dgm:cxn modelId="{30CF81FB-FC05-44DF-86FD-D21A6133414B}" type="presParOf" srcId="{6214EED6-EC60-4599-915A-FBC9A7A90EC1}" destId="{A4C3F986-0059-4EBB-9230-AF3CA54CECAB}" srcOrd="0" destOrd="0" presId="urn:microsoft.com/office/officeart/2005/8/layout/hierarchy5"/>
    <dgm:cxn modelId="{9126F2DB-D50D-486F-9544-288D2B0D28F3}" type="presParOf" srcId="{A4C3F986-0059-4EBB-9230-AF3CA54CECAB}" destId="{A4C65912-A580-4906-B595-F9058E05219E}" srcOrd="0" destOrd="0" presId="urn:microsoft.com/office/officeart/2005/8/layout/hierarchy5"/>
    <dgm:cxn modelId="{1F215C5A-9062-4F57-9354-79CE957E8DC4}" type="presParOf" srcId="{6214EED6-EC60-4599-915A-FBC9A7A90EC1}" destId="{4F071775-E179-4C0A-A684-BD495BE0842E}" srcOrd="1" destOrd="0" presId="urn:microsoft.com/office/officeart/2005/8/layout/hierarchy5"/>
    <dgm:cxn modelId="{EC42EFD8-D23D-43E5-9B24-36CE12ECB74E}" type="presParOf" srcId="{4F071775-E179-4C0A-A684-BD495BE0842E}" destId="{9A21E581-26E6-4FCB-8395-74FA9C9F269F}" srcOrd="0" destOrd="0" presId="urn:microsoft.com/office/officeart/2005/8/layout/hierarchy5"/>
    <dgm:cxn modelId="{1544A9B8-640F-433E-B325-B8E6E3D29F17}" type="presParOf" srcId="{4F071775-E179-4C0A-A684-BD495BE0842E}" destId="{371573FD-9F70-480E-8442-A495ECFA67D4}" srcOrd="1" destOrd="0" presId="urn:microsoft.com/office/officeart/2005/8/layout/hierarchy5"/>
    <dgm:cxn modelId="{4E38131F-5959-4B0E-ADD5-08B81D9E5523}" type="presParOf" srcId="{6214EED6-EC60-4599-915A-FBC9A7A90EC1}" destId="{257530BC-7872-413F-9EA9-C54951B13664}" srcOrd="2" destOrd="0" presId="urn:microsoft.com/office/officeart/2005/8/layout/hierarchy5"/>
    <dgm:cxn modelId="{E727DAD1-A82B-47B8-94A9-479457CB836B}" type="presParOf" srcId="{257530BC-7872-413F-9EA9-C54951B13664}" destId="{B5C9F812-A4D5-477B-9FD2-BEBB93BECDB0}" srcOrd="0" destOrd="0" presId="urn:microsoft.com/office/officeart/2005/8/layout/hierarchy5"/>
    <dgm:cxn modelId="{75E9D891-BD53-47D2-AC29-BCE9CB841BC1}" type="presParOf" srcId="{6214EED6-EC60-4599-915A-FBC9A7A90EC1}" destId="{3CBD6562-6FB3-441E-9C79-CD54035AFC80}" srcOrd="3" destOrd="0" presId="urn:microsoft.com/office/officeart/2005/8/layout/hierarchy5"/>
    <dgm:cxn modelId="{1A3185E9-3FB6-4A32-8E48-E2CB24EDBC70}" type="presParOf" srcId="{3CBD6562-6FB3-441E-9C79-CD54035AFC80}" destId="{36BF6CBA-1DED-4256-A717-DCEF282CFC48}" srcOrd="0" destOrd="0" presId="urn:microsoft.com/office/officeart/2005/8/layout/hierarchy5"/>
    <dgm:cxn modelId="{CCA0215F-7EB1-46D0-8047-21348AC2E557}" type="presParOf" srcId="{3CBD6562-6FB3-441E-9C79-CD54035AFC80}" destId="{9B3C9929-6CB9-43C8-9FD7-1DCC21E20246}" srcOrd="1" destOrd="0" presId="urn:microsoft.com/office/officeart/2005/8/layout/hierarchy5"/>
    <dgm:cxn modelId="{AAA1E558-359E-4A29-A685-3F02A150B5B7}" type="presParOf" srcId="{9B3C9929-6CB9-43C8-9FD7-1DCC21E20246}" destId="{2357CFD3-0DD6-47FA-866D-C3D4327E5DE8}" srcOrd="0" destOrd="0" presId="urn:microsoft.com/office/officeart/2005/8/layout/hierarchy5"/>
    <dgm:cxn modelId="{DA84CEE3-38DD-41D2-8CDC-FE08A53C144D}" type="presParOf" srcId="{2357CFD3-0DD6-47FA-866D-C3D4327E5DE8}" destId="{EF97C20E-954D-4531-A335-5C79538F2A3F}" srcOrd="0" destOrd="0" presId="urn:microsoft.com/office/officeart/2005/8/layout/hierarchy5"/>
    <dgm:cxn modelId="{3C19649D-A64F-4FD8-AEF6-B8B67C225D88}" type="presParOf" srcId="{9B3C9929-6CB9-43C8-9FD7-1DCC21E20246}" destId="{C2D73E2C-3CD5-4C91-9A24-B5588C6E5EFF}" srcOrd="1" destOrd="0" presId="urn:microsoft.com/office/officeart/2005/8/layout/hierarchy5"/>
    <dgm:cxn modelId="{15897D3A-98F5-4EEA-B43A-D00968CA5035}" type="presParOf" srcId="{C2D73E2C-3CD5-4C91-9A24-B5588C6E5EFF}" destId="{CF1CCB0C-F08F-4C15-BB0D-FE96423DA540}" srcOrd="0" destOrd="0" presId="urn:microsoft.com/office/officeart/2005/8/layout/hierarchy5"/>
    <dgm:cxn modelId="{74DC49B2-C627-4F51-9C25-F127208E3AD1}" type="presParOf" srcId="{C2D73E2C-3CD5-4C91-9A24-B5588C6E5EFF}" destId="{79B1A40B-76DC-4717-8FE9-063F5E57AF8B}" srcOrd="1" destOrd="0" presId="urn:microsoft.com/office/officeart/2005/8/layout/hierarchy5"/>
    <dgm:cxn modelId="{A0C9BB6C-4E5C-4C17-8D70-C5A8642CC44A}" type="presParOf" srcId="{9B3C9929-6CB9-43C8-9FD7-1DCC21E20246}" destId="{009020FF-BFF2-41A2-A178-7D6FA2E40F17}" srcOrd="2" destOrd="0" presId="urn:microsoft.com/office/officeart/2005/8/layout/hierarchy5"/>
    <dgm:cxn modelId="{B5256828-8EBE-41A7-B440-89A44505ACF6}" type="presParOf" srcId="{009020FF-BFF2-41A2-A178-7D6FA2E40F17}" destId="{F6F010E6-014B-4AE6-A881-B30DD25EF57B}" srcOrd="0" destOrd="0" presId="urn:microsoft.com/office/officeart/2005/8/layout/hierarchy5"/>
    <dgm:cxn modelId="{5C94EA0A-EF6D-4FC2-B6A6-8D9EB68269A6}" type="presParOf" srcId="{9B3C9929-6CB9-43C8-9FD7-1DCC21E20246}" destId="{571F0EDC-7C09-4604-A5B2-D7676BC6480D}" srcOrd="3" destOrd="0" presId="urn:microsoft.com/office/officeart/2005/8/layout/hierarchy5"/>
    <dgm:cxn modelId="{92E325B5-C3A5-434D-AF57-0A78C00D4A81}" type="presParOf" srcId="{571F0EDC-7C09-4604-A5B2-D7676BC6480D}" destId="{88EB1ECB-C7E0-4E60-91A9-9785AE807BC0}" srcOrd="0" destOrd="0" presId="urn:microsoft.com/office/officeart/2005/8/layout/hierarchy5"/>
    <dgm:cxn modelId="{71A18646-3912-4782-A73B-77D78558FC11}" type="presParOf" srcId="{571F0EDC-7C09-4604-A5B2-D7676BC6480D}" destId="{1B990DBB-DC4E-4F49-A355-AAEFD9D98A51}" srcOrd="1" destOrd="0" presId="urn:microsoft.com/office/officeart/2005/8/layout/hierarchy5"/>
    <dgm:cxn modelId="{723188FC-02B9-4375-808A-41BDF178A3C5}" type="presParOf" srcId="{1B990DBB-DC4E-4F49-A355-AAEFD9D98A51}" destId="{CE93363B-BAF6-4F6E-9A80-E732E26F9056}" srcOrd="0" destOrd="0" presId="urn:microsoft.com/office/officeart/2005/8/layout/hierarchy5"/>
    <dgm:cxn modelId="{27A4819A-2BBE-4A9E-AF4F-92AA77947332}" type="presParOf" srcId="{CE93363B-BAF6-4F6E-9A80-E732E26F9056}" destId="{F96E22F9-EA79-40A5-98AC-93831BA8EFBE}" srcOrd="0" destOrd="0" presId="urn:microsoft.com/office/officeart/2005/8/layout/hierarchy5"/>
    <dgm:cxn modelId="{48709FC4-EBEE-4205-8F01-A135D120C0D0}" type="presParOf" srcId="{1B990DBB-DC4E-4F49-A355-AAEFD9D98A51}" destId="{D9ADF833-B712-4551-9A56-A93183B590F4}" srcOrd="1" destOrd="0" presId="urn:microsoft.com/office/officeart/2005/8/layout/hierarchy5"/>
    <dgm:cxn modelId="{F4F170B6-AD4A-40D8-B6D0-1026FD7685A8}" type="presParOf" srcId="{D9ADF833-B712-4551-9A56-A93183B590F4}" destId="{048F13BD-F596-4C22-8C41-7EE74F0F8276}" srcOrd="0" destOrd="0" presId="urn:microsoft.com/office/officeart/2005/8/layout/hierarchy5"/>
    <dgm:cxn modelId="{794C2FB3-E739-44C2-84A0-009E645C5D73}" type="presParOf" srcId="{D9ADF833-B712-4551-9A56-A93183B590F4}" destId="{8656D1FA-29D0-4499-8CC9-269909FB0785}" srcOrd="1" destOrd="0" presId="urn:microsoft.com/office/officeart/2005/8/layout/hierarchy5"/>
    <dgm:cxn modelId="{58FEC777-E9D0-4E45-8AA3-00B01F5378FB}" type="presParOf" srcId="{72CC1B47-B218-47B6-857E-A2D8ACB47AA1}" destId="{F43C4044-FBD4-451C-ACAB-7BE61DD96F99}" srcOrd="2" destOrd="0" presId="urn:microsoft.com/office/officeart/2005/8/layout/hierarchy5"/>
    <dgm:cxn modelId="{C9EA5F01-9097-4DA9-B7CA-17B042EF32F6}" type="presParOf" srcId="{F43C4044-FBD4-451C-ACAB-7BE61DD96F99}" destId="{C0ACB0EC-7BFF-48A6-8AE0-0BCEEC7138DB}" srcOrd="0" destOrd="0" presId="urn:microsoft.com/office/officeart/2005/8/layout/hierarchy5"/>
    <dgm:cxn modelId="{5053C2EE-38F3-4F4E-9FF0-1A9F263C9FAE}" type="presParOf" srcId="{72CC1B47-B218-47B6-857E-A2D8ACB47AA1}" destId="{61A38133-832A-4900-904D-2B711A87B634}" srcOrd="3" destOrd="0" presId="urn:microsoft.com/office/officeart/2005/8/layout/hierarchy5"/>
    <dgm:cxn modelId="{4CE2E1C8-1DAA-44ED-934C-E28EF1CD8847}" type="presParOf" srcId="{61A38133-832A-4900-904D-2B711A87B634}" destId="{E2F257FA-9860-4990-82EA-B118D979D5F4}" srcOrd="0" destOrd="0" presId="urn:microsoft.com/office/officeart/2005/8/layout/hierarchy5"/>
    <dgm:cxn modelId="{ACB5ADE6-BF3E-49E8-8E2D-03AC5763E28C}" type="presParOf" srcId="{61A38133-832A-4900-904D-2B711A87B634}" destId="{A72379F0-170F-4402-8D7D-5A1A9487E1B5}" srcOrd="1" destOrd="0" presId="urn:microsoft.com/office/officeart/2005/8/layout/hierarchy5"/>
    <dgm:cxn modelId="{4D6F74E5-7AF9-4265-85AF-A2E9106C186F}" type="presParOf" srcId="{B59C0635-B37E-4A47-897C-EC12575C1084}" destId="{9C66B1BF-A712-4328-ABD0-42ACCD34A2A5}"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9356EF-B1C2-4AB5-B6E1-15748526906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2C17C68B-FA48-4136-9FBB-DDF64C865A71}">
      <dgm:prSet phldrT="[Text]"/>
      <dgm:spPr>
        <a:solidFill>
          <a:schemeClr val="accent5">
            <a:lumMod val="50000"/>
          </a:schemeClr>
        </a:solidFill>
      </dgm:spPr>
      <dgm:t>
        <a:bodyPr/>
        <a:lstStyle/>
        <a:p>
          <a:r>
            <a:rPr lang="en-US" dirty="0"/>
            <a:t>NAICS6</a:t>
          </a:r>
          <a:r>
            <a:rPr lang="en-US" i="1" dirty="0"/>
            <a:t> x </a:t>
          </a:r>
          <a:r>
            <a:rPr lang="en-US" i="0" dirty="0"/>
            <a:t>State</a:t>
          </a:r>
          <a:endParaRPr lang="en-US" dirty="0"/>
        </a:p>
      </dgm:t>
    </dgm:pt>
    <dgm:pt modelId="{B0B04687-C755-4C14-93BB-ADB3C8CA1129}" type="parTrans" cxnId="{10EC79EC-BD0E-49D6-BCD5-44F777793CC7}">
      <dgm:prSet/>
      <dgm:spPr/>
      <dgm:t>
        <a:bodyPr/>
        <a:lstStyle/>
        <a:p>
          <a:endParaRPr lang="en-US"/>
        </a:p>
      </dgm:t>
    </dgm:pt>
    <dgm:pt modelId="{C0951EE2-9F38-46BE-AC17-85005C81351B}" type="sibTrans" cxnId="{10EC79EC-BD0E-49D6-BCD5-44F777793CC7}">
      <dgm:prSet/>
      <dgm:spPr/>
      <dgm:t>
        <a:bodyPr/>
        <a:lstStyle/>
        <a:p>
          <a:endParaRPr lang="en-US"/>
        </a:p>
      </dgm:t>
    </dgm:pt>
    <dgm:pt modelId="{781DBBE5-0F13-45C6-8E24-178AF6FCA9D4}">
      <dgm:prSet phldrT="[Text]"/>
      <dgm:spPr>
        <a:solidFill>
          <a:schemeClr val="accent5">
            <a:lumMod val="50000"/>
          </a:schemeClr>
        </a:solidFill>
      </dgm:spPr>
      <dgm:t>
        <a:bodyPr/>
        <a:lstStyle/>
        <a:p>
          <a:r>
            <a:rPr lang="en-US" dirty="0"/>
            <a:t>NAICS6 </a:t>
          </a:r>
          <a:r>
            <a:rPr lang="en-US" i="1" dirty="0"/>
            <a:t>x</a:t>
          </a:r>
          <a:r>
            <a:rPr lang="en-US" i="0" dirty="0"/>
            <a:t> Region</a:t>
          </a:r>
          <a:endParaRPr lang="en-US" dirty="0"/>
        </a:p>
      </dgm:t>
    </dgm:pt>
    <dgm:pt modelId="{D24258BD-6B50-40D8-B00B-C460FB65F971}" type="parTrans" cxnId="{8A669536-D1E5-44C6-8F95-64A7BF63A0D2}">
      <dgm:prSet/>
      <dgm:spPr/>
      <dgm:t>
        <a:bodyPr/>
        <a:lstStyle/>
        <a:p>
          <a:endParaRPr lang="en-US"/>
        </a:p>
      </dgm:t>
    </dgm:pt>
    <dgm:pt modelId="{8805DD76-A59D-48C5-9F54-D23E14A4AB35}" type="sibTrans" cxnId="{8A669536-D1E5-44C6-8F95-64A7BF63A0D2}">
      <dgm:prSet/>
      <dgm:spPr/>
      <dgm:t>
        <a:bodyPr/>
        <a:lstStyle/>
        <a:p>
          <a:endParaRPr lang="en-US"/>
        </a:p>
      </dgm:t>
    </dgm:pt>
    <dgm:pt modelId="{7DBFC520-9644-44FB-A513-BAE8854D70C7}">
      <dgm:prSet phldrT="[Text]"/>
      <dgm:spPr>
        <a:solidFill>
          <a:srgbClr val="7030A0"/>
        </a:solidFill>
      </dgm:spPr>
      <dgm:t>
        <a:bodyPr/>
        <a:lstStyle/>
        <a:p>
          <a:r>
            <a:rPr lang="en-US" dirty="0"/>
            <a:t>NAICS4 </a:t>
          </a:r>
          <a:r>
            <a:rPr lang="en-US" i="1" dirty="0"/>
            <a:t>x </a:t>
          </a:r>
          <a:r>
            <a:rPr lang="en-US" i="0" dirty="0"/>
            <a:t>State</a:t>
          </a:r>
          <a:endParaRPr lang="en-US" dirty="0"/>
        </a:p>
      </dgm:t>
    </dgm:pt>
    <dgm:pt modelId="{6CC78ABE-35DD-48CA-BCA7-DA0EF6E12960}" type="parTrans" cxnId="{4A55FBB3-EFD6-4A83-8069-E02F3270D01C}">
      <dgm:prSet/>
      <dgm:spPr/>
      <dgm:t>
        <a:bodyPr/>
        <a:lstStyle/>
        <a:p>
          <a:endParaRPr lang="en-US"/>
        </a:p>
      </dgm:t>
    </dgm:pt>
    <dgm:pt modelId="{7E56C2A0-5941-4B38-8C4F-1A35D5B64B18}" type="sibTrans" cxnId="{4A55FBB3-EFD6-4A83-8069-E02F3270D01C}">
      <dgm:prSet/>
      <dgm:spPr/>
      <dgm:t>
        <a:bodyPr/>
        <a:lstStyle/>
        <a:p>
          <a:endParaRPr lang="en-US"/>
        </a:p>
      </dgm:t>
    </dgm:pt>
    <dgm:pt modelId="{4A999F01-1AC6-461D-B8D0-F0CC43F0C0CD}">
      <dgm:prSet phldrT="[Text]"/>
      <dgm:spPr>
        <a:solidFill>
          <a:schemeClr val="accent5">
            <a:lumMod val="50000"/>
          </a:schemeClr>
        </a:solidFill>
      </dgm:spPr>
      <dgm:t>
        <a:bodyPr/>
        <a:lstStyle/>
        <a:p>
          <a:r>
            <a:rPr lang="en-US" dirty="0"/>
            <a:t>NAICS6</a:t>
          </a:r>
        </a:p>
      </dgm:t>
    </dgm:pt>
    <dgm:pt modelId="{4FABD601-6284-407A-9F48-1DFE578C87C6}" type="parTrans" cxnId="{F986C899-1AA0-4BA6-91C5-864658AE1CA4}">
      <dgm:prSet/>
      <dgm:spPr/>
      <dgm:t>
        <a:bodyPr/>
        <a:lstStyle/>
        <a:p>
          <a:endParaRPr lang="en-US"/>
        </a:p>
      </dgm:t>
    </dgm:pt>
    <dgm:pt modelId="{ED5D59E0-F5AD-47B2-AFDC-8D9B822E5BC1}" type="sibTrans" cxnId="{F986C899-1AA0-4BA6-91C5-864658AE1CA4}">
      <dgm:prSet/>
      <dgm:spPr/>
      <dgm:t>
        <a:bodyPr/>
        <a:lstStyle/>
        <a:p>
          <a:endParaRPr lang="en-US"/>
        </a:p>
      </dgm:t>
    </dgm:pt>
    <dgm:pt modelId="{A4BB3410-89E0-439F-B33C-110E7D06AFFA}">
      <dgm:prSet phldrT="[Text]"/>
      <dgm:spPr>
        <a:solidFill>
          <a:srgbClr val="7030A0"/>
        </a:solidFill>
      </dgm:spPr>
      <dgm:t>
        <a:bodyPr/>
        <a:lstStyle/>
        <a:p>
          <a:r>
            <a:rPr lang="en-US" dirty="0"/>
            <a:t>NAICS4 </a:t>
          </a:r>
          <a:r>
            <a:rPr lang="en-US" i="1" dirty="0"/>
            <a:t>x </a:t>
          </a:r>
          <a:r>
            <a:rPr lang="en-US" i="0" dirty="0"/>
            <a:t>Region</a:t>
          </a:r>
          <a:endParaRPr lang="en-US" dirty="0"/>
        </a:p>
      </dgm:t>
    </dgm:pt>
    <dgm:pt modelId="{EAF591DB-BDC9-4572-94BA-38F63D15F631}" type="parTrans" cxnId="{B07934DA-6788-47F6-9278-A22672B9A56E}">
      <dgm:prSet/>
      <dgm:spPr/>
      <dgm:t>
        <a:bodyPr/>
        <a:lstStyle/>
        <a:p>
          <a:endParaRPr lang="en-US"/>
        </a:p>
      </dgm:t>
    </dgm:pt>
    <dgm:pt modelId="{D5D3EE04-C8C6-44FE-839E-66319167AB31}" type="sibTrans" cxnId="{B07934DA-6788-47F6-9278-A22672B9A56E}">
      <dgm:prSet/>
      <dgm:spPr/>
      <dgm:t>
        <a:bodyPr/>
        <a:lstStyle/>
        <a:p>
          <a:endParaRPr lang="en-US"/>
        </a:p>
      </dgm:t>
    </dgm:pt>
    <dgm:pt modelId="{1C7E069C-1441-45AC-8A76-ED331A5677E4}">
      <dgm:prSet phldrT="[Text]"/>
      <dgm:spPr>
        <a:solidFill>
          <a:schemeClr val="accent5">
            <a:lumMod val="50000"/>
          </a:schemeClr>
        </a:solidFill>
      </dgm:spPr>
      <dgm:t>
        <a:bodyPr/>
        <a:lstStyle/>
        <a:p>
          <a:r>
            <a:rPr lang="en-US" dirty="0"/>
            <a:t>NAICS4</a:t>
          </a:r>
        </a:p>
      </dgm:t>
    </dgm:pt>
    <dgm:pt modelId="{3D9C3E9B-4614-4880-B76E-BB18A15B3423}" type="parTrans" cxnId="{7E5BD7B1-E3D1-438F-8281-068E13E98F40}">
      <dgm:prSet/>
      <dgm:spPr/>
      <dgm:t>
        <a:bodyPr/>
        <a:lstStyle/>
        <a:p>
          <a:endParaRPr lang="en-US"/>
        </a:p>
      </dgm:t>
    </dgm:pt>
    <dgm:pt modelId="{D9192FE8-34B3-400E-A315-F6E7ADD75BFE}" type="sibTrans" cxnId="{7E5BD7B1-E3D1-438F-8281-068E13E98F40}">
      <dgm:prSet/>
      <dgm:spPr/>
      <dgm:t>
        <a:bodyPr/>
        <a:lstStyle/>
        <a:p>
          <a:endParaRPr lang="en-US"/>
        </a:p>
      </dgm:t>
    </dgm:pt>
    <dgm:pt modelId="{4DF0B2CD-0B86-4F45-AFE2-5EE978005B73}">
      <dgm:prSet phldrT="[Text]"/>
      <dgm:spPr>
        <a:solidFill>
          <a:srgbClr val="7030A0"/>
        </a:solidFill>
      </dgm:spPr>
      <dgm:t>
        <a:bodyPr/>
        <a:lstStyle/>
        <a:p>
          <a:r>
            <a:rPr lang="en-US" dirty="0"/>
            <a:t>NAICS3 </a:t>
          </a:r>
          <a:r>
            <a:rPr lang="en-US" i="1" dirty="0"/>
            <a:t>x</a:t>
          </a:r>
          <a:r>
            <a:rPr lang="en-US" i="0" dirty="0"/>
            <a:t> Region</a:t>
          </a:r>
          <a:endParaRPr lang="en-US" dirty="0"/>
        </a:p>
      </dgm:t>
    </dgm:pt>
    <dgm:pt modelId="{B2951D96-7E2B-423A-9B0A-3027E1010242}" type="parTrans" cxnId="{26277DAD-23E8-4B10-9F00-F2CE268C92F6}">
      <dgm:prSet/>
      <dgm:spPr/>
      <dgm:t>
        <a:bodyPr/>
        <a:lstStyle/>
        <a:p>
          <a:endParaRPr lang="en-US"/>
        </a:p>
      </dgm:t>
    </dgm:pt>
    <dgm:pt modelId="{FD7AB005-FDCB-4FA8-B823-713A6AA15B4B}" type="sibTrans" cxnId="{26277DAD-23E8-4B10-9F00-F2CE268C92F6}">
      <dgm:prSet/>
      <dgm:spPr/>
      <dgm:t>
        <a:bodyPr/>
        <a:lstStyle/>
        <a:p>
          <a:endParaRPr lang="en-US"/>
        </a:p>
      </dgm:t>
    </dgm:pt>
    <dgm:pt modelId="{1C655E87-1612-481E-96B4-2CD0767032D7}">
      <dgm:prSet phldrT="[Text]"/>
      <dgm:spPr>
        <a:solidFill>
          <a:schemeClr val="accent5">
            <a:lumMod val="50000"/>
          </a:schemeClr>
        </a:solidFill>
      </dgm:spPr>
      <dgm:t>
        <a:bodyPr/>
        <a:lstStyle/>
        <a:p>
          <a:r>
            <a:rPr lang="en-US" dirty="0"/>
            <a:t>NAICS3</a:t>
          </a:r>
        </a:p>
      </dgm:t>
    </dgm:pt>
    <dgm:pt modelId="{A3079C29-955C-45AC-9376-9B74B31B7DE6}" type="parTrans" cxnId="{C8189957-1591-47C3-AE7D-9C34944120B4}">
      <dgm:prSet/>
      <dgm:spPr/>
      <dgm:t>
        <a:bodyPr/>
        <a:lstStyle/>
        <a:p>
          <a:endParaRPr lang="en-US"/>
        </a:p>
      </dgm:t>
    </dgm:pt>
    <dgm:pt modelId="{CBC31CED-88ED-405B-A2AF-E5B33A604AB1}" type="sibTrans" cxnId="{C8189957-1591-47C3-AE7D-9C34944120B4}">
      <dgm:prSet/>
      <dgm:spPr/>
      <dgm:t>
        <a:bodyPr/>
        <a:lstStyle/>
        <a:p>
          <a:endParaRPr lang="en-US"/>
        </a:p>
      </dgm:t>
    </dgm:pt>
    <dgm:pt modelId="{B59C0635-B37E-4A47-897C-EC12575C1084}" type="pres">
      <dgm:prSet presAssocID="{619356EF-B1C2-4AB5-B6E1-157485269061}" presName="mainComposite" presStyleCnt="0">
        <dgm:presLayoutVars>
          <dgm:chPref val="1"/>
          <dgm:dir/>
          <dgm:animOne val="branch"/>
          <dgm:animLvl val="lvl"/>
          <dgm:resizeHandles val="exact"/>
        </dgm:presLayoutVars>
      </dgm:prSet>
      <dgm:spPr/>
    </dgm:pt>
    <dgm:pt modelId="{C2BD9E0C-95C4-42EF-82D8-F4B7179A4DCE}" type="pres">
      <dgm:prSet presAssocID="{619356EF-B1C2-4AB5-B6E1-157485269061}" presName="hierFlow" presStyleCnt="0"/>
      <dgm:spPr/>
    </dgm:pt>
    <dgm:pt modelId="{61F8549C-CF5E-46A0-862E-116A14637FF9}" type="pres">
      <dgm:prSet presAssocID="{619356EF-B1C2-4AB5-B6E1-157485269061}" presName="hierChild1" presStyleCnt="0">
        <dgm:presLayoutVars>
          <dgm:chPref val="1"/>
          <dgm:animOne val="branch"/>
          <dgm:animLvl val="lvl"/>
        </dgm:presLayoutVars>
      </dgm:prSet>
      <dgm:spPr/>
    </dgm:pt>
    <dgm:pt modelId="{8490A2A2-8EC6-478F-906C-CD449593674A}" type="pres">
      <dgm:prSet presAssocID="{2C17C68B-FA48-4136-9FBB-DDF64C865A71}" presName="Name17" presStyleCnt="0"/>
      <dgm:spPr/>
    </dgm:pt>
    <dgm:pt modelId="{7DC08641-A2E9-4F82-BB00-A54E1B981406}" type="pres">
      <dgm:prSet presAssocID="{2C17C68B-FA48-4136-9FBB-DDF64C865A71}" presName="level1Shape" presStyleLbl="node0" presStyleIdx="0" presStyleCnt="1">
        <dgm:presLayoutVars>
          <dgm:chPref val="3"/>
        </dgm:presLayoutVars>
      </dgm:prSet>
      <dgm:spPr/>
    </dgm:pt>
    <dgm:pt modelId="{72CC1B47-B218-47B6-857E-A2D8ACB47AA1}" type="pres">
      <dgm:prSet presAssocID="{2C17C68B-FA48-4136-9FBB-DDF64C865A71}" presName="hierChild2" presStyleCnt="0"/>
      <dgm:spPr/>
    </dgm:pt>
    <dgm:pt modelId="{025AF838-CD7F-4754-869C-7D7F064FC848}" type="pres">
      <dgm:prSet presAssocID="{D24258BD-6B50-40D8-B00B-C460FB65F971}" presName="Name25" presStyleLbl="parChTrans1D2" presStyleIdx="0" presStyleCnt="2"/>
      <dgm:spPr/>
    </dgm:pt>
    <dgm:pt modelId="{2EC426EA-7FCD-48F8-B47A-2E0BF1FDF740}" type="pres">
      <dgm:prSet presAssocID="{D24258BD-6B50-40D8-B00B-C460FB65F971}" presName="connTx" presStyleLbl="parChTrans1D2" presStyleIdx="0" presStyleCnt="2"/>
      <dgm:spPr/>
    </dgm:pt>
    <dgm:pt modelId="{8A55E47F-A2B8-42C6-B2A2-DA469DE0E0F8}" type="pres">
      <dgm:prSet presAssocID="{781DBBE5-0F13-45C6-8E24-178AF6FCA9D4}" presName="Name30" presStyleCnt="0"/>
      <dgm:spPr/>
    </dgm:pt>
    <dgm:pt modelId="{5E2DADD1-D646-4AB9-9DD1-E79868442E52}" type="pres">
      <dgm:prSet presAssocID="{781DBBE5-0F13-45C6-8E24-178AF6FCA9D4}" presName="level2Shape" presStyleLbl="node2" presStyleIdx="0" presStyleCnt="2"/>
      <dgm:spPr/>
    </dgm:pt>
    <dgm:pt modelId="{6214EED6-EC60-4599-915A-FBC9A7A90EC1}" type="pres">
      <dgm:prSet presAssocID="{781DBBE5-0F13-45C6-8E24-178AF6FCA9D4}" presName="hierChild3" presStyleCnt="0"/>
      <dgm:spPr/>
    </dgm:pt>
    <dgm:pt modelId="{A4C3F986-0059-4EBB-9230-AF3CA54CECAB}" type="pres">
      <dgm:prSet presAssocID="{4FABD601-6284-407A-9F48-1DFE578C87C6}" presName="Name25" presStyleLbl="parChTrans1D3" presStyleIdx="0" presStyleCnt="2"/>
      <dgm:spPr/>
    </dgm:pt>
    <dgm:pt modelId="{A4C65912-A580-4906-B595-F9058E05219E}" type="pres">
      <dgm:prSet presAssocID="{4FABD601-6284-407A-9F48-1DFE578C87C6}" presName="connTx" presStyleLbl="parChTrans1D3" presStyleIdx="0" presStyleCnt="2"/>
      <dgm:spPr/>
    </dgm:pt>
    <dgm:pt modelId="{4F071775-E179-4C0A-A684-BD495BE0842E}" type="pres">
      <dgm:prSet presAssocID="{4A999F01-1AC6-461D-B8D0-F0CC43F0C0CD}" presName="Name30" presStyleCnt="0"/>
      <dgm:spPr/>
    </dgm:pt>
    <dgm:pt modelId="{9A21E581-26E6-4FCB-8395-74FA9C9F269F}" type="pres">
      <dgm:prSet presAssocID="{4A999F01-1AC6-461D-B8D0-F0CC43F0C0CD}" presName="level2Shape" presStyleLbl="node3" presStyleIdx="0" presStyleCnt="2"/>
      <dgm:spPr/>
    </dgm:pt>
    <dgm:pt modelId="{371573FD-9F70-480E-8442-A495ECFA67D4}" type="pres">
      <dgm:prSet presAssocID="{4A999F01-1AC6-461D-B8D0-F0CC43F0C0CD}" presName="hierChild3" presStyleCnt="0"/>
      <dgm:spPr/>
    </dgm:pt>
    <dgm:pt modelId="{257530BC-7872-413F-9EA9-C54951B13664}" type="pres">
      <dgm:prSet presAssocID="{EAF591DB-BDC9-4572-94BA-38F63D15F631}" presName="Name25" presStyleLbl="parChTrans1D3" presStyleIdx="1" presStyleCnt="2"/>
      <dgm:spPr/>
    </dgm:pt>
    <dgm:pt modelId="{B5C9F812-A4D5-477B-9FD2-BEBB93BECDB0}" type="pres">
      <dgm:prSet presAssocID="{EAF591DB-BDC9-4572-94BA-38F63D15F631}" presName="connTx" presStyleLbl="parChTrans1D3" presStyleIdx="1" presStyleCnt="2"/>
      <dgm:spPr/>
    </dgm:pt>
    <dgm:pt modelId="{3CBD6562-6FB3-441E-9C79-CD54035AFC80}" type="pres">
      <dgm:prSet presAssocID="{A4BB3410-89E0-439F-B33C-110E7D06AFFA}" presName="Name30" presStyleCnt="0"/>
      <dgm:spPr/>
    </dgm:pt>
    <dgm:pt modelId="{36BF6CBA-1DED-4256-A717-DCEF282CFC48}" type="pres">
      <dgm:prSet presAssocID="{A4BB3410-89E0-439F-B33C-110E7D06AFFA}" presName="level2Shape" presStyleLbl="node3" presStyleIdx="1" presStyleCnt="2"/>
      <dgm:spPr/>
    </dgm:pt>
    <dgm:pt modelId="{9B3C9929-6CB9-43C8-9FD7-1DCC21E20246}" type="pres">
      <dgm:prSet presAssocID="{A4BB3410-89E0-439F-B33C-110E7D06AFFA}" presName="hierChild3" presStyleCnt="0"/>
      <dgm:spPr/>
    </dgm:pt>
    <dgm:pt modelId="{2357CFD3-0DD6-47FA-866D-C3D4327E5DE8}" type="pres">
      <dgm:prSet presAssocID="{3D9C3E9B-4614-4880-B76E-BB18A15B3423}" presName="Name25" presStyleLbl="parChTrans1D4" presStyleIdx="0" presStyleCnt="3"/>
      <dgm:spPr/>
    </dgm:pt>
    <dgm:pt modelId="{EF97C20E-954D-4531-A335-5C79538F2A3F}" type="pres">
      <dgm:prSet presAssocID="{3D9C3E9B-4614-4880-B76E-BB18A15B3423}" presName="connTx" presStyleLbl="parChTrans1D4" presStyleIdx="0" presStyleCnt="3"/>
      <dgm:spPr/>
    </dgm:pt>
    <dgm:pt modelId="{C2D73E2C-3CD5-4C91-9A24-B5588C6E5EFF}" type="pres">
      <dgm:prSet presAssocID="{1C7E069C-1441-45AC-8A76-ED331A5677E4}" presName="Name30" presStyleCnt="0"/>
      <dgm:spPr/>
    </dgm:pt>
    <dgm:pt modelId="{CF1CCB0C-F08F-4C15-BB0D-FE96423DA540}" type="pres">
      <dgm:prSet presAssocID="{1C7E069C-1441-45AC-8A76-ED331A5677E4}" presName="level2Shape" presStyleLbl="node4" presStyleIdx="0" presStyleCnt="3"/>
      <dgm:spPr/>
    </dgm:pt>
    <dgm:pt modelId="{79B1A40B-76DC-4717-8FE9-063F5E57AF8B}" type="pres">
      <dgm:prSet presAssocID="{1C7E069C-1441-45AC-8A76-ED331A5677E4}" presName="hierChild3" presStyleCnt="0"/>
      <dgm:spPr/>
    </dgm:pt>
    <dgm:pt modelId="{009020FF-BFF2-41A2-A178-7D6FA2E40F17}" type="pres">
      <dgm:prSet presAssocID="{B2951D96-7E2B-423A-9B0A-3027E1010242}" presName="Name25" presStyleLbl="parChTrans1D4" presStyleIdx="1" presStyleCnt="3"/>
      <dgm:spPr/>
    </dgm:pt>
    <dgm:pt modelId="{F6F010E6-014B-4AE6-A881-B30DD25EF57B}" type="pres">
      <dgm:prSet presAssocID="{B2951D96-7E2B-423A-9B0A-3027E1010242}" presName="connTx" presStyleLbl="parChTrans1D4" presStyleIdx="1" presStyleCnt="3"/>
      <dgm:spPr/>
    </dgm:pt>
    <dgm:pt modelId="{571F0EDC-7C09-4604-A5B2-D7676BC6480D}" type="pres">
      <dgm:prSet presAssocID="{4DF0B2CD-0B86-4F45-AFE2-5EE978005B73}" presName="Name30" presStyleCnt="0"/>
      <dgm:spPr/>
    </dgm:pt>
    <dgm:pt modelId="{88EB1ECB-C7E0-4E60-91A9-9785AE807BC0}" type="pres">
      <dgm:prSet presAssocID="{4DF0B2CD-0B86-4F45-AFE2-5EE978005B73}" presName="level2Shape" presStyleLbl="node4" presStyleIdx="1" presStyleCnt="3"/>
      <dgm:spPr/>
    </dgm:pt>
    <dgm:pt modelId="{1B990DBB-DC4E-4F49-A355-AAEFD9D98A51}" type="pres">
      <dgm:prSet presAssocID="{4DF0B2CD-0B86-4F45-AFE2-5EE978005B73}" presName="hierChild3" presStyleCnt="0"/>
      <dgm:spPr/>
    </dgm:pt>
    <dgm:pt modelId="{CE93363B-BAF6-4F6E-9A80-E732E26F9056}" type="pres">
      <dgm:prSet presAssocID="{A3079C29-955C-45AC-9376-9B74B31B7DE6}" presName="Name25" presStyleLbl="parChTrans1D4" presStyleIdx="2" presStyleCnt="3"/>
      <dgm:spPr/>
    </dgm:pt>
    <dgm:pt modelId="{F96E22F9-EA79-40A5-98AC-93831BA8EFBE}" type="pres">
      <dgm:prSet presAssocID="{A3079C29-955C-45AC-9376-9B74B31B7DE6}" presName="connTx" presStyleLbl="parChTrans1D4" presStyleIdx="2" presStyleCnt="3"/>
      <dgm:spPr/>
    </dgm:pt>
    <dgm:pt modelId="{D9ADF833-B712-4551-9A56-A93183B590F4}" type="pres">
      <dgm:prSet presAssocID="{1C655E87-1612-481E-96B4-2CD0767032D7}" presName="Name30" presStyleCnt="0"/>
      <dgm:spPr/>
    </dgm:pt>
    <dgm:pt modelId="{048F13BD-F596-4C22-8C41-7EE74F0F8276}" type="pres">
      <dgm:prSet presAssocID="{1C655E87-1612-481E-96B4-2CD0767032D7}" presName="level2Shape" presStyleLbl="node4" presStyleIdx="2" presStyleCnt="3"/>
      <dgm:spPr/>
    </dgm:pt>
    <dgm:pt modelId="{8656D1FA-29D0-4499-8CC9-269909FB0785}" type="pres">
      <dgm:prSet presAssocID="{1C655E87-1612-481E-96B4-2CD0767032D7}" presName="hierChild3" presStyleCnt="0"/>
      <dgm:spPr/>
    </dgm:pt>
    <dgm:pt modelId="{F43C4044-FBD4-451C-ACAB-7BE61DD96F99}" type="pres">
      <dgm:prSet presAssocID="{6CC78ABE-35DD-48CA-BCA7-DA0EF6E12960}" presName="Name25" presStyleLbl="parChTrans1D2" presStyleIdx="1" presStyleCnt="2"/>
      <dgm:spPr/>
    </dgm:pt>
    <dgm:pt modelId="{C0ACB0EC-7BFF-48A6-8AE0-0BCEEC7138DB}" type="pres">
      <dgm:prSet presAssocID="{6CC78ABE-35DD-48CA-BCA7-DA0EF6E12960}" presName="connTx" presStyleLbl="parChTrans1D2" presStyleIdx="1" presStyleCnt="2"/>
      <dgm:spPr/>
    </dgm:pt>
    <dgm:pt modelId="{61A38133-832A-4900-904D-2B711A87B634}" type="pres">
      <dgm:prSet presAssocID="{7DBFC520-9644-44FB-A513-BAE8854D70C7}" presName="Name30" presStyleCnt="0"/>
      <dgm:spPr/>
    </dgm:pt>
    <dgm:pt modelId="{E2F257FA-9860-4990-82EA-B118D979D5F4}" type="pres">
      <dgm:prSet presAssocID="{7DBFC520-9644-44FB-A513-BAE8854D70C7}" presName="level2Shape" presStyleLbl="node2" presStyleIdx="1" presStyleCnt="2"/>
      <dgm:spPr/>
    </dgm:pt>
    <dgm:pt modelId="{A72379F0-170F-4402-8D7D-5A1A9487E1B5}" type="pres">
      <dgm:prSet presAssocID="{7DBFC520-9644-44FB-A513-BAE8854D70C7}" presName="hierChild3" presStyleCnt="0"/>
      <dgm:spPr/>
    </dgm:pt>
    <dgm:pt modelId="{9C66B1BF-A712-4328-ABD0-42ACCD34A2A5}" type="pres">
      <dgm:prSet presAssocID="{619356EF-B1C2-4AB5-B6E1-157485269061}" presName="bgShapesFlow" presStyleCnt="0"/>
      <dgm:spPr/>
    </dgm:pt>
  </dgm:ptLst>
  <dgm:cxnLst>
    <dgm:cxn modelId="{35601000-8DD9-4E37-93C5-E6869FB415ED}" type="presOf" srcId="{3D9C3E9B-4614-4880-B76E-BB18A15B3423}" destId="{2357CFD3-0DD6-47FA-866D-C3D4327E5DE8}" srcOrd="0" destOrd="0" presId="urn:microsoft.com/office/officeart/2005/8/layout/hierarchy5"/>
    <dgm:cxn modelId="{23E36501-9FCE-4EED-B879-4FF009B1DF9E}" type="presOf" srcId="{3D9C3E9B-4614-4880-B76E-BB18A15B3423}" destId="{EF97C20E-954D-4531-A335-5C79538F2A3F}" srcOrd="1" destOrd="0" presId="urn:microsoft.com/office/officeart/2005/8/layout/hierarchy5"/>
    <dgm:cxn modelId="{BE85EA08-5F93-4389-A502-8119CEE4B095}" type="presOf" srcId="{7DBFC520-9644-44FB-A513-BAE8854D70C7}" destId="{E2F257FA-9860-4990-82EA-B118D979D5F4}" srcOrd="0" destOrd="0" presId="urn:microsoft.com/office/officeart/2005/8/layout/hierarchy5"/>
    <dgm:cxn modelId="{A18E8211-5BCB-4D64-A502-E96573849022}" type="presOf" srcId="{EAF591DB-BDC9-4572-94BA-38F63D15F631}" destId="{257530BC-7872-413F-9EA9-C54951B13664}" srcOrd="0" destOrd="0" presId="urn:microsoft.com/office/officeart/2005/8/layout/hierarchy5"/>
    <dgm:cxn modelId="{A2B5CD16-0DB9-4142-935D-F58C61495715}" type="presOf" srcId="{A3079C29-955C-45AC-9376-9B74B31B7DE6}" destId="{F96E22F9-EA79-40A5-98AC-93831BA8EFBE}" srcOrd="1" destOrd="0" presId="urn:microsoft.com/office/officeart/2005/8/layout/hierarchy5"/>
    <dgm:cxn modelId="{88505626-8516-4027-B3A5-DD9D7563752C}" type="presOf" srcId="{4FABD601-6284-407A-9F48-1DFE578C87C6}" destId="{A4C65912-A580-4906-B595-F9058E05219E}" srcOrd="1" destOrd="0" presId="urn:microsoft.com/office/officeart/2005/8/layout/hierarchy5"/>
    <dgm:cxn modelId="{914EFF26-C8B1-4ECB-9A73-F3224A8D17B1}" type="presOf" srcId="{B2951D96-7E2B-423A-9B0A-3027E1010242}" destId="{009020FF-BFF2-41A2-A178-7D6FA2E40F17}" srcOrd="0" destOrd="0" presId="urn:microsoft.com/office/officeart/2005/8/layout/hierarchy5"/>
    <dgm:cxn modelId="{8A669536-D1E5-44C6-8F95-64A7BF63A0D2}" srcId="{2C17C68B-FA48-4136-9FBB-DDF64C865A71}" destId="{781DBBE5-0F13-45C6-8E24-178AF6FCA9D4}" srcOrd="0" destOrd="0" parTransId="{D24258BD-6B50-40D8-B00B-C460FB65F971}" sibTransId="{8805DD76-A59D-48C5-9F54-D23E14A4AB35}"/>
    <dgm:cxn modelId="{D9B4E43B-7852-43F5-BDB5-1CAC55B51AD8}" type="presOf" srcId="{A3079C29-955C-45AC-9376-9B74B31B7DE6}" destId="{CE93363B-BAF6-4F6E-9A80-E732E26F9056}" srcOrd="0" destOrd="0" presId="urn:microsoft.com/office/officeart/2005/8/layout/hierarchy5"/>
    <dgm:cxn modelId="{934AF23B-04D1-4413-9F30-083580E920B2}" type="presOf" srcId="{619356EF-B1C2-4AB5-B6E1-157485269061}" destId="{B59C0635-B37E-4A47-897C-EC12575C1084}" srcOrd="0" destOrd="0" presId="urn:microsoft.com/office/officeart/2005/8/layout/hierarchy5"/>
    <dgm:cxn modelId="{1EC8575F-453B-4AF5-824B-48124E4B568C}" type="presOf" srcId="{1C7E069C-1441-45AC-8A76-ED331A5677E4}" destId="{CF1CCB0C-F08F-4C15-BB0D-FE96423DA540}" srcOrd="0" destOrd="0" presId="urn:microsoft.com/office/officeart/2005/8/layout/hierarchy5"/>
    <dgm:cxn modelId="{0B6F3842-0B7E-45E1-8781-2887F5C955C0}" type="presOf" srcId="{6CC78ABE-35DD-48CA-BCA7-DA0EF6E12960}" destId="{F43C4044-FBD4-451C-ACAB-7BE61DD96F99}" srcOrd="0" destOrd="0" presId="urn:microsoft.com/office/officeart/2005/8/layout/hierarchy5"/>
    <dgm:cxn modelId="{ADD8916D-87DE-400D-9768-7237B191270C}" type="presOf" srcId="{D24258BD-6B50-40D8-B00B-C460FB65F971}" destId="{025AF838-CD7F-4754-869C-7D7F064FC848}" srcOrd="0" destOrd="0" presId="urn:microsoft.com/office/officeart/2005/8/layout/hierarchy5"/>
    <dgm:cxn modelId="{F575B174-372C-4050-974A-63F6E411922B}" type="presOf" srcId="{D24258BD-6B50-40D8-B00B-C460FB65F971}" destId="{2EC426EA-7FCD-48F8-B47A-2E0BF1FDF740}" srcOrd="1" destOrd="0" presId="urn:microsoft.com/office/officeart/2005/8/layout/hierarchy5"/>
    <dgm:cxn modelId="{980DEA56-BED1-4E05-8003-D52597F4CC3E}" type="presOf" srcId="{B2951D96-7E2B-423A-9B0A-3027E1010242}" destId="{F6F010E6-014B-4AE6-A881-B30DD25EF57B}" srcOrd="1" destOrd="0" presId="urn:microsoft.com/office/officeart/2005/8/layout/hierarchy5"/>
    <dgm:cxn modelId="{C8189957-1591-47C3-AE7D-9C34944120B4}" srcId="{4DF0B2CD-0B86-4F45-AFE2-5EE978005B73}" destId="{1C655E87-1612-481E-96B4-2CD0767032D7}" srcOrd="0" destOrd="0" parTransId="{A3079C29-955C-45AC-9376-9B74B31B7DE6}" sibTransId="{CBC31CED-88ED-405B-A2AF-E5B33A604AB1}"/>
    <dgm:cxn modelId="{AF22FE89-7A84-4825-9E16-36047A36217B}" type="presOf" srcId="{4A999F01-1AC6-461D-B8D0-F0CC43F0C0CD}" destId="{9A21E581-26E6-4FCB-8395-74FA9C9F269F}" srcOrd="0" destOrd="0" presId="urn:microsoft.com/office/officeart/2005/8/layout/hierarchy5"/>
    <dgm:cxn modelId="{F986C899-1AA0-4BA6-91C5-864658AE1CA4}" srcId="{781DBBE5-0F13-45C6-8E24-178AF6FCA9D4}" destId="{4A999F01-1AC6-461D-B8D0-F0CC43F0C0CD}" srcOrd="0" destOrd="0" parTransId="{4FABD601-6284-407A-9F48-1DFE578C87C6}" sibTransId="{ED5D59E0-F5AD-47B2-AFDC-8D9B822E5BC1}"/>
    <dgm:cxn modelId="{7EA7AC9A-D510-4642-B206-A6A17FC81E8F}" type="presOf" srcId="{4FABD601-6284-407A-9F48-1DFE578C87C6}" destId="{A4C3F986-0059-4EBB-9230-AF3CA54CECAB}" srcOrd="0" destOrd="0" presId="urn:microsoft.com/office/officeart/2005/8/layout/hierarchy5"/>
    <dgm:cxn modelId="{3221B1A3-4596-49A8-B8D4-DF230322DDB5}" type="presOf" srcId="{781DBBE5-0F13-45C6-8E24-178AF6FCA9D4}" destId="{5E2DADD1-D646-4AB9-9DD1-E79868442E52}" srcOrd="0" destOrd="0" presId="urn:microsoft.com/office/officeart/2005/8/layout/hierarchy5"/>
    <dgm:cxn modelId="{26277DAD-23E8-4B10-9F00-F2CE268C92F6}" srcId="{A4BB3410-89E0-439F-B33C-110E7D06AFFA}" destId="{4DF0B2CD-0B86-4F45-AFE2-5EE978005B73}" srcOrd="1" destOrd="0" parTransId="{B2951D96-7E2B-423A-9B0A-3027E1010242}" sibTransId="{FD7AB005-FDCB-4FA8-B823-713A6AA15B4B}"/>
    <dgm:cxn modelId="{7E5BD7B1-E3D1-438F-8281-068E13E98F40}" srcId="{A4BB3410-89E0-439F-B33C-110E7D06AFFA}" destId="{1C7E069C-1441-45AC-8A76-ED331A5677E4}" srcOrd="0" destOrd="0" parTransId="{3D9C3E9B-4614-4880-B76E-BB18A15B3423}" sibTransId="{D9192FE8-34B3-400E-A315-F6E7ADD75BFE}"/>
    <dgm:cxn modelId="{4A55FBB3-EFD6-4A83-8069-E02F3270D01C}" srcId="{2C17C68B-FA48-4136-9FBB-DDF64C865A71}" destId="{7DBFC520-9644-44FB-A513-BAE8854D70C7}" srcOrd="1" destOrd="0" parTransId="{6CC78ABE-35DD-48CA-BCA7-DA0EF6E12960}" sibTransId="{7E56C2A0-5941-4B38-8C4F-1A35D5B64B18}"/>
    <dgm:cxn modelId="{CD3F14B9-7DD0-415D-A222-10867770BCED}" type="presOf" srcId="{1C655E87-1612-481E-96B4-2CD0767032D7}" destId="{048F13BD-F596-4C22-8C41-7EE74F0F8276}" srcOrd="0" destOrd="0" presId="urn:microsoft.com/office/officeart/2005/8/layout/hierarchy5"/>
    <dgm:cxn modelId="{08F852C2-E3D6-46E3-9699-5632300A6C89}" type="presOf" srcId="{6CC78ABE-35DD-48CA-BCA7-DA0EF6E12960}" destId="{C0ACB0EC-7BFF-48A6-8AE0-0BCEEC7138DB}" srcOrd="1" destOrd="0" presId="urn:microsoft.com/office/officeart/2005/8/layout/hierarchy5"/>
    <dgm:cxn modelId="{7E910EC5-74A8-446F-B75F-129EF02039B3}" type="presOf" srcId="{EAF591DB-BDC9-4572-94BA-38F63D15F631}" destId="{B5C9F812-A4D5-477B-9FD2-BEBB93BECDB0}" srcOrd="1" destOrd="0" presId="urn:microsoft.com/office/officeart/2005/8/layout/hierarchy5"/>
    <dgm:cxn modelId="{14B1D8C5-4300-469B-B05E-188526D31C63}" type="presOf" srcId="{4DF0B2CD-0B86-4F45-AFE2-5EE978005B73}" destId="{88EB1ECB-C7E0-4E60-91A9-9785AE807BC0}" srcOrd="0" destOrd="0" presId="urn:microsoft.com/office/officeart/2005/8/layout/hierarchy5"/>
    <dgm:cxn modelId="{19FB84D3-8319-4E49-8AAE-E75120B29A6A}" type="presOf" srcId="{A4BB3410-89E0-439F-B33C-110E7D06AFFA}" destId="{36BF6CBA-1DED-4256-A717-DCEF282CFC48}" srcOrd="0" destOrd="0" presId="urn:microsoft.com/office/officeart/2005/8/layout/hierarchy5"/>
    <dgm:cxn modelId="{B07934DA-6788-47F6-9278-A22672B9A56E}" srcId="{781DBBE5-0F13-45C6-8E24-178AF6FCA9D4}" destId="{A4BB3410-89E0-439F-B33C-110E7D06AFFA}" srcOrd="1" destOrd="0" parTransId="{EAF591DB-BDC9-4572-94BA-38F63D15F631}" sibTransId="{D5D3EE04-C8C6-44FE-839E-66319167AB31}"/>
    <dgm:cxn modelId="{10EC79EC-BD0E-49D6-BCD5-44F777793CC7}" srcId="{619356EF-B1C2-4AB5-B6E1-157485269061}" destId="{2C17C68B-FA48-4136-9FBB-DDF64C865A71}" srcOrd="0" destOrd="0" parTransId="{B0B04687-C755-4C14-93BB-ADB3C8CA1129}" sibTransId="{C0951EE2-9F38-46BE-AC17-85005C81351B}"/>
    <dgm:cxn modelId="{AAF867FF-43EF-4CA5-A185-CF064E488D78}" type="presOf" srcId="{2C17C68B-FA48-4136-9FBB-DDF64C865A71}" destId="{7DC08641-A2E9-4F82-BB00-A54E1B981406}" srcOrd="0" destOrd="0" presId="urn:microsoft.com/office/officeart/2005/8/layout/hierarchy5"/>
    <dgm:cxn modelId="{BBC564FC-9CE9-431B-9191-58C4FC688412}" type="presParOf" srcId="{B59C0635-B37E-4A47-897C-EC12575C1084}" destId="{C2BD9E0C-95C4-42EF-82D8-F4B7179A4DCE}" srcOrd="0" destOrd="0" presId="urn:microsoft.com/office/officeart/2005/8/layout/hierarchy5"/>
    <dgm:cxn modelId="{94A7399C-FEFD-49BB-A931-CB9010ECE7F4}" type="presParOf" srcId="{C2BD9E0C-95C4-42EF-82D8-F4B7179A4DCE}" destId="{61F8549C-CF5E-46A0-862E-116A14637FF9}" srcOrd="0" destOrd="0" presId="urn:microsoft.com/office/officeart/2005/8/layout/hierarchy5"/>
    <dgm:cxn modelId="{2B7F69C1-7EAB-49B2-8373-2F53E084551D}" type="presParOf" srcId="{61F8549C-CF5E-46A0-862E-116A14637FF9}" destId="{8490A2A2-8EC6-478F-906C-CD449593674A}" srcOrd="0" destOrd="0" presId="urn:microsoft.com/office/officeart/2005/8/layout/hierarchy5"/>
    <dgm:cxn modelId="{82DD011F-66A5-42B2-98C9-0B08339E4988}" type="presParOf" srcId="{8490A2A2-8EC6-478F-906C-CD449593674A}" destId="{7DC08641-A2E9-4F82-BB00-A54E1B981406}" srcOrd="0" destOrd="0" presId="urn:microsoft.com/office/officeart/2005/8/layout/hierarchy5"/>
    <dgm:cxn modelId="{63B4B380-9E78-4089-B099-9A38F9C1F205}" type="presParOf" srcId="{8490A2A2-8EC6-478F-906C-CD449593674A}" destId="{72CC1B47-B218-47B6-857E-A2D8ACB47AA1}" srcOrd="1" destOrd="0" presId="urn:microsoft.com/office/officeart/2005/8/layout/hierarchy5"/>
    <dgm:cxn modelId="{D8B8AFE4-6E43-46ED-8017-C4F5A62596B8}" type="presParOf" srcId="{72CC1B47-B218-47B6-857E-A2D8ACB47AA1}" destId="{025AF838-CD7F-4754-869C-7D7F064FC848}" srcOrd="0" destOrd="0" presId="urn:microsoft.com/office/officeart/2005/8/layout/hierarchy5"/>
    <dgm:cxn modelId="{3D22FD53-AB27-432A-8777-0FFD8D77D9EE}" type="presParOf" srcId="{025AF838-CD7F-4754-869C-7D7F064FC848}" destId="{2EC426EA-7FCD-48F8-B47A-2E0BF1FDF740}" srcOrd="0" destOrd="0" presId="urn:microsoft.com/office/officeart/2005/8/layout/hierarchy5"/>
    <dgm:cxn modelId="{D9114065-4F0B-48D6-A73D-3EAE51C52719}" type="presParOf" srcId="{72CC1B47-B218-47B6-857E-A2D8ACB47AA1}" destId="{8A55E47F-A2B8-42C6-B2A2-DA469DE0E0F8}" srcOrd="1" destOrd="0" presId="urn:microsoft.com/office/officeart/2005/8/layout/hierarchy5"/>
    <dgm:cxn modelId="{69B07EC8-D261-4B3D-AA49-1825D94CEEDA}" type="presParOf" srcId="{8A55E47F-A2B8-42C6-B2A2-DA469DE0E0F8}" destId="{5E2DADD1-D646-4AB9-9DD1-E79868442E52}" srcOrd="0" destOrd="0" presId="urn:microsoft.com/office/officeart/2005/8/layout/hierarchy5"/>
    <dgm:cxn modelId="{1E15F162-1A63-4550-99B6-1FE8D3153A41}" type="presParOf" srcId="{8A55E47F-A2B8-42C6-B2A2-DA469DE0E0F8}" destId="{6214EED6-EC60-4599-915A-FBC9A7A90EC1}" srcOrd="1" destOrd="0" presId="urn:microsoft.com/office/officeart/2005/8/layout/hierarchy5"/>
    <dgm:cxn modelId="{30CF81FB-FC05-44DF-86FD-D21A6133414B}" type="presParOf" srcId="{6214EED6-EC60-4599-915A-FBC9A7A90EC1}" destId="{A4C3F986-0059-4EBB-9230-AF3CA54CECAB}" srcOrd="0" destOrd="0" presId="urn:microsoft.com/office/officeart/2005/8/layout/hierarchy5"/>
    <dgm:cxn modelId="{9126F2DB-D50D-486F-9544-288D2B0D28F3}" type="presParOf" srcId="{A4C3F986-0059-4EBB-9230-AF3CA54CECAB}" destId="{A4C65912-A580-4906-B595-F9058E05219E}" srcOrd="0" destOrd="0" presId="urn:microsoft.com/office/officeart/2005/8/layout/hierarchy5"/>
    <dgm:cxn modelId="{1F215C5A-9062-4F57-9354-79CE957E8DC4}" type="presParOf" srcId="{6214EED6-EC60-4599-915A-FBC9A7A90EC1}" destId="{4F071775-E179-4C0A-A684-BD495BE0842E}" srcOrd="1" destOrd="0" presId="urn:microsoft.com/office/officeart/2005/8/layout/hierarchy5"/>
    <dgm:cxn modelId="{EC42EFD8-D23D-43E5-9B24-36CE12ECB74E}" type="presParOf" srcId="{4F071775-E179-4C0A-A684-BD495BE0842E}" destId="{9A21E581-26E6-4FCB-8395-74FA9C9F269F}" srcOrd="0" destOrd="0" presId="urn:microsoft.com/office/officeart/2005/8/layout/hierarchy5"/>
    <dgm:cxn modelId="{1544A9B8-640F-433E-B325-B8E6E3D29F17}" type="presParOf" srcId="{4F071775-E179-4C0A-A684-BD495BE0842E}" destId="{371573FD-9F70-480E-8442-A495ECFA67D4}" srcOrd="1" destOrd="0" presId="urn:microsoft.com/office/officeart/2005/8/layout/hierarchy5"/>
    <dgm:cxn modelId="{4E38131F-5959-4B0E-ADD5-08B81D9E5523}" type="presParOf" srcId="{6214EED6-EC60-4599-915A-FBC9A7A90EC1}" destId="{257530BC-7872-413F-9EA9-C54951B13664}" srcOrd="2" destOrd="0" presId="urn:microsoft.com/office/officeart/2005/8/layout/hierarchy5"/>
    <dgm:cxn modelId="{E727DAD1-A82B-47B8-94A9-479457CB836B}" type="presParOf" srcId="{257530BC-7872-413F-9EA9-C54951B13664}" destId="{B5C9F812-A4D5-477B-9FD2-BEBB93BECDB0}" srcOrd="0" destOrd="0" presId="urn:microsoft.com/office/officeart/2005/8/layout/hierarchy5"/>
    <dgm:cxn modelId="{75E9D891-BD53-47D2-AC29-BCE9CB841BC1}" type="presParOf" srcId="{6214EED6-EC60-4599-915A-FBC9A7A90EC1}" destId="{3CBD6562-6FB3-441E-9C79-CD54035AFC80}" srcOrd="3" destOrd="0" presId="urn:microsoft.com/office/officeart/2005/8/layout/hierarchy5"/>
    <dgm:cxn modelId="{1A3185E9-3FB6-4A32-8E48-E2CB24EDBC70}" type="presParOf" srcId="{3CBD6562-6FB3-441E-9C79-CD54035AFC80}" destId="{36BF6CBA-1DED-4256-A717-DCEF282CFC48}" srcOrd="0" destOrd="0" presId="urn:microsoft.com/office/officeart/2005/8/layout/hierarchy5"/>
    <dgm:cxn modelId="{CCA0215F-7EB1-46D0-8047-21348AC2E557}" type="presParOf" srcId="{3CBD6562-6FB3-441E-9C79-CD54035AFC80}" destId="{9B3C9929-6CB9-43C8-9FD7-1DCC21E20246}" srcOrd="1" destOrd="0" presId="urn:microsoft.com/office/officeart/2005/8/layout/hierarchy5"/>
    <dgm:cxn modelId="{AAA1E558-359E-4A29-A685-3F02A150B5B7}" type="presParOf" srcId="{9B3C9929-6CB9-43C8-9FD7-1DCC21E20246}" destId="{2357CFD3-0DD6-47FA-866D-C3D4327E5DE8}" srcOrd="0" destOrd="0" presId="urn:microsoft.com/office/officeart/2005/8/layout/hierarchy5"/>
    <dgm:cxn modelId="{DA84CEE3-38DD-41D2-8CDC-FE08A53C144D}" type="presParOf" srcId="{2357CFD3-0DD6-47FA-866D-C3D4327E5DE8}" destId="{EF97C20E-954D-4531-A335-5C79538F2A3F}" srcOrd="0" destOrd="0" presId="urn:microsoft.com/office/officeart/2005/8/layout/hierarchy5"/>
    <dgm:cxn modelId="{3C19649D-A64F-4FD8-AEF6-B8B67C225D88}" type="presParOf" srcId="{9B3C9929-6CB9-43C8-9FD7-1DCC21E20246}" destId="{C2D73E2C-3CD5-4C91-9A24-B5588C6E5EFF}" srcOrd="1" destOrd="0" presId="urn:microsoft.com/office/officeart/2005/8/layout/hierarchy5"/>
    <dgm:cxn modelId="{15897D3A-98F5-4EEA-B43A-D00968CA5035}" type="presParOf" srcId="{C2D73E2C-3CD5-4C91-9A24-B5588C6E5EFF}" destId="{CF1CCB0C-F08F-4C15-BB0D-FE96423DA540}" srcOrd="0" destOrd="0" presId="urn:microsoft.com/office/officeart/2005/8/layout/hierarchy5"/>
    <dgm:cxn modelId="{74DC49B2-C627-4F51-9C25-F127208E3AD1}" type="presParOf" srcId="{C2D73E2C-3CD5-4C91-9A24-B5588C6E5EFF}" destId="{79B1A40B-76DC-4717-8FE9-063F5E57AF8B}" srcOrd="1" destOrd="0" presId="urn:microsoft.com/office/officeart/2005/8/layout/hierarchy5"/>
    <dgm:cxn modelId="{A0C9BB6C-4E5C-4C17-8D70-C5A8642CC44A}" type="presParOf" srcId="{9B3C9929-6CB9-43C8-9FD7-1DCC21E20246}" destId="{009020FF-BFF2-41A2-A178-7D6FA2E40F17}" srcOrd="2" destOrd="0" presId="urn:microsoft.com/office/officeart/2005/8/layout/hierarchy5"/>
    <dgm:cxn modelId="{B5256828-8EBE-41A7-B440-89A44505ACF6}" type="presParOf" srcId="{009020FF-BFF2-41A2-A178-7D6FA2E40F17}" destId="{F6F010E6-014B-4AE6-A881-B30DD25EF57B}" srcOrd="0" destOrd="0" presId="urn:microsoft.com/office/officeart/2005/8/layout/hierarchy5"/>
    <dgm:cxn modelId="{5C94EA0A-EF6D-4FC2-B6A6-8D9EB68269A6}" type="presParOf" srcId="{9B3C9929-6CB9-43C8-9FD7-1DCC21E20246}" destId="{571F0EDC-7C09-4604-A5B2-D7676BC6480D}" srcOrd="3" destOrd="0" presId="urn:microsoft.com/office/officeart/2005/8/layout/hierarchy5"/>
    <dgm:cxn modelId="{92E325B5-C3A5-434D-AF57-0A78C00D4A81}" type="presParOf" srcId="{571F0EDC-7C09-4604-A5B2-D7676BC6480D}" destId="{88EB1ECB-C7E0-4E60-91A9-9785AE807BC0}" srcOrd="0" destOrd="0" presId="urn:microsoft.com/office/officeart/2005/8/layout/hierarchy5"/>
    <dgm:cxn modelId="{71A18646-3912-4782-A73B-77D78558FC11}" type="presParOf" srcId="{571F0EDC-7C09-4604-A5B2-D7676BC6480D}" destId="{1B990DBB-DC4E-4F49-A355-AAEFD9D98A51}" srcOrd="1" destOrd="0" presId="urn:microsoft.com/office/officeart/2005/8/layout/hierarchy5"/>
    <dgm:cxn modelId="{723188FC-02B9-4375-808A-41BDF178A3C5}" type="presParOf" srcId="{1B990DBB-DC4E-4F49-A355-AAEFD9D98A51}" destId="{CE93363B-BAF6-4F6E-9A80-E732E26F9056}" srcOrd="0" destOrd="0" presId="urn:microsoft.com/office/officeart/2005/8/layout/hierarchy5"/>
    <dgm:cxn modelId="{27A4819A-2BBE-4A9E-AF4F-92AA77947332}" type="presParOf" srcId="{CE93363B-BAF6-4F6E-9A80-E732E26F9056}" destId="{F96E22F9-EA79-40A5-98AC-93831BA8EFBE}" srcOrd="0" destOrd="0" presId="urn:microsoft.com/office/officeart/2005/8/layout/hierarchy5"/>
    <dgm:cxn modelId="{48709FC4-EBEE-4205-8F01-A135D120C0D0}" type="presParOf" srcId="{1B990DBB-DC4E-4F49-A355-AAEFD9D98A51}" destId="{D9ADF833-B712-4551-9A56-A93183B590F4}" srcOrd="1" destOrd="0" presId="urn:microsoft.com/office/officeart/2005/8/layout/hierarchy5"/>
    <dgm:cxn modelId="{F4F170B6-AD4A-40D8-B6D0-1026FD7685A8}" type="presParOf" srcId="{D9ADF833-B712-4551-9A56-A93183B590F4}" destId="{048F13BD-F596-4C22-8C41-7EE74F0F8276}" srcOrd="0" destOrd="0" presId="urn:microsoft.com/office/officeart/2005/8/layout/hierarchy5"/>
    <dgm:cxn modelId="{794C2FB3-E739-44C2-84A0-009E645C5D73}" type="presParOf" srcId="{D9ADF833-B712-4551-9A56-A93183B590F4}" destId="{8656D1FA-29D0-4499-8CC9-269909FB0785}" srcOrd="1" destOrd="0" presId="urn:microsoft.com/office/officeart/2005/8/layout/hierarchy5"/>
    <dgm:cxn modelId="{58FEC777-E9D0-4E45-8AA3-00B01F5378FB}" type="presParOf" srcId="{72CC1B47-B218-47B6-857E-A2D8ACB47AA1}" destId="{F43C4044-FBD4-451C-ACAB-7BE61DD96F99}" srcOrd="2" destOrd="0" presId="urn:microsoft.com/office/officeart/2005/8/layout/hierarchy5"/>
    <dgm:cxn modelId="{C9EA5F01-9097-4DA9-B7CA-17B042EF32F6}" type="presParOf" srcId="{F43C4044-FBD4-451C-ACAB-7BE61DD96F99}" destId="{C0ACB0EC-7BFF-48A6-8AE0-0BCEEC7138DB}" srcOrd="0" destOrd="0" presId="urn:microsoft.com/office/officeart/2005/8/layout/hierarchy5"/>
    <dgm:cxn modelId="{5053C2EE-38F3-4F4E-9FF0-1A9F263C9FAE}" type="presParOf" srcId="{72CC1B47-B218-47B6-857E-A2D8ACB47AA1}" destId="{61A38133-832A-4900-904D-2B711A87B634}" srcOrd="3" destOrd="0" presId="urn:microsoft.com/office/officeart/2005/8/layout/hierarchy5"/>
    <dgm:cxn modelId="{4CE2E1C8-1DAA-44ED-934C-E28EF1CD8847}" type="presParOf" srcId="{61A38133-832A-4900-904D-2B711A87B634}" destId="{E2F257FA-9860-4990-82EA-B118D979D5F4}" srcOrd="0" destOrd="0" presId="urn:microsoft.com/office/officeart/2005/8/layout/hierarchy5"/>
    <dgm:cxn modelId="{ACB5ADE6-BF3E-49E8-8E2D-03AC5763E28C}" type="presParOf" srcId="{61A38133-832A-4900-904D-2B711A87B634}" destId="{A72379F0-170F-4402-8D7D-5A1A9487E1B5}" srcOrd="1" destOrd="0" presId="urn:microsoft.com/office/officeart/2005/8/layout/hierarchy5"/>
    <dgm:cxn modelId="{4D6F74E5-7AF9-4265-85AF-A2E9106C186F}" type="presParOf" srcId="{B59C0635-B37E-4A47-897C-EC12575C1084}" destId="{9C66B1BF-A712-4328-ABD0-42ACCD34A2A5}"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9356EF-B1C2-4AB5-B6E1-15748526906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2C17C68B-FA48-4136-9FBB-DDF64C865A71}">
      <dgm:prSet phldrT="[Text]"/>
      <dgm:spPr>
        <a:solidFill>
          <a:schemeClr val="accent5">
            <a:lumMod val="50000"/>
          </a:schemeClr>
        </a:solidFill>
      </dgm:spPr>
      <dgm:t>
        <a:bodyPr/>
        <a:lstStyle/>
        <a:p>
          <a:r>
            <a:rPr lang="en-US" dirty="0"/>
            <a:t>NAICS6</a:t>
          </a:r>
          <a:r>
            <a:rPr lang="en-US" i="1" dirty="0"/>
            <a:t> x </a:t>
          </a:r>
          <a:r>
            <a:rPr lang="en-US" i="0" dirty="0"/>
            <a:t>State</a:t>
          </a:r>
          <a:endParaRPr lang="en-US" dirty="0"/>
        </a:p>
      </dgm:t>
    </dgm:pt>
    <dgm:pt modelId="{B0B04687-C755-4C14-93BB-ADB3C8CA1129}" type="parTrans" cxnId="{10EC79EC-BD0E-49D6-BCD5-44F777793CC7}">
      <dgm:prSet/>
      <dgm:spPr/>
      <dgm:t>
        <a:bodyPr/>
        <a:lstStyle/>
        <a:p>
          <a:endParaRPr lang="en-US"/>
        </a:p>
      </dgm:t>
    </dgm:pt>
    <dgm:pt modelId="{C0951EE2-9F38-46BE-AC17-85005C81351B}" type="sibTrans" cxnId="{10EC79EC-BD0E-49D6-BCD5-44F777793CC7}">
      <dgm:prSet/>
      <dgm:spPr/>
      <dgm:t>
        <a:bodyPr/>
        <a:lstStyle/>
        <a:p>
          <a:endParaRPr lang="en-US"/>
        </a:p>
      </dgm:t>
    </dgm:pt>
    <dgm:pt modelId="{781DBBE5-0F13-45C6-8E24-178AF6FCA9D4}">
      <dgm:prSet phldrT="[Text]"/>
      <dgm:spPr>
        <a:solidFill>
          <a:schemeClr val="accent5">
            <a:lumMod val="50000"/>
          </a:schemeClr>
        </a:solidFill>
      </dgm:spPr>
      <dgm:t>
        <a:bodyPr/>
        <a:lstStyle/>
        <a:p>
          <a:r>
            <a:rPr lang="en-US" dirty="0"/>
            <a:t>NAICS6 </a:t>
          </a:r>
          <a:r>
            <a:rPr lang="en-US" i="1" dirty="0"/>
            <a:t>x</a:t>
          </a:r>
          <a:r>
            <a:rPr lang="en-US" i="0" dirty="0"/>
            <a:t> Region</a:t>
          </a:r>
          <a:endParaRPr lang="en-US" dirty="0"/>
        </a:p>
      </dgm:t>
    </dgm:pt>
    <dgm:pt modelId="{D24258BD-6B50-40D8-B00B-C460FB65F971}" type="parTrans" cxnId="{8A669536-D1E5-44C6-8F95-64A7BF63A0D2}">
      <dgm:prSet/>
      <dgm:spPr/>
      <dgm:t>
        <a:bodyPr/>
        <a:lstStyle/>
        <a:p>
          <a:endParaRPr lang="en-US"/>
        </a:p>
      </dgm:t>
    </dgm:pt>
    <dgm:pt modelId="{8805DD76-A59D-48C5-9F54-D23E14A4AB35}" type="sibTrans" cxnId="{8A669536-D1E5-44C6-8F95-64A7BF63A0D2}">
      <dgm:prSet/>
      <dgm:spPr/>
      <dgm:t>
        <a:bodyPr/>
        <a:lstStyle/>
        <a:p>
          <a:endParaRPr lang="en-US"/>
        </a:p>
      </dgm:t>
    </dgm:pt>
    <dgm:pt modelId="{7DBFC520-9644-44FB-A513-BAE8854D70C7}">
      <dgm:prSet phldrT="[Text]"/>
      <dgm:spPr>
        <a:solidFill>
          <a:srgbClr val="7030A0"/>
        </a:solidFill>
      </dgm:spPr>
      <dgm:t>
        <a:bodyPr/>
        <a:lstStyle/>
        <a:p>
          <a:r>
            <a:rPr lang="en-US" dirty="0"/>
            <a:t>NAICS4 </a:t>
          </a:r>
          <a:r>
            <a:rPr lang="en-US" i="1" dirty="0"/>
            <a:t>x </a:t>
          </a:r>
          <a:r>
            <a:rPr lang="en-US" i="0" dirty="0"/>
            <a:t>State</a:t>
          </a:r>
          <a:endParaRPr lang="en-US" dirty="0"/>
        </a:p>
      </dgm:t>
    </dgm:pt>
    <dgm:pt modelId="{6CC78ABE-35DD-48CA-BCA7-DA0EF6E12960}" type="parTrans" cxnId="{4A55FBB3-EFD6-4A83-8069-E02F3270D01C}">
      <dgm:prSet/>
      <dgm:spPr/>
      <dgm:t>
        <a:bodyPr/>
        <a:lstStyle/>
        <a:p>
          <a:endParaRPr lang="en-US"/>
        </a:p>
      </dgm:t>
    </dgm:pt>
    <dgm:pt modelId="{7E56C2A0-5941-4B38-8C4F-1A35D5B64B18}" type="sibTrans" cxnId="{4A55FBB3-EFD6-4A83-8069-E02F3270D01C}">
      <dgm:prSet/>
      <dgm:spPr/>
      <dgm:t>
        <a:bodyPr/>
        <a:lstStyle/>
        <a:p>
          <a:endParaRPr lang="en-US"/>
        </a:p>
      </dgm:t>
    </dgm:pt>
    <dgm:pt modelId="{4A999F01-1AC6-461D-B8D0-F0CC43F0C0CD}">
      <dgm:prSet phldrT="[Text]"/>
      <dgm:spPr>
        <a:solidFill>
          <a:schemeClr val="accent5">
            <a:lumMod val="50000"/>
          </a:schemeClr>
        </a:solidFill>
      </dgm:spPr>
      <dgm:t>
        <a:bodyPr/>
        <a:lstStyle/>
        <a:p>
          <a:r>
            <a:rPr lang="en-US" dirty="0"/>
            <a:t>NAICS6</a:t>
          </a:r>
        </a:p>
      </dgm:t>
    </dgm:pt>
    <dgm:pt modelId="{4FABD601-6284-407A-9F48-1DFE578C87C6}" type="parTrans" cxnId="{F986C899-1AA0-4BA6-91C5-864658AE1CA4}">
      <dgm:prSet/>
      <dgm:spPr/>
      <dgm:t>
        <a:bodyPr/>
        <a:lstStyle/>
        <a:p>
          <a:endParaRPr lang="en-US"/>
        </a:p>
      </dgm:t>
    </dgm:pt>
    <dgm:pt modelId="{ED5D59E0-F5AD-47B2-AFDC-8D9B822E5BC1}" type="sibTrans" cxnId="{F986C899-1AA0-4BA6-91C5-864658AE1CA4}">
      <dgm:prSet/>
      <dgm:spPr/>
      <dgm:t>
        <a:bodyPr/>
        <a:lstStyle/>
        <a:p>
          <a:endParaRPr lang="en-US"/>
        </a:p>
      </dgm:t>
    </dgm:pt>
    <dgm:pt modelId="{A4BB3410-89E0-439F-B33C-110E7D06AFFA}">
      <dgm:prSet phldrT="[Text]"/>
      <dgm:spPr>
        <a:solidFill>
          <a:srgbClr val="7030A0"/>
        </a:solidFill>
      </dgm:spPr>
      <dgm:t>
        <a:bodyPr/>
        <a:lstStyle/>
        <a:p>
          <a:r>
            <a:rPr lang="en-US" dirty="0"/>
            <a:t>NAICS4 </a:t>
          </a:r>
          <a:r>
            <a:rPr lang="en-US" i="1" dirty="0"/>
            <a:t>x </a:t>
          </a:r>
          <a:r>
            <a:rPr lang="en-US" i="0" dirty="0"/>
            <a:t>Region</a:t>
          </a:r>
          <a:endParaRPr lang="en-US" dirty="0"/>
        </a:p>
      </dgm:t>
    </dgm:pt>
    <dgm:pt modelId="{EAF591DB-BDC9-4572-94BA-38F63D15F631}" type="parTrans" cxnId="{B07934DA-6788-47F6-9278-A22672B9A56E}">
      <dgm:prSet/>
      <dgm:spPr/>
      <dgm:t>
        <a:bodyPr/>
        <a:lstStyle/>
        <a:p>
          <a:endParaRPr lang="en-US"/>
        </a:p>
      </dgm:t>
    </dgm:pt>
    <dgm:pt modelId="{D5D3EE04-C8C6-44FE-839E-66319167AB31}" type="sibTrans" cxnId="{B07934DA-6788-47F6-9278-A22672B9A56E}">
      <dgm:prSet/>
      <dgm:spPr/>
      <dgm:t>
        <a:bodyPr/>
        <a:lstStyle/>
        <a:p>
          <a:endParaRPr lang="en-US"/>
        </a:p>
      </dgm:t>
    </dgm:pt>
    <dgm:pt modelId="{1C7E069C-1441-45AC-8A76-ED331A5677E4}">
      <dgm:prSet phldrT="[Text]"/>
      <dgm:spPr>
        <a:solidFill>
          <a:schemeClr val="accent5">
            <a:lumMod val="50000"/>
          </a:schemeClr>
        </a:solidFill>
      </dgm:spPr>
      <dgm:t>
        <a:bodyPr/>
        <a:lstStyle/>
        <a:p>
          <a:r>
            <a:rPr lang="en-US" dirty="0"/>
            <a:t>NAICS4</a:t>
          </a:r>
        </a:p>
      </dgm:t>
    </dgm:pt>
    <dgm:pt modelId="{3D9C3E9B-4614-4880-B76E-BB18A15B3423}" type="parTrans" cxnId="{7E5BD7B1-E3D1-438F-8281-068E13E98F40}">
      <dgm:prSet/>
      <dgm:spPr/>
      <dgm:t>
        <a:bodyPr/>
        <a:lstStyle/>
        <a:p>
          <a:endParaRPr lang="en-US"/>
        </a:p>
      </dgm:t>
    </dgm:pt>
    <dgm:pt modelId="{D9192FE8-34B3-400E-A315-F6E7ADD75BFE}" type="sibTrans" cxnId="{7E5BD7B1-E3D1-438F-8281-068E13E98F40}">
      <dgm:prSet/>
      <dgm:spPr/>
      <dgm:t>
        <a:bodyPr/>
        <a:lstStyle/>
        <a:p>
          <a:endParaRPr lang="en-US"/>
        </a:p>
      </dgm:t>
    </dgm:pt>
    <dgm:pt modelId="{4DF0B2CD-0B86-4F45-AFE2-5EE978005B73}">
      <dgm:prSet phldrT="[Text]"/>
      <dgm:spPr>
        <a:solidFill>
          <a:srgbClr val="7030A0"/>
        </a:solidFill>
      </dgm:spPr>
      <dgm:t>
        <a:bodyPr/>
        <a:lstStyle/>
        <a:p>
          <a:r>
            <a:rPr lang="en-US" dirty="0"/>
            <a:t>NAICS3 </a:t>
          </a:r>
          <a:r>
            <a:rPr lang="en-US" i="1" dirty="0"/>
            <a:t>x</a:t>
          </a:r>
          <a:r>
            <a:rPr lang="en-US" i="0" dirty="0"/>
            <a:t> Region</a:t>
          </a:r>
          <a:endParaRPr lang="en-US" dirty="0"/>
        </a:p>
      </dgm:t>
    </dgm:pt>
    <dgm:pt modelId="{B2951D96-7E2B-423A-9B0A-3027E1010242}" type="parTrans" cxnId="{26277DAD-23E8-4B10-9F00-F2CE268C92F6}">
      <dgm:prSet/>
      <dgm:spPr/>
      <dgm:t>
        <a:bodyPr/>
        <a:lstStyle/>
        <a:p>
          <a:endParaRPr lang="en-US"/>
        </a:p>
      </dgm:t>
    </dgm:pt>
    <dgm:pt modelId="{FD7AB005-FDCB-4FA8-B823-713A6AA15B4B}" type="sibTrans" cxnId="{26277DAD-23E8-4B10-9F00-F2CE268C92F6}">
      <dgm:prSet/>
      <dgm:spPr/>
      <dgm:t>
        <a:bodyPr/>
        <a:lstStyle/>
        <a:p>
          <a:endParaRPr lang="en-US"/>
        </a:p>
      </dgm:t>
    </dgm:pt>
    <dgm:pt modelId="{1C655E87-1612-481E-96B4-2CD0767032D7}">
      <dgm:prSet phldrT="[Text]"/>
      <dgm:spPr>
        <a:solidFill>
          <a:schemeClr val="accent5">
            <a:lumMod val="50000"/>
          </a:schemeClr>
        </a:solidFill>
      </dgm:spPr>
      <dgm:t>
        <a:bodyPr/>
        <a:lstStyle/>
        <a:p>
          <a:r>
            <a:rPr lang="en-US" dirty="0"/>
            <a:t>NAICS3</a:t>
          </a:r>
        </a:p>
      </dgm:t>
    </dgm:pt>
    <dgm:pt modelId="{A3079C29-955C-45AC-9376-9B74B31B7DE6}" type="parTrans" cxnId="{C8189957-1591-47C3-AE7D-9C34944120B4}">
      <dgm:prSet/>
      <dgm:spPr/>
      <dgm:t>
        <a:bodyPr/>
        <a:lstStyle/>
        <a:p>
          <a:endParaRPr lang="en-US"/>
        </a:p>
      </dgm:t>
    </dgm:pt>
    <dgm:pt modelId="{CBC31CED-88ED-405B-A2AF-E5B33A604AB1}" type="sibTrans" cxnId="{C8189957-1591-47C3-AE7D-9C34944120B4}">
      <dgm:prSet/>
      <dgm:spPr/>
      <dgm:t>
        <a:bodyPr/>
        <a:lstStyle/>
        <a:p>
          <a:endParaRPr lang="en-US"/>
        </a:p>
      </dgm:t>
    </dgm:pt>
    <dgm:pt modelId="{B59C0635-B37E-4A47-897C-EC12575C1084}" type="pres">
      <dgm:prSet presAssocID="{619356EF-B1C2-4AB5-B6E1-157485269061}" presName="mainComposite" presStyleCnt="0">
        <dgm:presLayoutVars>
          <dgm:chPref val="1"/>
          <dgm:dir/>
          <dgm:animOne val="branch"/>
          <dgm:animLvl val="lvl"/>
          <dgm:resizeHandles val="exact"/>
        </dgm:presLayoutVars>
      </dgm:prSet>
      <dgm:spPr/>
    </dgm:pt>
    <dgm:pt modelId="{C2BD9E0C-95C4-42EF-82D8-F4B7179A4DCE}" type="pres">
      <dgm:prSet presAssocID="{619356EF-B1C2-4AB5-B6E1-157485269061}" presName="hierFlow" presStyleCnt="0"/>
      <dgm:spPr/>
    </dgm:pt>
    <dgm:pt modelId="{61F8549C-CF5E-46A0-862E-116A14637FF9}" type="pres">
      <dgm:prSet presAssocID="{619356EF-B1C2-4AB5-B6E1-157485269061}" presName="hierChild1" presStyleCnt="0">
        <dgm:presLayoutVars>
          <dgm:chPref val="1"/>
          <dgm:animOne val="branch"/>
          <dgm:animLvl val="lvl"/>
        </dgm:presLayoutVars>
      </dgm:prSet>
      <dgm:spPr/>
    </dgm:pt>
    <dgm:pt modelId="{8490A2A2-8EC6-478F-906C-CD449593674A}" type="pres">
      <dgm:prSet presAssocID="{2C17C68B-FA48-4136-9FBB-DDF64C865A71}" presName="Name17" presStyleCnt="0"/>
      <dgm:spPr/>
    </dgm:pt>
    <dgm:pt modelId="{7DC08641-A2E9-4F82-BB00-A54E1B981406}" type="pres">
      <dgm:prSet presAssocID="{2C17C68B-FA48-4136-9FBB-DDF64C865A71}" presName="level1Shape" presStyleLbl="node0" presStyleIdx="0" presStyleCnt="1">
        <dgm:presLayoutVars>
          <dgm:chPref val="3"/>
        </dgm:presLayoutVars>
      </dgm:prSet>
      <dgm:spPr/>
    </dgm:pt>
    <dgm:pt modelId="{72CC1B47-B218-47B6-857E-A2D8ACB47AA1}" type="pres">
      <dgm:prSet presAssocID="{2C17C68B-FA48-4136-9FBB-DDF64C865A71}" presName="hierChild2" presStyleCnt="0"/>
      <dgm:spPr/>
    </dgm:pt>
    <dgm:pt modelId="{025AF838-CD7F-4754-869C-7D7F064FC848}" type="pres">
      <dgm:prSet presAssocID="{D24258BD-6B50-40D8-B00B-C460FB65F971}" presName="Name25" presStyleLbl="parChTrans1D2" presStyleIdx="0" presStyleCnt="2"/>
      <dgm:spPr/>
    </dgm:pt>
    <dgm:pt modelId="{2EC426EA-7FCD-48F8-B47A-2E0BF1FDF740}" type="pres">
      <dgm:prSet presAssocID="{D24258BD-6B50-40D8-B00B-C460FB65F971}" presName="connTx" presStyleLbl="parChTrans1D2" presStyleIdx="0" presStyleCnt="2"/>
      <dgm:spPr/>
    </dgm:pt>
    <dgm:pt modelId="{8A55E47F-A2B8-42C6-B2A2-DA469DE0E0F8}" type="pres">
      <dgm:prSet presAssocID="{781DBBE5-0F13-45C6-8E24-178AF6FCA9D4}" presName="Name30" presStyleCnt="0"/>
      <dgm:spPr/>
    </dgm:pt>
    <dgm:pt modelId="{5E2DADD1-D646-4AB9-9DD1-E79868442E52}" type="pres">
      <dgm:prSet presAssocID="{781DBBE5-0F13-45C6-8E24-178AF6FCA9D4}" presName="level2Shape" presStyleLbl="node2" presStyleIdx="0" presStyleCnt="2"/>
      <dgm:spPr/>
    </dgm:pt>
    <dgm:pt modelId="{6214EED6-EC60-4599-915A-FBC9A7A90EC1}" type="pres">
      <dgm:prSet presAssocID="{781DBBE5-0F13-45C6-8E24-178AF6FCA9D4}" presName="hierChild3" presStyleCnt="0"/>
      <dgm:spPr/>
    </dgm:pt>
    <dgm:pt modelId="{A4C3F986-0059-4EBB-9230-AF3CA54CECAB}" type="pres">
      <dgm:prSet presAssocID="{4FABD601-6284-407A-9F48-1DFE578C87C6}" presName="Name25" presStyleLbl="parChTrans1D3" presStyleIdx="0" presStyleCnt="2"/>
      <dgm:spPr/>
    </dgm:pt>
    <dgm:pt modelId="{A4C65912-A580-4906-B595-F9058E05219E}" type="pres">
      <dgm:prSet presAssocID="{4FABD601-6284-407A-9F48-1DFE578C87C6}" presName="connTx" presStyleLbl="parChTrans1D3" presStyleIdx="0" presStyleCnt="2"/>
      <dgm:spPr/>
    </dgm:pt>
    <dgm:pt modelId="{4F071775-E179-4C0A-A684-BD495BE0842E}" type="pres">
      <dgm:prSet presAssocID="{4A999F01-1AC6-461D-B8D0-F0CC43F0C0CD}" presName="Name30" presStyleCnt="0"/>
      <dgm:spPr/>
    </dgm:pt>
    <dgm:pt modelId="{9A21E581-26E6-4FCB-8395-74FA9C9F269F}" type="pres">
      <dgm:prSet presAssocID="{4A999F01-1AC6-461D-B8D0-F0CC43F0C0CD}" presName="level2Shape" presStyleLbl="node3" presStyleIdx="0" presStyleCnt="2"/>
      <dgm:spPr/>
    </dgm:pt>
    <dgm:pt modelId="{371573FD-9F70-480E-8442-A495ECFA67D4}" type="pres">
      <dgm:prSet presAssocID="{4A999F01-1AC6-461D-B8D0-F0CC43F0C0CD}" presName="hierChild3" presStyleCnt="0"/>
      <dgm:spPr/>
    </dgm:pt>
    <dgm:pt modelId="{257530BC-7872-413F-9EA9-C54951B13664}" type="pres">
      <dgm:prSet presAssocID="{EAF591DB-BDC9-4572-94BA-38F63D15F631}" presName="Name25" presStyleLbl="parChTrans1D3" presStyleIdx="1" presStyleCnt="2"/>
      <dgm:spPr/>
    </dgm:pt>
    <dgm:pt modelId="{B5C9F812-A4D5-477B-9FD2-BEBB93BECDB0}" type="pres">
      <dgm:prSet presAssocID="{EAF591DB-BDC9-4572-94BA-38F63D15F631}" presName="connTx" presStyleLbl="parChTrans1D3" presStyleIdx="1" presStyleCnt="2"/>
      <dgm:spPr/>
    </dgm:pt>
    <dgm:pt modelId="{3CBD6562-6FB3-441E-9C79-CD54035AFC80}" type="pres">
      <dgm:prSet presAssocID="{A4BB3410-89E0-439F-B33C-110E7D06AFFA}" presName="Name30" presStyleCnt="0"/>
      <dgm:spPr/>
    </dgm:pt>
    <dgm:pt modelId="{36BF6CBA-1DED-4256-A717-DCEF282CFC48}" type="pres">
      <dgm:prSet presAssocID="{A4BB3410-89E0-439F-B33C-110E7D06AFFA}" presName="level2Shape" presStyleLbl="node3" presStyleIdx="1" presStyleCnt="2"/>
      <dgm:spPr/>
    </dgm:pt>
    <dgm:pt modelId="{9B3C9929-6CB9-43C8-9FD7-1DCC21E20246}" type="pres">
      <dgm:prSet presAssocID="{A4BB3410-89E0-439F-B33C-110E7D06AFFA}" presName="hierChild3" presStyleCnt="0"/>
      <dgm:spPr/>
    </dgm:pt>
    <dgm:pt modelId="{2357CFD3-0DD6-47FA-866D-C3D4327E5DE8}" type="pres">
      <dgm:prSet presAssocID="{3D9C3E9B-4614-4880-B76E-BB18A15B3423}" presName="Name25" presStyleLbl="parChTrans1D4" presStyleIdx="0" presStyleCnt="3"/>
      <dgm:spPr/>
    </dgm:pt>
    <dgm:pt modelId="{EF97C20E-954D-4531-A335-5C79538F2A3F}" type="pres">
      <dgm:prSet presAssocID="{3D9C3E9B-4614-4880-B76E-BB18A15B3423}" presName="connTx" presStyleLbl="parChTrans1D4" presStyleIdx="0" presStyleCnt="3"/>
      <dgm:spPr/>
    </dgm:pt>
    <dgm:pt modelId="{C2D73E2C-3CD5-4C91-9A24-B5588C6E5EFF}" type="pres">
      <dgm:prSet presAssocID="{1C7E069C-1441-45AC-8A76-ED331A5677E4}" presName="Name30" presStyleCnt="0"/>
      <dgm:spPr/>
    </dgm:pt>
    <dgm:pt modelId="{CF1CCB0C-F08F-4C15-BB0D-FE96423DA540}" type="pres">
      <dgm:prSet presAssocID="{1C7E069C-1441-45AC-8A76-ED331A5677E4}" presName="level2Shape" presStyleLbl="node4" presStyleIdx="0" presStyleCnt="3"/>
      <dgm:spPr/>
    </dgm:pt>
    <dgm:pt modelId="{79B1A40B-76DC-4717-8FE9-063F5E57AF8B}" type="pres">
      <dgm:prSet presAssocID="{1C7E069C-1441-45AC-8A76-ED331A5677E4}" presName="hierChild3" presStyleCnt="0"/>
      <dgm:spPr/>
    </dgm:pt>
    <dgm:pt modelId="{009020FF-BFF2-41A2-A178-7D6FA2E40F17}" type="pres">
      <dgm:prSet presAssocID="{B2951D96-7E2B-423A-9B0A-3027E1010242}" presName="Name25" presStyleLbl="parChTrans1D4" presStyleIdx="1" presStyleCnt="3"/>
      <dgm:spPr/>
    </dgm:pt>
    <dgm:pt modelId="{F6F010E6-014B-4AE6-A881-B30DD25EF57B}" type="pres">
      <dgm:prSet presAssocID="{B2951D96-7E2B-423A-9B0A-3027E1010242}" presName="connTx" presStyleLbl="parChTrans1D4" presStyleIdx="1" presStyleCnt="3"/>
      <dgm:spPr/>
    </dgm:pt>
    <dgm:pt modelId="{571F0EDC-7C09-4604-A5B2-D7676BC6480D}" type="pres">
      <dgm:prSet presAssocID="{4DF0B2CD-0B86-4F45-AFE2-5EE978005B73}" presName="Name30" presStyleCnt="0"/>
      <dgm:spPr/>
    </dgm:pt>
    <dgm:pt modelId="{88EB1ECB-C7E0-4E60-91A9-9785AE807BC0}" type="pres">
      <dgm:prSet presAssocID="{4DF0B2CD-0B86-4F45-AFE2-5EE978005B73}" presName="level2Shape" presStyleLbl="node4" presStyleIdx="1" presStyleCnt="3"/>
      <dgm:spPr/>
    </dgm:pt>
    <dgm:pt modelId="{1B990DBB-DC4E-4F49-A355-AAEFD9D98A51}" type="pres">
      <dgm:prSet presAssocID="{4DF0B2CD-0B86-4F45-AFE2-5EE978005B73}" presName="hierChild3" presStyleCnt="0"/>
      <dgm:spPr/>
    </dgm:pt>
    <dgm:pt modelId="{CE93363B-BAF6-4F6E-9A80-E732E26F9056}" type="pres">
      <dgm:prSet presAssocID="{A3079C29-955C-45AC-9376-9B74B31B7DE6}" presName="Name25" presStyleLbl="parChTrans1D4" presStyleIdx="2" presStyleCnt="3"/>
      <dgm:spPr/>
    </dgm:pt>
    <dgm:pt modelId="{F96E22F9-EA79-40A5-98AC-93831BA8EFBE}" type="pres">
      <dgm:prSet presAssocID="{A3079C29-955C-45AC-9376-9B74B31B7DE6}" presName="connTx" presStyleLbl="parChTrans1D4" presStyleIdx="2" presStyleCnt="3"/>
      <dgm:spPr/>
    </dgm:pt>
    <dgm:pt modelId="{D9ADF833-B712-4551-9A56-A93183B590F4}" type="pres">
      <dgm:prSet presAssocID="{1C655E87-1612-481E-96B4-2CD0767032D7}" presName="Name30" presStyleCnt="0"/>
      <dgm:spPr/>
    </dgm:pt>
    <dgm:pt modelId="{048F13BD-F596-4C22-8C41-7EE74F0F8276}" type="pres">
      <dgm:prSet presAssocID="{1C655E87-1612-481E-96B4-2CD0767032D7}" presName="level2Shape" presStyleLbl="node4" presStyleIdx="2" presStyleCnt="3"/>
      <dgm:spPr/>
    </dgm:pt>
    <dgm:pt modelId="{8656D1FA-29D0-4499-8CC9-269909FB0785}" type="pres">
      <dgm:prSet presAssocID="{1C655E87-1612-481E-96B4-2CD0767032D7}" presName="hierChild3" presStyleCnt="0"/>
      <dgm:spPr/>
    </dgm:pt>
    <dgm:pt modelId="{F43C4044-FBD4-451C-ACAB-7BE61DD96F99}" type="pres">
      <dgm:prSet presAssocID="{6CC78ABE-35DD-48CA-BCA7-DA0EF6E12960}" presName="Name25" presStyleLbl="parChTrans1D2" presStyleIdx="1" presStyleCnt="2"/>
      <dgm:spPr/>
    </dgm:pt>
    <dgm:pt modelId="{C0ACB0EC-7BFF-48A6-8AE0-0BCEEC7138DB}" type="pres">
      <dgm:prSet presAssocID="{6CC78ABE-35DD-48CA-BCA7-DA0EF6E12960}" presName="connTx" presStyleLbl="parChTrans1D2" presStyleIdx="1" presStyleCnt="2"/>
      <dgm:spPr/>
    </dgm:pt>
    <dgm:pt modelId="{61A38133-832A-4900-904D-2B711A87B634}" type="pres">
      <dgm:prSet presAssocID="{7DBFC520-9644-44FB-A513-BAE8854D70C7}" presName="Name30" presStyleCnt="0"/>
      <dgm:spPr/>
    </dgm:pt>
    <dgm:pt modelId="{E2F257FA-9860-4990-82EA-B118D979D5F4}" type="pres">
      <dgm:prSet presAssocID="{7DBFC520-9644-44FB-A513-BAE8854D70C7}" presName="level2Shape" presStyleLbl="node2" presStyleIdx="1" presStyleCnt="2"/>
      <dgm:spPr/>
    </dgm:pt>
    <dgm:pt modelId="{A72379F0-170F-4402-8D7D-5A1A9487E1B5}" type="pres">
      <dgm:prSet presAssocID="{7DBFC520-9644-44FB-A513-BAE8854D70C7}" presName="hierChild3" presStyleCnt="0"/>
      <dgm:spPr/>
    </dgm:pt>
    <dgm:pt modelId="{9C66B1BF-A712-4328-ABD0-42ACCD34A2A5}" type="pres">
      <dgm:prSet presAssocID="{619356EF-B1C2-4AB5-B6E1-157485269061}" presName="bgShapesFlow" presStyleCnt="0"/>
      <dgm:spPr/>
    </dgm:pt>
  </dgm:ptLst>
  <dgm:cxnLst>
    <dgm:cxn modelId="{35601000-8DD9-4E37-93C5-E6869FB415ED}" type="presOf" srcId="{3D9C3E9B-4614-4880-B76E-BB18A15B3423}" destId="{2357CFD3-0DD6-47FA-866D-C3D4327E5DE8}" srcOrd="0" destOrd="0" presId="urn:microsoft.com/office/officeart/2005/8/layout/hierarchy5"/>
    <dgm:cxn modelId="{23E36501-9FCE-4EED-B879-4FF009B1DF9E}" type="presOf" srcId="{3D9C3E9B-4614-4880-B76E-BB18A15B3423}" destId="{EF97C20E-954D-4531-A335-5C79538F2A3F}" srcOrd="1" destOrd="0" presId="urn:microsoft.com/office/officeart/2005/8/layout/hierarchy5"/>
    <dgm:cxn modelId="{BE85EA08-5F93-4389-A502-8119CEE4B095}" type="presOf" srcId="{7DBFC520-9644-44FB-A513-BAE8854D70C7}" destId="{E2F257FA-9860-4990-82EA-B118D979D5F4}" srcOrd="0" destOrd="0" presId="urn:microsoft.com/office/officeart/2005/8/layout/hierarchy5"/>
    <dgm:cxn modelId="{A18E8211-5BCB-4D64-A502-E96573849022}" type="presOf" srcId="{EAF591DB-BDC9-4572-94BA-38F63D15F631}" destId="{257530BC-7872-413F-9EA9-C54951B13664}" srcOrd="0" destOrd="0" presId="urn:microsoft.com/office/officeart/2005/8/layout/hierarchy5"/>
    <dgm:cxn modelId="{A2B5CD16-0DB9-4142-935D-F58C61495715}" type="presOf" srcId="{A3079C29-955C-45AC-9376-9B74B31B7DE6}" destId="{F96E22F9-EA79-40A5-98AC-93831BA8EFBE}" srcOrd="1" destOrd="0" presId="urn:microsoft.com/office/officeart/2005/8/layout/hierarchy5"/>
    <dgm:cxn modelId="{88505626-8516-4027-B3A5-DD9D7563752C}" type="presOf" srcId="{4FABD601-6284-407A-9F48-1DFE578C87C6}" destId="{A4C65912-A580-4906-B595-F9058E05219E}" srcOrd="1" destOrd="0" presId="urn:microsoft.com/office/officeart/2005/8/layout/hierarchy5"/>
    <dgm:cxn modelId="{914EFF26-C8B1-4ECB-9A73-F3224A8D17B1}" type="presOf" srcId="{B2951D96-7E2B-423A-9B0A-3027E1010242}" destId="{009020FF-BFF2-41A2-A178-7D6FA2E40F17}" srcOrd="0" destOrd="0" presId="urn:microsoft.com/office/officeart/2005/8/layout/hierarchy5"/>
    <dgm:cxn modelId="{8A669536-D1E5-44C6-8F95-64A7BF63A0D2}" srcId="{2C17C68B-FA48-4136-9FBB-DDF64C865A71}" destId="{781DBBE5-0F13-45C6-8E24-178AF6FCA9D4}" srcOrd="0" destOrd="0" parTransId="{D24258BD-6B50-40D8-B00B-C460FB65F971}" sibTransId="{8805DD76-A59D-48C5-9F54-D23E14A4AB35}"/>
    <dgm:cxn modelId="{D9B4E43B-7852-43F5-BDB5-1CAC55B51AD8}" type="presOf" srcId="{A3079C29-955C-45AC-9376-9B74B31B7DE6}" destId="{CE93363B-BAF6-4F6E-9A80-E732E26F9056}" srcOrd="0" destOrd="0" presId="urn:microsoft.com/office/officeart/2005/8/layout/hierarchy5"/>
    <dgm:cxn modelId="{934AF23B-04D1-4413-9F30-083580E920B2}" type="presOf" srcId="{619356EF-B1C2-4AB5-B6E1-157485269061}" destId="{B59C0635-B37E-4A47-897C-EC12575C1084}" srcOrd="0" destOrd="0" presId="urn:microsoft.com/office/officeart/2005/8/layout/hierarchy5"/>
    <dgm:cxn modelId="{1EC8575F-453B-4AF5-824B-48124E4B568C}" type="presOf" srcId="{1C7E069C-1441-45AC-8A76-ED331A5677E4}" destId="{CF1CCB0C-F08F-4C15-BB0D-FE96423DA540}" srcOrd="0" destOrd="0" presId="urn:microsoft.com/office/officeart/2005/8/layout/hierarchy5"/>
    <dgm:cxn modelId="{0B6F3842-0B7E-45E1-8781-2887F5C955C0}" type="presOf" srcId="{6CC78ABE-35DD-48CA-BCA7-DA0EF6E12960}" destId="{F43C4044-FBD4-451C-ACAB-7BE61DD96F99}" srcOrd="0" destOrd="0" presId="urn:microsoft.com/office/officeart/2005/8/layout/hierarchy5"/>
    <dgm:cxn modelId="{ADD8916D-87DE-400D-9768-7237B191270C}" type="presOf" srcId="{D24258BD-6B50-40D8-B00B-C460FB65F971}" destId="{025AF838-CD7F-4754-869C-7D7F064FC848}" srcOrd="0" destOrd="0" presId="urn:microsoft.com/office/officeart/2005/8/layout/hierarchy5"/>
    <dgm:cxn modelId="{F575B174-372C-4050-974A-63F6E411922B}" type="presOf" srcId="{D24258BD-6B50-40D8-B00B-C460FB65F971}" destId="{2EC426EA-7FCD-48F8-B47A-2E0BF1FDF740}" srcOrd="1" destOrd="0" presId="urn:microsoft.com/office/officeart/2005/8/layout/hierarchy5"/>
    <dgm:cxn modelId="{980DEA56-BED1-4E05-8003-D52597F4CC3E}" type="presOf" srcId="{B2951D96-7E2B-423A-9B0A-3027E1010242}" destId="{F6F010E6-014B-4AE6-A881-B30DD25EF57B}" srcOrd="1" destOrd="0" presId="urn:microsoft.com/office/officeart/2005/8/layout/hierarchy5"/>
    <dgm:cxn modelId="{C8189957-1591-47C3-AE7D-9C34944120B4}" srcId="{4DF0B2CD-0B86-4F45-AFE2-5EE978005B73}" destId="{1C655E87-1612-481E-96B4-2CD0767032D7}" srcOrd="0" destOrd="0" parTransId="{A3079C29-955C-45AC-9376-9B74B31B7DE6}" sibTransId="{CBC31CED-88ED-405B-A2AF-E5B33A604AB1}"/>
    <dgm:cxn modelId="{AF22FE89-7A84-4825-9E16-36047A36217B}" type="presOf" srcId="{4A999F01-1AC6-461D-B8D0-F0CC43F0C0CD}" destId="{9A21E581-26E6-4FCB-8395-74FA9C9F269F}" srcOrd="0" destOrd="0" presId="urn:microsoft.com/office/officeart/2005/8/layout/hierarchy5"/>
    <dgm:cxn modelId="{F986C899-1AA0-4BA6-91C5-864658AE1CA4}" srcId="{781DBBE5-0F13-45C6-8E24-178AF6FCA9D4}" destId="{4A999F01-1AC6-461D-B8D0-F0CC43F0C0CD}" srcOrd="0" destOrd="0" parTransId="{4FABD601-6284-407A-9F48-1DFE578C87C6}" sibTransId="{ED5D59E0-F5AD-47B2-AFDC-8D9B822E5BC1}"/>
    <dgm:cxn modelId="{7EA7AC9A-D510-4642-B206-A6A17FC81E8F}" type="presOf" srcId="{4FABD601-6284-407A-9F48-1DFE578C87C6}" destId="{A4C3F986-0059-4EBB-9230-AF3CA54CECAB}" srcOrd="0" destOrd="0" presId="urn:microsoft.com/office/officeart/2005/8/layout/hierarchy5"/>
    <dgm:cxn modelId="{3221B1A3-4596-49A8-B8D4-DF230322DDB5}" type="presOf" srcId="{781DBBE5-0F13-45C6-8E24-178AF6FCA9D4}" destId="{5E2DADD1-D646-4AB9-9DD1-E79868442E52}" srcOrd="0" destOrd="0" presId="urn:microsoft.com/office/officeart/2005/8/layout/hierarchy5"/>
    <dgm:cxn modelId="{26277DAD-23E8-4B10-9F00-F2CE268C92F6}" srcId="{A4BB3410-89E0-439F-B33C-110E7D06AFFA}" destId="{4DF0B2CD-0B86-4F45-AFE2-5EE978005B73}" srcOrd="1" destOrd="0" parTransId="{B2951D96-7E2B-423A-9B0A-3027E1010242}" sibTransId="{FD7AB005-FDCB-4FA8-B823-713A6AA15B4B}"/>
    <dgm:cxn modelId="{7E5BD7B1-E3D1-438F-8281-068E13E98F40}" srcId="{A4BB3410-89E0-439F-B33C-110E7D06AFFA}" destId="{1C7E069C-1441-45AC-8A76-ED331A5677E4}" srcOrd="0" destOrd="0" parTransId="{3D9C3E9B-4614-4880-B76E-BB18A15B3423}" sibTransId="{D9192FE8-34B3-400E-A315-F6E7ADD75BFE}"/>
    <dgm:cxn modelId="{4A55FBB3-EFD6-4A83-8069-E02F3270D01C}" srcId="{2C17C68B-FA48-4136-9FBB-DDF64C865A71}" destId="{7DBFC520-9644-44FB-A513-BAE8854D70C7}" srcOrd="1" destOrd="0" parTransId="{6CC78ABE-35DD-48CA-BCA7-DA0EF6E12960}" sibTransId="{7E56C2A0-5941-4B38-8C4F-1A35D5B64B18}"/>
    <dgm:cxn modelId="{CD3F14B9-7DD0-415D-A222-10867770BCED}" type="presOf" srcId="{1C655E87-1612-481E-96B4-2CD0767032D7}" destId="{048F13BD-F596-4C22-8C41-7EE74F0F8276}" srcOrd="0" destOrd="0" presId="urn:microsoft.com/office/officeart/2005/8/layout/hierarchy5"/>
    <dgm:cxn modelId="{08F852C2-E3D6-46E3-9699-5632300A6C89}" type="presOf" srcId="{6CC78ABE-35DD-48CA-BCA7-DA0EF6E12960}" destId="{C0ACB0EC-7BFF-48A6-8AE0-0BCEEC7138DB}" srcOrd="1" destOrd="0" presId="urn:microsoft.com/office/officeart/2005/8/layout/hierarchy5"/>
    <dgm:cxn modelId="{7E910EC5-74A8-446F-B75F-129EF02039B3}" type="presOf" srcId="{EAF591DB-BDC9-4572-94BA-38F63D15F631}" destId="{B5C9F812-A4D5-477B-9FD2-BEBB93BECDB0}" srcOrd="1" destOrd="0" presId="urn:microsoft.com/office/officeart/2005/8/layout/hierarchy5"/>
    <dgm:cxn modelId="{14B1D8C5-4300-469B-B05E-188526D31C63}" type="presOf" srcId="{4DF0B2CD-0B86-4F45-AFE2-5EE978005B73}" destId="{88EB1ECB-C7E0-4E60-91A9-9785AE807BC0}" srcOrd="0" destOrd="0" presId="urn:microsoft.com/office/officeart/2005/8/layout/hierarchy5"/>
    <dgm:cxn modelId="{19FB84D3-8319-4E49-8AAE-E75120B29A6A}" type="presOf" srcId="{A4BB3410-89E0-439F-B33C-110E7D06AFFA}" destId="{36BF6CBA-1DED-4256-A717-DCEF282CFC48}" srcOrd="0" destOrd="0" presId="urn:microsoft.com/office/officeart/2005/8/layout/hierarchy5"/>
    <dgm:cxn modelId="{B07934DA-6788-47F6-9278-A22672B9A56E}" srcId="{781DBBE5-0F13-45C6-8E24-178AF6FCA9D4}" destId="{A4BB3410-89E0-439F-B33C-110E7D06AFFA}" srcOrd="1" destOrd="0" parTransId="{EAF591DB-BDC9-4572-94BA-38F63D15F631}" sibTransId="{D5D3EE04-C8C6-44FE-839E-66319167AB31}"/>
    <dgm:cxn modelId="{10EC79EC-BD0E-49D6-BCD5-44F777793CC7}" srcId="{619356EF-B1C2-4AB5-B6E1-157485269061}" destId="{2C17C68B-FA48-4136-9FBB-DDF64C865A71}" srcOrd="0" destOrd="0" parTransId="{B0B04687-C755-4C14-93BB-ADB3C8CA1129}" sibTransId="{C0951EE2-9F38-46BE-AC17-85005C81351B}"/>
    <dgm:cxn modelId="{AAF867FF-43EF-4CA5-A185-CF064E488D78}" type="presOf" srcId="{2C17C68B-FA48-4136-9FBB-DDF64C865A71}" destId="{7DC08641-A2E9-4F82-BB00-A54E1B981406}" srcOrd="0" destOrd="0" presId="urn:microsoft.com/office/officeart/2005/8/layout/hierarchy5"/>
    <dgm:cxn modelId="{BBC564FC-9CE9-431B-9191-58C4FC688412}" type="presParOf" srcId="{B59C0635-B37E-4A47-897C-EC12575C1084}" destId="{C2BD9E0C-95C4-42EF-82D8-F4B7179A4DCE}" srcOrd="0" destOrd="0" presId="urn:microsoft.com/office/officeart/2005/8/layout/hierarchy5"/>
    <dgm:cxn modelId="{94A7399C-FEFD-49BB-A931-CB9010ECE7F4}" type="presParOf" srcId="{C2BD9E0C-95C4-42EF-82D8-F4B7179A4DCE}" destId="{61F8549C-CF5E-46A0-862E-116A14637FF9}" srcOrd="0" destOrd="0" presId="urn:microsoft.com/office/officeart/2005/8/layout/hierarchy5"/>
    <dgm:cxn modelId="{2B7F69C1-7EAB-49B2-8373-2F53E084551D}" type="presParOf" srcId="{61F8549C-CF5E-46A0-862E-116A14637FF9}" destId="{8490A2A2-8EC6-478F-906C-CD449593674A}" srcOrd="0" destOrd="0" presId="urn:microsoft.com/office/officeart/2005/8/layout/hierarchy5"/>
    <dgm:cxn modelId="{82DD011F-66A5-42B2-98C9-0B08339E4988}" type="presParOf" srcId="{8490A2A2-8EC6-478F-906C-CD449593674A}" destId="{7DC08641-A2E9-4F82-BB00-A54E1B981406}" srcOrd="0" destOrd="0" presId="urn:microsoft.com/office/officeart/2005/8/layout/hierarchy5"/>
    <dgm:cxn modelId="{63B4B380-9E78-4089-B099-9A38F9C1F205}" type="presParOf" srcId="{8490A2A2-8EC6-478F-906C-CD449593674A}" destId="{72CC1B47-B218-47B6-857E-A2D8ACB47AA1}" srcOrd="1" destOrd="0" presId="urn:microsoft.com/office/officeart/2005/8/layout/hierarchy5"/>
    <dgm:cxn modelId="{D8B8AFE4-6E43-46ED-8017-C4F5A62596B8}" type="presParOf" srcId="{72CC1B47-B218-47B6-857E-A2D8ACB47AA1}" destId="{025AF838-CD7F-4754-869C-7D7F064FC848}" srcOrd="0" destOrd="0" presId="urn:microsoft.com/office/officeart/2005/8/layout/hierarchy5"/>
    <dgm:cxn modelId="{3D22FD53-AB27-432A-8777-0FFD8D77D9EE}" type="presParOf" srcId="{025AF838-CD7F-4754-869C-7D7F064FC848}" destId="{2EC426EA-7FCD-48F8-B47A-2E0BF1FDF740}" srcOrd="0" destOrd="0" presId="urn:microsoft.com/office/officeart/2005/8/layout/hierarchy5"/>
    <dgm:cxn modelId="{D9114065-4F0B-48D6-A73D-3EAE51C52719}" type="presParOf" srcId="{72CC1B47-B218-47B6-857E-A2D8ACB47AA1}" destId="{8A55E47F-A2B8-42C6-B2A2-DA469DE0E0F8}" srcOrd="1" destOrd="0" presId="urn:microsoft.com/office/officeart/2005/8/layout/hierarchy5"/>
    <dgm:cxn modelId="{69B07EC8-D261-4B3D-AA49-1825D94CEEDA}" type="presParOf" srcId="{8A55E47F-A2B8-42C6-B2A2-DA469DE0E0F8}" destId="{5E2DADD1-D646-4AB9-9DD1-E79868442E52}" srcOrd="0" destOrd="0" presId="urn:microsoft.com/office/officeart/2005/8/layout/hierarchy5"/>
    <dgm:cxn modelId="{1E15F162-1A63-4550-99B6-1FE8D3153A41}" type="presParOf" srcId="{8A55E47F-A2B8-42C6-B2A2-DA469DE0E0F8}" destId="{6214EED6-EC60-4599-915A-FBC9A7A90EC1}" srcOrd="1" destOrd="0" presId="urn:microsoft.com/office/officeart/2005/8/layout/hierarchy5"/>
    <dgm:cxn modelId="{30CF81FB-FC05-44DF-86FD-D21A6133414B}" type="presParOf" srcId="{6214EED6-EC60-4599-915A-FBC9A7A90EC1}" destId="{A4C3F986-0059-4EBB-9230-AF3CA54CECAB}" srcOrd="0" destOrd="0" presId="urn:microsoft.com/office/officeart/2005/8/layout/hierarchy5"/>
    <dgm:cxn modelId="{9126F2DB-D50D-486F-9544-288D2B0D28F3}" type="presParOf" srcId="{A4C3F986-0059-4EBB-9230-AF3CA54CECAB}" destId="{A4C65912-A580-4906-B595-F9058E05219E}" srcOrd="0" destOrd="0" presId="urn:microsoft.com/office/officeart/2005/8/layout/hierarchy5"/>
    <dgm:cxn modelId="{1F215C5A-9062-4F57-9354-79CE957E8DC4}" type="presParOf" srcId="{6214EED6-EC60-4599-915A-FBC9A7A90EC1}" destId="{4F071775-E179-4C0A-A684-BD495BE0842E}" srcOrd="1" destOrd="0" presId="urn:microsoft.com/office/officeart/2005/8/layout/hierarchy5"/>
    <dgm:cxn modelId="{EC42EFD8-D23D-43E5-9B24-36CE12ECB74E}" type="presParOf" srcId="{4F071775-E179-4C0A-A684-BD495BE0842E}" destId="{9A21E581-26E6-4FCB-8395-74FA9C9F269F}" srcOrd="0" destOrd="0" presId="urn:microsoft.com/office/officeart/2005/8/layout/hierarchy5"/>
    <dgm:cxn modelId="{1544A9B8-640F-433E-B325-B8E6E3D29F17}" type="presParOf" srcId="{4F071775-E179-4C0A-A684-BD495BE0842E}" destId="{371573FD-9F70-480E-8442-A495ECFA67D4}" srcOrd="1" destOrd="0" presId="urn:microsoft.com/office/officeart/2005/8/layout/hierarchy5"/>
    <dgm:cxn modelId="{4E38131F-5959-4B0E-ADD5-08B81D9E5523}" type="presParOf" srcId="{6214EED6-EC60-4599-915A-FBC9A7A90EC1}" destId="{257530BC-7872-413F-9EA9-C54951B13664}" srcOrd="2" destOrd="0" presId="urn:microsoft.com/office/officeart/2005/8/layout/hierarchy5"/>
    <dgm:cxn modelId="{E727DAD1-A82B-47B8-94A9-479457CB836B}" type="presParOf" srcId="{257530BC-7872-413F-9EA9-C54951B13664}" destId="{B5C9F812-A4D5-477B-9FD2-BEBB93BECDB0}" srcOrd="0" destOrd="0" presId="urn:microsoft.com/office/officeart/2005/8/layout/hierarchy5"/>
    <dgm:cxn modelId="{75E9D891-BD53-47D2-AC29-BCE9CB841BC1}" type="presParOf" srcId="{6214EED6-EC60-4599-915A-FBC9A7A90EC1}" destId="{3CBD6562-6FB3-441E-9C79-CD54035AFC80}" srcOrd="3" destOrd="0" presId="urn:microsoft.com/office/officeart/2005/8/layout/hierarchy5"/>
    <dgm:cxn modelId="{1A3185E9-3FB6-4A32-8E48-E2CB24EDBC70}" type="presParOf" srcId="{3CBD6562-6FB3-441E-9C79-CD54035AFC80}" destId="{36BF6CBA-1DED-4256-A717-DCEF282CFC48}" srcOrd="0" destOrd="0" presId="urn:microsoft.com/office/officeart/2005/8/layout/hierarchy5"/>
    <dgm:cxn modelId="{CCA0215F-7EB1-46D0-8047-21348AC2E557}" type="presParOf" srcId="{3CBD6562-6FB3-441E-9C79-CD54035AFC80}" destId="{9B3C9929-6CB9-43C8-9FD7-1DCC21E20246}" srcOrd="1" destOrd="0" presId="urn:microsoft.com/office/officeart/2005/8/layout/hierarchy5"/>
    <dgm:cxn modelId="{AAA1E558-359E-4A29-A685-3F02A150B5B7}" type="presParOf" srcId="{9B3C9929-6CB9-43C8-9FD7-1DCC21E20246}" destId="{2357CFD3-0DD6-47FA-866D-C3D4327E5DE8}" srcOrd="0" destOrd="0" presId="urn:microsoft.com/office/officeart/2005/8/layout/hierarchy5"/>
    <dgm:cxn modelId="{DA84CEE3-38DD-41D2-8CDC-FE08A53C144D}" type="presParOf" srcId="{2357CFD3-0DD6-47FA-866D-C3D4327E5DE8}" destId="{EF97C20E-954D-4531-A335-5C79538F2A3F}" srcOrd="0" destOrd="0" presId="urn:microsoft.com/office/officeart/2005/8/layout/hierarchy5"/>
    <dgm:cxn modelId="{3C19649D-A64F-4FD8-AEF6-B8B67C225D88}" type="presParOf" srcId="{9B3C9929-6CB9-43C8-9FD7-1DCC21E20246}" destId="{C2D73E2C-3CD5-4C91-9A24-B5588C6E5EFF}" srcOrd="1" destOrd="0" presId="urn:microsoft.com/office/officeart/2005/8/layout/hierarchy5"/>
    <dgm:cxn modelId="{15897D3A-98F5-4EEA-B43A-D00968CA5035}" type="presParOf" srcId="{C2D73E2C-3CD5-4C91-9A24-B5588C6E5EFF}" destId="{CF1CCB0C-F08F-4C15-BB0D-FE96423DA540}" srcOrd="0" destOrd="0" presId="urn:microsoft.com/office/officeart/2005/8/layout/hierarchy5"/>
    <dgm:cxn modelId="{74DC49B2-C627-4F51-9C25-F127208E3AD1}" type="presParOf" srcId="{C2D73E2C-3CD5-4C91-9A24-B5588C6E5EFF}" destId="{79B1A40B-76DC-4717-8FE9-063F5E57AF8B}" srcOrd="1" destOrd="0" presId="urn:microsoft.com/office/officeart/2005/8/layout/hierarchy5"/>
    <dgm:cxn modelId="{A0C9BB6C-4E5C-4C17-8D70-C5A8642CC44A}" type="presParOf" srcId="{9B3C9929-6CB9-43C8-9FD7-1DCC21E20246}" destId="{009020FF-BFF2-41A2-A178-7D6FA2E40F17}" srcOrd="2" destOrd="0" presId="urn:microsoft.com/office/officeart/2005/8/layout/hierarchy5"/>
    <dgm:cxn modelId="{B5256828-8EBE-41A7-B440-89A44505ACF6}" type="presParOf" srcId="{009020FF-BFF2-41A2-A178-7D6FA2E40F17}" destId="{F6F010E6-014B-4AE6-A881-B30DD25EF57B}" srcOrd="0" destOrd="0" presId="urn:microsoft.com/office/officeart/2005/8/layout/hierarchy5"/>
    <dgm:cxn modelId="{5C94EA0A-EF6D-4FC2-B6A6-8D9EB68269A6}" type="presParOf" srcId="{9B3C9929-6CB9-43C8-9FD7-1DCC21E20246}" destId="{571F0EDC-7C09-4604-A5B2-D7676BC6480D}" srcOrd="3" destOrd="0" presId="urn:microsoft.com/office/officeart/2005/8/layout/hierarchy5"/>
    <dgm:cxn modelId="{92E325B5-C3A5-434D-AF57-0A78C00D4A81}" type="presParOf" srcId="{571F0EDC-7C09-4604-A5B2-D7676BC6480D}" destId="{88EB1ECB-C7E0-4E60-91A9-9785AE807BC0}" srcOrd="0" destOrd="0" presId="urn:microsoft.com/office/officeart/2005/8/layout/hierarchy5"/>
    <dgm:cxn modelId="{71A18646-3912-4782-A73B-77D78558FC11}" type="presParOf" srcId="{571F0EDC-7C09-4604-A5B2-D7676BC6480D}" destId="{1B990DBB-DC4E-4F49-A355-AAEFD9D98A51}" srcOrd="1" destOrd="0" presId="urn:microsoft.com/office/officeart/2005/8/layout/hierarchy5"/>
    <dgm:cxn modelId="{723188FC-02B9-4375-808A-41BDF178A3C5}" type="presParOf" srcId="{1B990DBB-DC4E-4F49-A355-AAEFD9D98A51}" destId="{CE93363B-BAF6-4F6E-9A80-E732E26F9056}" srcOrd="0" destOrd="0" presId="urn:microsoft.com/office/officeart/2005/8/layout/hierarchy5"/>
    <dgm:cxn modelId="{27A4819A-2BBE-4A9E-AF4F-92AA77947332}" type="presParOf" srcId="{CE93363B-BAF6-4F6E-9A80-E732E26F9056}" destId="{F96E22F9-EA79-40A5-98AC-93831BA8EFBE}" srcOrd="0" destOrd="0" presId="urn:microsoft.com/office/officeart/2005/8/layout/hierarchy5"/>
    <dgm:cxn modelId="{48709FC4-EBEE-4205-8F01-A135D120C0D0}" type="presParOf" srcId="{1B990DBB-DC4E-4F49-A355-AAEFD9D98A51}" destId="{D9ADF833-B712-4551-9A56-A93183B590F4}" srcOrd="1" destOrd="0" presId="urn:microsoft.com/office/officeart/2005/8/layout/hierarchy5"/>
    <dgm:cxn modelId="{F4F170B6-AD4A-40D8-B6D0-1026FD7685A8}" type="presParOf" srcId="{D9ADF833-B712-4551-9A56-A93183B590F4}" destId="{048F13BD-F596-4C22-8C41-7EE74F0F8276}" srcOrd="0" destOrd="0" presId="urn:microsoft.com/office/officeart/2005/8/layout/hierarchy5"/>
    <dgm:cxn modelId="{794C2FB3-E739-44C2-84A0-009E645C5D73}" type="presParOf" srcId="{D9ADF833-B712-4551-9A56-A93183B590F4}" destId="{8656D1FA-29D0-4499-8CC9-269909FB0785}" srcOrd="1" destOrd="0" presId="urn:microsoft.com/office/officeart/2005/8/layout/hierarchy5"/>
    <dgm:cxn modelId="{58FEC777-E9D0-4E45-8AA3-00B01F5378FB}" type="presParOf" srcId="{72CC1B47-B218-47B6-857E-A2D8ACB47AA1}" destId="{F43C4044-FBD4-451C-ACAB-7BE61DD96F99}" srcOrd="2" destOrd="0" presId="urn:microsoft.com/office/officeart/2005/8/layout/hierarchy5"/>
    <dgm:cxn modelId="{C9EA5F01-9097-4DA9-B7CA-17B042EF32F6}" type="presParOf" srcId="{F43C4044-FBD4-451C-ACAB-7BE61DD96F99}" destId="{C0ACB0EC-7BFF-48A6-8AE0-0BCEEC7138DB}" srcOrd="0" destOrd="0" presId="urn:microsoft.com/office/officeart/2005/8/layout/hierarchy5"/>
    <dgm:cxn modelId="{5053C2EE-38F3-4F4E-9FF0-1A9F263C9FAE}" type="presParOf" srcId="{72CC1B47-B218-47B6-857E-A2D8ACB47AA1}" destId="{61A38133-832A-4900-904D-2B711A87B634}" srcOrd="3" destOrd="0" presId="urn:microsoft.com/office/officeart/2005/8/layout/hierarchy5"/>
    <dgm:cxn modelId="{4CE2E1C8-1DAA-44ED-934C-E28EF1CD8847}" type="presParOf" srcId="{61A38133-832A-4900-904D-2B711A87B634}" destId="{E2F257FA-9860-4990-82EA-B118D979D5F4}" srcOrd="0" destOrd="0" presId="urn:microsoft.com/office/officeart/2005/8/layout/hierarchy5"/>
    <dgm:cxn modelId="{ACB5ADE6-BF3E-49E8-8E2D-03AC5763E28C}" type="presParOf" srcId="{61A38133-832A-4900-904D-2B711A87B634}" destId="{A72379F0-170F-4402-8D7D-5A1A9487E1B5}" srcOrd="1" destOrd="0" presId="urn:microsoft.com/office/officeart/2005/8/layout/hierarchy5"/>
    <dgm:cxn modelId="{4D6F74E5-7AF9-4265-85AF-A2E9106C186F}" type="presParOf" srcId="{B59C0635-B37E-4A47-897C-EC12575C1084}" destId="{9C66B1BF-A712-4328-ABD0-42ACCD34A2A5}"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B983-616B-40EB-862E-99AD1F001BE6}">
      <dsp:nvSpPr>
        <dsp:cNvPr id="0" name=""/>
        <dsp:cNvSpPr/>
      </dsp:nvSpPr>
      <dsp:spPr>
        <a:xfrm>
          <a:off x="8460021" y="2605542"/>
          <a:ext cx="1019176" cy="405838"/>
        </a:xfrm>
        <a:custGeom>
          <a:avLst/>
          <a:gdLst/>
          <a:ahLst/>
          <a:cxnLst/>
          <a:rect l="0" t="0" r="0" b="0"/>
          <a:pathLst>
            <a:path>
              <a:moveTo>
                <a:pt x="0" y="0"/>
              </a:moveTo>
              <a:lnTo>
                <a:pt x="0" y="217817"/>
              </a:lnTo>
              <a:lnTo>
                <a:pt x="1019176" y="217817"/>
              </a:lnTo>
              <a:lnTo>
                <a:pt x="1019176" y="4058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EBB76A-FD4C-4BB9-8AF2-5EE32FF59543}">
      <dsp:nvSpPr>
        <dsp:cNvPr id="0" name=""/>
        <dsp:cNvSpPr/>
      </dsp:nvSpPr>
      <dsp:spPr>
        <a:xfrm>
          <a:off x="7332858" y="2605542"/>
          <a:ext cx="1127163" cy="405838"/>
        </a:xfrm>
        <a:custGeom>
          <a:avLst/>
          <a:gdLst/>
          <a:ahLst/>
          <a:cxnLst/>
          <a:rect l="0" t="0" r="0" b="0"/>
          <a:pathLst>
            <a:path>
              <a:moveTo>
                <a:pt x="1127163" y="0"/>
              </a:moveTo>
              <a:lnTo>
                <a:pt x="1127163" y="217817"/>
              </a:lnTo>
              <a:lnTo>
                <a:pt x="0" y="217817"/>
              </a:lnTo>
              <a:lnTo>
                <a:pt x="0" y="4058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D2357E-013B-4A03-AF90-A7B75A6DD5C1}">
      <dsp:nvSpPr>
        <dsp:cNvPr id="0" name=""/>
        <dsp:cNvSpPr/>
      </dsp:nvSpPr>
      <dsp:spPr>
        <a:xfrm>
          <a:off x="5847646" y="1148097"/>
          <a:ext cx="2612374" cy="532161"/>
        </a:xfrm>
        <a:custGeom>
          <a:avLst/>
          <a:gdLst/>
          <a:ahLst/>
          <a:cxnLst/>
          <a:rect l="0" t="0" r="0" b="0"/>
          <a:pathLst>
            <a:path>
              <a:moveTo>
                <a:pt x="0" y="0"/>
              </a:moveTo>
              <a:lnTo>
                <a:pt x="0" y="344140"/>
              </a:lnTo>
              <a:lnTo>
                <a:pt x="2612374" y="344140"/>
              </a:lnTo>
              <a:lnTo>
                <a:pt x="2612374" y="5321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8AC337-2307-4900-A85A-ECB48F859F8C}">
      <dsp:nvSpPr>
        <dsp:cNvPr id="0" name=""/>
        <dsp:cNvSpPr/>
      </dsp:nvSpPr>
      <dsp:spPr>
        <a:xfrm>
          <a:off x="3116795" y="2702658"/>
          <a:ext cx="2080392" cy="376043"/>
        </a:xfrm>
        <a:custGeom>
          <a:avLst/>
          <a:gdLst/>
          <a:ahLst/>
          <a:cxnLst/>
          <a:rect l="0" t="0" r="0" b="0"/>
          <a:pathLst>
            <a:path>
              <a:moveTo>
                <a:pt x="0" y="0"/>
              </a:moveTo>
              <a:lnTo>
                <a:pt x="0" y="188021"/>
              </a:lnTo>
              <a:lnTo>
                <a:pt x="2080392" y="188021"/>
              </a:lnTo>
              <a:lnTo>
                <a:pt x="2080392" y="3760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AEE7EB-4E07-4FF0-93D6-F4E49056085E}">
      <dsp:nvSpPr>
        <dsp:cNvPr id="0" name=""/>
        <dsp:cNvSpPr/>
      </dsp:nvSpPr>
      <dsp:spPr>
        <a:xfrm>
          <a:off x="3021890" y="2702658"/>
          <a:ext cx="91440" cy="376043"/>
        </a:xfrm>
        <a:custGeom>
          <a:avLst/>
          <a:gdLst/>
          <a:ahLst/>
          <a:cxnLst/>
          <a:rect l="0" t="0" r="0" b="0"/>
          <a:pathLst>
            <a:path>
              <a:moveTo>
                <a:pt x="94904" y="0"/>
              </a:moveTo>
              <a:lnTo>
                <a:pt x="94904" y="188021"/>
              </a:lnTo>
              <a:lnTo>
                <a:pt x="45720" y="188021"/>
              </a:lnTo>
              <a:lnTo>
                <a:pt x="45720" y="3760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48EBCE-BF0F-4006-B838-EFF1DE20D640}">
      <dsp:nvSpPr>
        <dsp:cNvPr id="0" name=""/>
        <dsp:cNvSpPr/>
      </dsp:nvSpPr>
      <dsp:spPr>
        <a:xfrm>
          <a:off x="931060" y="2702658"/>
          <a:ext cx="2185734" cy="376043"/>
        </a:xfrm>
        <a:custGeom>
          <a:avLst/>
          <a:gdLst/>
          <a:ahLst/>
          <a:cxnLst/>
          <a:rect l="0" t="0" r="0" b="0"/>
          <a:pathLst>
            <a:path>
              <a:moveTo>
                <a:pt x="2185734" y="0"/>
              </a:moveTo>
              <a:lnTo>
                <a:pt x="2185734" y="188021"/>
              </a:lnTo>
              <a:lnTo>
                <a:pt x="0" y="188021"/>
              </a:lnTo>
              <a:lnTo>
                <a:pt x="0" y="3760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BBEDC-DE64-4976-A382-8D3F540C8EC6}">
      <dsp:nvSpPr>
        <dsp:cNvPr id="0" name=""/>
        <dsp:cNvSpPr/>
      </dsp:nvSpPr>
      <dsp:spPr>
        <a:xfrm>
          <a:off x="3116795" y="1148097"/>
          <a:ext cx="2730851" cy="532161"/>
        </a:xfrm>
        <a:custGeom>
          <a:avLst/>
          <a:gdLst/>
          <a:ahLst/>
          <a:cxnLst/>
          <a:rect l="0" t="0" r="0" b="0"/>
          <a:pathLst>
            <a:path>
              <a:moveTo>
                <a:pt x="2730851" y="0"/>
              </a:moveTo>
              <a:lnTo>
                <a:pt x="2730851" y="344140"/>
              </a:lnTo>
              <a:lnTo>
                <a:pt x="0" y="344140"/>
              </a:lnTo>
              <a:lnTo>
                <a:pt x="0" y="5321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B18A59-D7AC-4164-995C-A918F51FF500}">
      <dsp:nvSpPr>
        <dsp:cNvPr id="0" name=""/>
        <dsp:cNvSpPr/>
      </dsp:nvSpPr>
      <dsp:spPr>
        <a:xfrm>
          <a:off x="4712868" y="0"/>
          <a:ext cx="2269556" cy="114809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13708" numCol="1" spcCol="1270" anchor="ctr" anchorCtr="0">
          <a:noAutofit/>
        </a:bodyPr>
        <a:lstStyle/>
        <a:p>
          <a:pPr marL="0" lvl="0" indent="0" algn="ctr" defTabSz="533400">
            <a:lnSpc>
              <a:spcPct val="90000"/>
            </a:lnSpc>
            <a:spcBef>
              <a:spcPct val="0"/>
            </a:spcBef>
            <a:spcAft>
              <a:spcPct val="35000"/>
            </a:spcAft>
            <a:buNone/>
          </a:pPr>
          <a:r>
            <a:rPr lang="en-US" sz="1200" b="1" kern="1200" dirty="0"/>
            <a:t>NAICS 444</a:t>
          </a:r>
        </a:p>
        <a:p>
          <a:pPr marL="0" lvl="0" indent="0" algn="ctr" defTabSz="533400">
            <a:lnSpc>
              <a:spcPct val="90000"/>
            </a:lnSpc>
            <a:spcBef>
              <a:spcPct val="0"/>
            </a:spcBef>
            <a:spcAft>
              <a:spcPct val="35000"/>
            </a:spcAft>
            <a:buNone/>
          </a:pPr>
          <a:r>
            <a:rPr lang="en-US" sz="1200" b="1" i="0" kern="1200" dirty="0"/>
            <a:t>Building Material &amp; Garden Equipment and Supplies Dealers</a:t>
          </a:r>
          <a:endParaRPr lang="en-US" sz="1200" kern="1200" dirty="0"/>
        </a:p>
      </dsp:txBody>
      <dsp:txXfrm>
        <a:off x="4712868" y="0"/>
        <a:ext cx="2269556" cy="1148097"/>
      </dsp:txXfrm>
    </dsp:sp>
    <dsp:sp modelId="{D8EACF77-97FC-404A-B586-D94C96F8A2B4}">
      <dsp:nvSpPr>
        <dsp:cNvPr id="0" name=""/>
        <dsp:cNvSpPr/>
      </dsp:nvSpPr>
      <dsp:spPr>
        <a:xfrm>
          <a:off x="5318224" y="954002"/>
          <a:ext cx="1400710" cy="2686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NAICS3</a:t>
          </a:r>
        </a:p>
      </dsp:txBody>
      <dsp:txXfrm>
        <a:off x="5318224" y="954002"/>
        <a:ext cx="1400710" cy="268602"/>
      </dsp:txXfrm>
    </dsp:sp>
    <dsp:sp modelId="{93F784C2-2C0F-44C8-B3AD-C7445E7600BD}">
      <dsp:nvSpPr>
        <dsp:cNvPr id="0" name=""/>
        <dsp:cNvSpPr/>
      </dsp:nvSpPr>
      <dsp:spPr>
        <a:xfrm>
          <a:off x="1887329" y="1680259"/>
          <a:ext cx="2458932" cy="1022399"/>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13708" numCol="1" spcCol="1270" anchor="ctr" anchorCtr="0">
          <a:noAutofit/>
        </a:bodyPr>
        <a:lstStyle/>
        <a:p>
          <a:pPr marL="0" lvl="0" indent="0" algn="ctr" defTabSz="533400">
            <a:lnSpc>
              <a:spcPct val="90000"/>
            </a:lnSpc>
            <a:spcBef>
              <a:spcPct val="0"/>
            </a:spcBef>
            <a:spcAft>
              <a:spcPct val="35000"/>
            </a:spcAft>
            <a:buNone/>
          </a:pPr>
          <a:r>
            <a:rPr lang="en-US" sz="1200" b="1" kern="1200" dirty="0"/>
            <a:t>NAICS 4441</a:t>
          </a:r>
        </a:p>
        <a:p>
          <a:pPr marL="0" lvl="0" indent="0" algn="ctr" defTabSz="533400">
            <a:lnSpc>
              <a:spcPct val="90000"/>
            </a:lnSpc>
            <a:spcBef>
              <a:spcPct val="0"/>
            </a:spcBef>
            <a:spcAft>
              <a:spcPct val="35000"/>
            </a:spcAft>
            <a:buNone/>
          </a:pPr>
          <a:r>
            <a:rPr lang="en-US" sz="1200" b="1" i="0" kern="1200" dirty="0"/>
            <a:t>Building Material &amp; Supplies Dealers</a:t>
          </a:r>
          <a:endParaRPr lang="en-US" sz="1200" kern="1200" dirty="0"/>
        </a:p>
      </dsp:txBody>
      <dsp:txXfrm>
        <a:off x="1887329" y="1680259"/>
        <a:ext cx="2458932" cy="1022399"/>
      </dsp:txXfrm>
    </dsp:sp>
    <dsp:sp modelId="{2D162E97-3B1B-4B13-B83D-B5BF7CA3CAC5}">
      <dsp:nvSpPr>
        <dsp:cNvPr id="0" name=""/>
        <dsp:cNvSpPr/>
      </dsp:nvSpPr>
      <dsp:spPr>
        <a:xfrm>
          <a:off x="2649891" y="2662249"/>
          <a:ext cx="1400710" cy="2686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NAICS4</a:t>
          </a:r>
        </a:p>
      </dsp:txBody>
      <dsp:txXfrm>
        <a:off x="2649891" y="2662249"/>
        <a:ext cx="1400710" cy="268602"/>
      </dsp:txXfrm>
    </dsp:sp>
    <dsp:sp modelId="{9E9F7045-0D1C-40D6-A4BC-B9F0CD021FBE}">
      <dsp:nvSpPr>
        <dsp:cNvPr id="0" name=""/>
        <dsp:cNvSpPr/>
      </dsp:nvSpPr>
      <dsp:spPr>
        <a:xfrm>
          <a:off x="102595" y="3078701"/>
          <a:ext cx="1656931" cy="111651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13708" numCol="1" spcCol="1270" anchor="ctr" anchorCtr="1">
          <a:noAutofit/>
        </a:bodyPr>
        <a:lstStyle/>
        <a:p>
          <a:pPr marL="0" lvl="0" indent="0" algn="ctr" defTabSz="533400">
            <a:lnSpc>
              <a:spcPct val="90000"/>
            </a:lnSpc>
            <a:spcBef>
              <a:spcPct val="0"/>
            </a:spcBef>
            <a:spcAft>
              <a:spcPct val="35000"/>
            </a:spcAft>
            <a:buNone/>
          </a:pPr>
          <a:r>
            <a:rPr lang="en-US" sz="1200" b="1" i="0" kern="1200" dirty="0"/>
            <a:t>NAICS 444120</a:t>
          </a:r>
        </a:p>
        <a:p>
          <a:pPr marL="0" lvl="0" indent="0" algn="ctr" defTabSz="533400">
            <a:lnSpc>
              <a:spcPct val="90000"/>
            </a:lnSpc>
            <a:spcBef>
              <a:spcPct val="0"/>
            </a:spcBef>
            <a:spcAft>
              <a:spcPct val="35000"/>
            </a:spcAft>
            <a:buNone/>
          </a:pPr>
          <a:r>
            <a:rPr lang="en-US" sz="1200" b="1" i="0" kern="1200" dirty="0"/>
            <a:t>Paint &amp; Wallpaper Retailers</a:t>
          </a:r>
          <a:endParaRPr lang="en-US" sz="1200" b="1" kern="1200" dirty="0"/>
        </a:p>
      </dsp:txBody>
      <dsp:txXfrm>
        <a:off x="102595" y="3078701"/>
        <a:ext cx="1656931" cy="1116517"/>
      </dsp:txXfrm>
    </dsp:sp>
    <dsp:sp modelId="{A89F0322-318D-4BE6-98BE-896ADF32FEAE}">
      <dsp:nvSpPr>
        <dsp:cNvPr id="0" name=""/>
        <dsp:cNvSpPr/>
      </dsp:nvSpPr>
      <dsp:spPr>
        <a:xfrm>
          <a:off x="512005" y="4020296"/>
          <a:ext cx="1400710" cy="2686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NAICS6</a:t>
          </a:r>
        </a:p>
      </dsp:txBody>
      <dsp:txXfrm>
        <a:off x="512005" y="4020296"/>
        <a:ext cx="1400710" cy="268602"/>
      </dsp:txXfrm>
    </dsp:sp>
    <dsp:sp modelId="{856FE003-BF22-44CB-9A5B-E0951CDDDEFD}">
      <dsp:nvSpPr>
        <dsp:cNvPr id="0" name=""/>
        <dsp:cNvSpPr/>
      </dsp:nvSpPr>
      <dsp:spPr>
        <a:xfrm>
          <a:off x="2240911" y="3078701"/>
          <a:ext cx="1653399" cy="110226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13708" numCol="1" spcCol="1270" anchor="ctr" anchorCtr="1">
          <a:noAutofit/>
        </a:bodyPr>
        <a:lstStyle/>
        <a:p>
          <a:pPr marL="0" lvl="0" indent="0" algn="ctr" defTabSz="533400">
            <a:lnSpc>
              <a:spcPct val="90000"/>
            </a:lnSpc>
            <a:spcBef>
              <a:spcPct val="0"/>
            </a:spcBef>
            <a:spcAft>
              <a:spcPct val="35000"/>
            </a:spcAft>
            <a:buNone/>
          </a:pPr>
          <a:r>
            <a:rPr lang="en-US" sz="1200" b="1" kern="1200" dirty="0"/>
            <a:t>NAICS 444140</a:t>
          </a:r>
        </a:p>
        <a:p>
          <a:pPr marL="0" lvl="0" indent="0" algn="ctr" defTabSz="533400">
            <a:lnSpc>
              <a:spcPct val="90000"/>
            </a:lnSpc>
            <a:spcBef>
              <a:spcPct val="0"/>
            </a:spcBef>
            <a:spcAft>
              <a:spcPct val="35000"/>
            </a:spcAft>
            <a:buNone/>
          </a:pPr>
          <a:r>
            <a:rPr lang="en-US" sz="1200" b="1" i="0" kern="1200" dirty="0"/>
            <a:t>Hardware Retailers</a:t>
          </a:r>
          <a:endParaRPr lang="en-US" sz="1200" b="1" kern="1200" dirty="0"/>
        </a:p>
      </dsp:txBody>
      <dsp:txXfrm>
        <a:off x="2240911" y="3078701"/>
        <a:ext cx="1653399" cy="1102262"/>
      </dsp:txXfrm>
    </dsp:sp>
    <dsp:sp modelId="{AFF47EFC-C20B-4268-A9C1-D3E662A16C92}">
      <dsp:nvSpPr>
        <dsp:cNvPr id="0" name=""/>
        <dsp:cNvSpPr/>
      </dsp:nvSpPr>
      <dsp:spPr>
        <a:xfrm>
          <a:off x="2733424" y="4013760"/>
          <a:ext cx="1400710" cy="2686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NAICS6</a:t>
          </a:r>
        </a:p>
      </dsp:txBody>
      <dsp:txXfrm>
        <a:off x="2733424" y="4013760"/>
        <a:ext cx="1400710" cy="268602"/>
      </dsp:txXfrm>
    </dsp:sp>
    <dsp:sp modelId="{176F2307-553C-4822-AA77-C28FA2F83C3F}">
      <dsp:nvSpPr>
        <dsp:cNvPr id="0" name=""/>
        <dsp:cNvSpPr/>
      </dsp:nvSpPr>
      <dsp:spPr>
        <a:xfrm>
          <a:off x="4377461" y="3078701"/>
          <a:ext cx="1639454" cy="110697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13708" numCol="1" spcCol="1270" anchor="ctr" anchorCtr="1">
          <a:noAutofit/>
        </a:bodyPr>
        <a:lstStyle/>
        <a:p>
          <a:pPr marL="0" lvl="0" indent="0" algn="ctr" defTabSz="533400">
            <a:lnSpc>
              <a:spcPct val="90000"/>
            </a:lnSpc>
            <a:spcBef>
              <a:spcPct val="0"/>
            </a:spcBef>
            <a:spcAft>
              <a:spcPct val="35000"/>
            </a:spcAft>
            <a:buNone/>
          </a:pPr>
          <a:r>
            <a:rPr lang="en-US" sz="1200" b="1" kern="1200" dirty="0"/>
            <a:t>NAICS 444180</a:t>
          </a:r>
        </a:p>
        <a:p>
          <a:pPr marL="0" lvl="0" indent="0" algn="ctr" defTabSz="533400">
            <a:lnSpc>
              <a:spcPct val="90000"/>
            </a:lnSpc>
            <a:spcBef>
              <a:spcPct val="0"/>
            </a:spcBef>
            <a:spcAft>
              <a:spcPct val="35000"/>
            </a:spcAft>
            <a:buNone/>
          </a:pPr>
          <a:r>
            <a:rPr lang="en-US" sz="1200" b="1" i="0" kern="1200" dirty="0"/>
            <a:t>Other Building Material Dealers</a:t>
          </a:r>
          <a:endParaRPr lang="en-US" sz="1200" b="1" kern="1200" dirty="0"/>
        </a:p>
      </dsp:txBody>
      <dsp:txXfrm>
        <a:off x="4377461" y="3078701"/>
        <a:ext cx="1639454" cy="1106976"/>
      </dsp:txXfrm>
    </dsp:sp>
    <dsp:sp modelId="{9567B089-9A1A-475D-AC48-F61B65E792EB}">
      <dsp:nvSpPr>
        <dsp:cNvPr id="0" name=""/>
        <dsp:cNvSpPr/>
      </dsp:nvSpPr>
      <dsp:spPr>
        <a:xfrm>
          <a:off x="4847201" y="4016998"/>
          <a:ext cx="1400710" cy="2686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NAICS6</a:t>
          </a:r>
        </a:p>
      </dsp:txBody>
      <dsp:txXfrm>
        <a:off x="4847201" y="4016998"/>
        <a:ext cx="1400710" cy="268602"/>
      </dsp:txXfrm>
    </dsp:sp>
    <dsp:sp modelId="{29458039-D888-4684-8130-6DA6EB5B316A}">
      <dsp:nvSpPr>
        <dsp:cNvPr id="0" name=""/>
        <dsp:cNvSpPr/>
      </dsp:nvSpPr>
      <dsp:spPr>
        <a:xfrm>
          <a:off x="7237115" y="1680259"/>
          <a:ext cx="2445812" cy="925283"/>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13708" numCol="1" spcCol="1270" anchor="ctr" anchorCtr="0">
          <a:noAutofit/>
        </a:bodyPr>
        <a:lstStyle/>
        <a:p>
          <a:pPr marL="0" lvl="0" indent="0" algn="ctr" defTabSz="533400">
            <a:lnSpc>
              <a:spcPct val="90000"/>
            </a:lnSpc>
            <a:spcBef>
              <a:spcPct val="0"/>
            </a:spcBef>
            <a:spcAft>
              <a:spcPct val="35000"/>
            </a:spcAft>
            <a:buNone/>
          </a:pPr>
          <a:r>
            <a:rPr lang="en-US" sz="1200" b="1" kern="1200" dirty="0"/>
            <a:t>NAICS 4442</a:t>
          </a:r>
        </a:p>
        <a:p>
          <a:pPr marL="0" lvl="0" indent="0" algn="ctr" defTabSz="533400">
            <a:lnSpc>
              <a:spcPct val="90000"/>
            </a:lnSpc>
            <a:spcBef>
              <a:spcPct val="0"/>
            </a:spcBef>
            <a:spcAft>
              <a:spcPct val="35000"/>
            </a:spcAft>
            <a:buNone/>
          </a:pPr>
          <a:r>
            <a:rPr lang="en-US" sz="1200" b="1" i="0" kern="1200" dirty="0"/>
            <a:t>Lawn and Garden Equipment &amp; Supplies Retailers</a:t>
          </a:r>
          <a:endParaRPr lang="en-US" sz="1200" kern="1200" dirty="0"/>
        </a:p>
      </dsp:txBody>
      <dsp:txXfrm>
        <a:off x="7237115" y="1680259"/>
        <a:ext cx="2445812" cy="925283"/>
      </dsp:txXfrm>
    </dsp:sp>
    <dsp:sp modelId="{9ECBAE8A-C227-4450-96A1-AA6FF1413F8C}">
      <dsp:nvSpPr>
        <dsp:cNvPr id="0" name=""/>
        <dsp:cNvSpPr/>
      </dsp:nvSpPr>
      <dsp:spPr>
        <a:xfrm>
          <a:off x="7993118" y="2507408"/>
          <a:ext cx="1400710" cy="2686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NAICS4</a:t>
          </a:r>
        </a:p>
      </dsp:txBody>
      <dsp:txXfrm>
        <a:off x="7993118" y="2507408"/>
        <a:ext cx="1400710" cy="268602"/>
      </dsp:txXfrm>
    </dsp:sp>
    <dsp:sp modelId="{C13C8BF5-6BB9-446E-972B-3AF44FACBB3B}">
      <dsp:nvSpPr>
        <dsp:cNvPr id="0" name=""/>
        <dsp:cNvSpPr/>
      </dsp:nvSpPr>
      <dsp:spPr>
        <a:xfrm>
          <a:off x="6507038" y="3011381"/>
          <a:ext cx="1651640" cy="111531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13708" numCol="1" spcCol="1270" anchor="ctr" anchorCtr="1">
          <a:noAutofit/>
        </a:bodyPr>
        <a:lstStyle/>
        <a:p>
          <a:pPr marL="0" lvl="0" indent="0" algn="ctr" defTabSz="533400">
            <a:lnSpc>
              <a:spcPct val="90000"/>
            </a:lnSpc>
            <a:spcBef>
              <a:spcPct val="0"/>
            </a:spcBef>
            <a:spcAft>
              <a:spcPct val="35000"/>
            </a:spcAft>
            <a:buNone/>
          </a:pPr>
          <a:r>
            <a:rPr lang="en-US" sz="1200" b="1" kern="1200" dirty="0"/>
            <a:t>NAICS 444230</a:t>
          </a:r>
        </a:p>
        <a:p>
          <a:pPr marL="0" lvl="0" indent="0" algn="ctr" defTabSz="533400">
            <a:lnSpc>
              <a:spcPct val="90000"/>
            </a:lnSpc>
            <a:spcBef>
              <a:spcPct val="0"/>
            </a:spcBef>
            <a:spcAft>
              <a:spcPct val="35000"/>
            </a:spcAft>
            <a:buNone/>
          </a:pPr>
          <a:r>
            <a:rPr lang="en-US" sz="1200" b="1" i="0" kern="1200" dirty="0"/>
            <a:t>Outdoor Power Equipment Retailers</a:t>
          </a:r>
          <a:endParaRPr lang="en-US" sz="1200" b="1" kern="1200" dirty="0"/>
        </a:p>
      </dsp:txBody>
      <dsp:txXfrm>
        <a:off x="6507038" y="3011381"/>
        <a:ext cx="1651640" cy="1115316"/>
      </dsp:txXfrm>
    </dsp:sp>
    <dsp:sp modelId="{64646632-DDA4-40DD-BB6E-0C65A9D4CC8C}">
      <dsp:nvSpPr>
        <dsp:cNvPr id="0" name=""/>
        <dsp:cNvSpPr/>
      </dsp:nvSpPr>
      <dsp:spPr>
        <a:xfrm>
          <a:off x="6936816" y="3969137"/>
          <a:ext cx="1400710" cy="2686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NAICS6</a:t>
          </a:r>
        </a:p>
      </dsp:txBody>
      <dsp:txXfrm>
        <a:off x="6936816" y="3969137"/>
        <a:ext cx="1400710" cy="268602"/>
      </dsp:txXfrm>
    </dsp:sp>
    <dsp:sp modelId="{389E51FB-67A1-48F9-985B-CE5485F936D7}">
      <dsp:nvSpPr>
        <dsp:cNvPr id="0" name=""/>
        <dsp:cNvSpPr/>
      </dsp:nvSpPr>
      <dsp:spPr>
        <a:xfrm>
          <a:off x="8642708" y="3011381"/>
          <a:ext cx="1672977" cy="1120143"/>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13708" numCol="1" spcCol="1270" anchor="ctr" anchorCtr="1">
          <a:noAutofit/>
        </a:bodyPr>
        <a:lstStyle/>
        <a:p>
          <a:pPr marL="0" lvl="0" indent="0" algn="ctr" defTabSz="533400">
            <a:lnSpc>
              <a:spcPct val="90000"/>
            </a:lnSpc>
            <a:spcBef>
              <a:spcPct val="0"/>
            </a:spcBef>
            <a:spcAft>
              <a:spcPct val="35000"/>
            </a:spcAft>
            <a:buNone/>
          </a:pPr>
          <a:r>
            <a:rPr lang="en-US" sz="1200" b="1" kern="1200" dirty="0"/>
            <a:t>NAICS 444240</a:t>
          </a:r>
        </a:p>
        <a:p>
          <a:pPr marL="0" lvl="0" indent="0" algn="ctr" defTabSz="533400">
            <a:lnSpc>
              <a:spcPct val="90000"/>
            </a:lnSpc>
            <a:spcBef>
              <a:spcPct val="0"/>
            </a:spcBef>
            <a:spcAft>
              <a:spcPct val="35000"/>
            </a:spcAft>
            <a:buNone/>
          </a:pPr>
          <a:r>
            <a:rPr lang="en-US" sz="1200" b="1" i="0" kern="1200" dirty="0"/>
            <a:t>Nursery, Garden Center, &amp; Farm Supply Retailers</a:t>
          </a:r>
          <a:endParaRPr lang="en-US" sz="1200" b="1" kern="1200" dirty="0"/>
        </a:p>
      </dsp:txBody>
      <dsp:txXfrm>
        <a:off x="8642708" y="3011381"/>
        <a:ext cx="1672977" cy="1120143"/>
      </dsp:txXfrm>
    </dsp:sp>
    <dsp:sp modelId="{6074EAD3-CDA6-4389-8C66-150BB6633BDC}">
      <dsp:nvSpPr>
        <dsp:cNvPr id="0" name=""/>
        <dsp:cNvSpPr/>
      </dsp:nvSpPr>
      <dsp:spPr>
        <a:xfrm>
          <a:off x="9035391" y="3994199"/>
          <a:ext cx="1400710" cy="2686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US" sz="1700" kern="1200" dirty="0"/>
            <a:t>NAICS6</a:t>
          </a:r>
        </a:p>
      </dsp:txBody>
      <dsp:txXfrm>
        <a:off x="9035391" y="3994199"/>
        <a:ext cx="1400710" cy="2686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08641-A2E9-4F82-BB00-A54E1B981406}">
      <dsp:nvSpPr>
        <dsp:cNvPr id="0" name=""/>
        <dsp:cNvSpPr/>
      </dsp:nvSpPr>
      <dsp:spPr>
        <a:xfrm>
          <a:off x="6236" y="2006584"/>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r>
            <a:rPr lang="en-US" sz="2500" i="1" kern="1200" dirty="0"/>
            <a:t> x </a:t>
          </a:r>
          <a:r>
            <a:rPr lang="en-US" sz="2500" i="0" kern="1200" dirty="0"/>
            <a:t>State</a:t>
          </a:r>
          <a:endParaRPr lang="en-US" sz="2500" kern="1200" dirty="0"/>
        </a:p>
      </dsp:txBody>
      <dsp:txXfrm>
        <a:off x="29541" y="2029889"/>
        <a:ext cx="1544772" cy="749081"/>
      </dsp:txXfrm>
    </dsp:sp>
    <dsp:sp modelId="{025AF838-CD7F-4754-869C-7D7F064FC848}">
      <dsp:nvSpPr>
        <dsp:cNvPr id="0" name=""/>
        <dsp:cNvSpPr/>
      </dsp:nvSpPr>
      <dsp:spPr>
        <a:xfrm rot="19457599">
          <a:off x="1523937"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97" y="2156071"/>
        <a:ext cx="39195" cy="39195"/>
      </dsp:txXfrm>
    </dsp:sp>
    <dsp:sp modelId="{5E2DADD1-D646-4AB9-9DD1-E79868442E52}">
      <dsp:nvSpPr>
        <dsp:cNvPr id="0" name=""/>
        <dsp:cNvSpPr/>
      </dsp:nvSpPr>
      <dsp:spPr>
        <a:xfrm>
          <a:off x="2234172" y="1549061"/>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 </a:t>
          </a:r>
          <a:r>
            <a:rPr lang="en-US" sz="2500" i="1" kern="1200" dirty="0"/>
            <a:t>x</a:t>
          </a:r>
          <a:r>
            <a:rPr lang="en-US" sz="2500" i="0" kern="1200" dirty="0"/>
            <a:t> Region</a:t>
          </a:r>
          <a:endParaRPr lang="en-US" sz="2500" kern="1200" dirty="0"/>
        </a:p>
      </dsp:txBody>
      <dsp:txXfrm>
        <a:off x="2257477" y="1572366"/>
        <a:ext cx="1544772" cy="749081"/>
      </dsp:txXfrm>
    </dsp:sp>
    <dsp:sp modelId="{A4C3F986-0059-4EBB-9230-AF3CA54CECAB}">
      <dsp:nvSpPr>
        <dsp:cNvPr id="0" name=""/>
        <dsp:cNvSpPr/>
      </dsp:nvSpPr>
      <dsp:spPr>
        <a:xfrm rot="19457599">
          <a:off x="3751873" y="1701688"/>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1698548"/>
        <a:ext cx="39195" cy="39195"/>
      </dsp:txXfrm>
    </dsp:sp>
    <dsp:sp modelId="{9A21E581-26E6-4FCB-8395-74FA9C9F269F}">
      <dsp:nvSpPr>
        <dsp:cNvPr id="0" name=""/>
        <dsp:cNvSpPr/>
      </dsp:nvSpPr>
      <dsp:spPr>
        <a:xfrm>
          <a:off x="4462108" y="1091539"/>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p>
      </dsp:txBody>
      <dsp:txXfrm>
        <a:off x="4485413" y="1114844"/>
        <a:ext cx="1544772" cy="749081"/>
      </dsp:txXfrm>
    </dsp:sp>
    <dsp:sp modelId="{257530BC-7872-413F-9EA9-C54951B13664}">
      <dsp:nvSpPr>
        <dsp:cNvPr id="0" name=""/>
        <dsp:cNvSpPr/>
      </dsp:nvSpPr>
      <dsp:spPr>
        <a:xfrm rot="2142401">
          <a:off x="3751873"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2156071"/>
        <a:ext cx="39195" cy="39195"/>
      </dsp:txXfrm>
    </dsp:sp>
    <dsp:sp modelId="{36BF6CBA-1DED-4256-A717-DCEF282CFC48}">
      <dsp:nvSpPr>
        <dsp:cNvPr id="0" name=""/>
        <dsp:cNvSpPr/>
      </dsp:nvSpPr>
      <dsp:spPr>
        <a:xfrm>
          <a:off x="4462108" y="2006584"/>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Region</a:t>
          </a:r>
          <a:endParaRPr lang="en-US" sz="2500" kern="1200" dirty="0"/>
        </a:p>
      </dsp:txBody>
      <dsp:txXfrm>
        <a:off x="4485413" y="2029889"/>
        <a:ext cx="1544772" cy="749081"/>
      </dsp:txXfrm>
    </dsp:sp>
    <dsp:sp modelId="{2357CFD3-0DD6-47FA-866D-C3D4327E5DE8}">
      <dsp:nvSpPr>
        <dsp:cNvPr id="0" name=""/>
        <dsp:cNvSpPr/>
      </dsp:nvSpPr>
      <dsp:spPr>
        <a:xfrm rot="19457599">
          <a:off x="5979809"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2156071"/>
        <a:ext cx="39195" cy="39195"/>
      </dsp:txXfrm>
    </dsp:sp>
    <dsp:sp modelId="{CF1CCB0C-F08F-4C15-BB0D-FE96423DA540}">
      <dsp:nvSpPr>
        <dsp:cNvPr id="0" name=""/>
        <dsp:cNvSpPr/>
      </dsp:nvSpPr>
      <dsp:spPr>
        <a:xfrm>
          <a:off x="6690044" y="1549061"/>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a:t>
          </a:r>
        </a:p>
      </dsp:txBody>
      <dsp:txXfrm>
        <a:off x="6713349" y="1572366"/>
        <a:ext cx="1544772" cy="749081"/>
      </dsp:txXfrm>
    </dsp:sp>
    <dsp:sp modelId="{009020FF-BFF2-41A2-A178-7D6FA2E40F17}">
      <dsp:nvSpPr>
        <dsp:cNvPr id="0" name=""/>
        <dsp:cNvSpPr/>
      </dsp:nvSpPr>
      <dsp:spPr>
        <a:xfrm rot="2142401">
          <a:off x="5979809" y="2616734"/>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2613593"/>
        <a:ext cx="39195" cy="39195"/>
      </dsp:txXfrm>
    </dsp:sp>
    <dsp:sp modelId="{88EB1ECB-C7E0-4E60-91A9-9785AE807BC0}">
      <dsp:nvSpPr>
        <dsp:cNvPr id="0" name=""/>
        <dsp:cNvSpPr/>
      </dsp:nvSpPr>
      <dsp:spPr>
        <a:xfrm>
          <a:off x="6690044" y="2464107"/>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a:t>
          </a:r>
          <a:r>
            <a:rPr lang="en-US" sz="2500" i="0" kern="1200" dirty="0"/>
            <a:t> Region</a:t>
          </a:r>
          <a:endParaRPr lang="en-US" sz="2500" kern="1200" dirty="0"/>
        </a:p>
      </dsp:txBody>
      <dsp:txXfrm>
        <a:off x="6713349" y="2487412"/>
        <a:ext cx="1544772" cy="749081"/>
      </dsp:txXfrm>
    </dsp:sp>
    <dsp:sp modelId="{CE93363B-BAF6-4F6E-9A80-E732E26F9056}">
      <dsp:nvSpPr>
        <dsp:cNvPr id="0" name=""/>
        <dsp:cNvSpPr/>
      </dsp:nvSpPr>
      <dsp:spPr>
        <a:xfrm>
          <a:off x="8281427" y="2845495"/>
          <a:ext cx="636553" cy="32915"/>
        </a:xfrm>
        <a:custGeom>
          <a:avLst/>
          <a:gdLst/>
          <a:ahLst/>
          <a:cxnLst/>
          <a:rect l="0" t="0" r="0" b="0"/>
          <a:pathLst>
            <a:path>
              <a:moveTo>
                <a:pt x="0" y="16457"/>
              </a:moveTo>
              <a:lnTo>
                <a:pt x="636553"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83790" y="2846039"/>
        <a:ext cx="31827" cy="31827"/>
      </dsp:txXfrm>
    </dsp:sp>
    <dsp:sp modelId="{048F13BD-F596-4C22-8C41-7EE74F0F8276}">
      <dsp:nvSpPr>
        <dsp:cNvPr id="0" name=""/>
        <dsp:cNvSpPr/>
      </dsp:nvSpPr>
      <dsp:spPr>
        <a:xfrm>
          <a:off x="8917980" y="2464107"/>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a:t>
          </a:r>
        </a:p>
      </dsp:txBody>
      <dsp:txXfrm>
        <a:off x="8941285" y="2487412"/>
        <a:ext cx="1544772" cy="749081"/>
      </dsp:txXfrm>
    </dsp:sp>
    <dsp:sp modelId="{F43C4044-FBD4-451C-ACAB-7BE61DD96F99}">
      <dsp:nvSpPr>
        <dsp:cNvPr id="0" name=""/>
        <dsp:cNvSpPr/>
      </dsp:nvSpPr>
      <dsp:spPr>
        <a:xfrm rot="2142401">
          <a:off x="1523937" y="2616734"/>
          <a:ext cx="783917" cy="32915"/>
        </a:xfrm>
        <a:custGeom>
          <a:avLst/>
          <a:gdLst/>
          <a:ahLst/>
          <a:cxnLst/>
          <a:rect l="0" t="0" r="0" b="0"/>
          <a:pathLst>
            <a:path>
              <a:moveTo>
                <a:pt x="0" y="16457"/>
              </a:moveTo>
              <a:lnTo>
                <a:pt x="783917"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97" y="2613593"/>
        <a:ext cx="39195" cy="39195"/>
      </dsp:txXfrm>
    </dsp:sp>
    <dsp:sp modelId="{E2F257FA-9860-4990-82EA-B118D979D5F4}">
      <dsp:nvSpPr>
        <dsp:cNvPr id="0" name=""/>
        <dsp:cNvSpPr/>
      </dsp:nvSpPr>
      <dsp:spPr>
        <a:xfrm>
          <a:off x="2234172" y="2464107"/>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State</a:t>
          </a:r>
          <a:endParaRPr lang="en-US" sz="2500" kern="1200" dirty="0"/>
        </a:p>
      </dsp:txBody>
      <dsp:txXfrm>
        <a:off x="2257477" y="2487412"/>
        <a:ext cx="1544772" cy="749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48E6A-62BB-42AC-BA04-1CC8B3FC4785}">
      <dsp:nvSpPr>
        <dsp:cNvPr id="0" name=""/>
        <dsp:cNvSpPr/>
      </dsp:nvSpPr>
      <dsp:spPr>
        <a:xfrm>
          <a:off x="5691190" y="2186476"/>
          <a:ext cx="247176" cy="1860001"/>
        </a:xfrm>
        <a:custGeom>
          <a:avLst/>
          <a:gdLst/>
          <a:ahLst/>
          <a:cxnLst/>
          <a:rect l="0" t="0" r="0" b="0"/>
          <a:pathLst>
            <a:path>
              <a:moveTo>
                <a:pt x="0" y="0"/>
              </a:moveTo>
              <a:lnTo>
                <a:pt x="123588" y="0"/>
              </a:lnTo>
              <a:lnTo>
                <a:pt x="123588" y="1860001"/>
              </a:lnTo>
              <a:lnTo>
                <a:pt x="247176" y="18600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D508A1-39A6-4CC6-8E64-AFDD385E99EE}">
      <dsp:nvSpPr>
        <dsp:cNvPr id="0" name=""/>
        <dsp:cNvSpPr/>
      </dsp:nvSpPr>
      <dsp:spPr>
        <a:xfrm>
          <a:off x="5691190" y="2186476"/>
          <a:ext cx="247176" cy="1328572"/>
        </a:xfrm>
        <a:custGeom>
          <a:avLst/>
          <a:gdLst/>
          <a:ahLst/>
          <a:cxnLst/>
          <a:rect l="0" t="0" r="0" b="0"/>
          <a:pathLst>
            <a:path>
              <a:moveTo>
                <a:pt x="0" y="0"/>
              </a:moveTo>
              <a:lnTo>
                <a:pt x="123588" y="0"/>
              </a:lnTo>
              <a:lnTo>
                <a:pt x="123588" y="1328572"/>
              </a:lnTo>
              <a:lnTo>
                <a:pt x="247176" y="13285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0D7CC-A208-4A15-BBCF-E74594179B06}">
      <dsp:nvSpPr>
        <dsp:cNvPr id="0" name=""/>
        <dsp:cNvSpPr/>
      </dsp:nvSpPr>
      <dsp:spPr>
        <a:xfrm>
          <a:off x="5691190" y="2186476"/>
          <a:ext cx="247176" cy="797143"/>
        </a:xfrm>
        <a:custGeom>
          <a:avLst/>
          <a:gdLst/>
          <a:ahLst/>
          <a:cxnLst/>
          <a:rect l="0" t="0" r="0" b="0"/>
          <a:pathLst>
            <a:path>
              <a:moveTo>
                <a:pt x="0" y="0"/>
              </a:moveTo>
              <a:lnTo>
                <a:pt x="123588" y="0"/>
              </a:lnTo>
              <a:lnTo>
                <a:pt x="123588" y="797143"/>
              </a:lnTo>
              <a:lnTo>
                <a:pt x="247176" y="7971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10CFEE-6C2E-458D-B8A9-0042EFFFCBBF}">
      <dsp:nvSpPr>
        <dsp:cNvPr id="0" name=""/>
        <dsp:cNvSpPr/>
      </dsp:nvSpPr>
      <dsp:spPr>
        <a:xfrm>
          <a:off x="5691190" y="2186476"/>
          <a:ext cx="229589" cy="256920"/>
        </a:xfrm>
        <a:custGeom>
          <a:avLst/>
          <a:gdLst/>
          <a:ahLst/>
          <a:cxnLst/>
          <a:rect l="0" t="0" r="0" b="0"/>
          <a:pathLst>
            <a:path>
              <a:moveTo>
                <a:pt x="0" y="0"/>
              </a:moveTo>
              <a:lnTo>
                <a:pt x="106001" y="0"/>
              </a:lnTo>
              <a:lnTo>
                <a:pt x="106001" y="256920"/>
              </a:lnTo>
              <a:lnTo>
                <a:pt x="229589" y="25692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ADCF14C-BAAE-47E1-A25A-17D1AB242CF7}">
      <dsp:nvSpPr>
        <dsp:cNvPr id="0" name=""/>
        <dsp:cNvSpPr/>
      </dsp:nvSpPr>
      <dsp:spPr>
        <a:xfrm>
          <a:off x="5691190" y="1920761"/>
          <a:ext cx="247176" cy="265714"/>
        </a:xfrm>
        <a:custGeom>
          <a:avLst/>
          <a:gdLst/>
          <a:ahLst/>
          <a:cxnLst/>
          <a:rect l="0" t="0" r="0" b="0"/>
          <a:pathLst>
            <a:path>
              <a:moveTo>
                <a:pt x="0" y="265714"/>
              </a:moveTo>
              <a:lnTo>
                <a:pt x="123588" y="265714"/>
              </a:lnTo>
              <a:lnTo>
                <a:pt x="123588" y="0"/>
              </a:lnTo>
              <a:lnTo>
                <a:pt x="24717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11B6DF-712F-428A-AD6D-587F653ACF96}">
      <dsp:nvSpPr>
        <dsp:cNvPr id="0" name=""/>
        <dsp:cNvSpPr/>
      </dsp:nvSpPr>
      <dsp:spPr>
        <a:xfrm>
          <a:off x="5691190" y="1389332"/>
          <a:ext cx="247176" cy="797143"/>
        </a:xfrm>
        <a:custGeom>
          <a:avLst/>
          <a:gdLst/>
          <a:ahLst/>
          <a:cxnLst/>
          <a:rect l="0" t="0" r="0" b="0"/>
          <a:pathLst>
            <a:path>
              <a:moveTo>
                <a:pt x="0" y="797143"/>
              </a:moveTo>
              <a:lnTo>
                <a:pt x="123588" y="797143"/>
              </a:lnTo>
              <a:lnTo>
                <a:pt x="123588" y="0"/>
              </a:lnTo>
              <a:lnTo>
                <a:pt x="24717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40A20F-3220-4735-AFBE-4424CBDC4B60}">
      <dsp:nvSpPr>
        <dsp:cNvPr id="0" name=""/>
        <dsp:cNvSpPr/>
      </dsp:nvSpPr>
      <dsp:spPr>
        <a:xfrm>
          <a:off x="5691190" y="857903"/>
          <a:ext cx="247176" cy="1328572"/>
        </a:xfrm>
        <a:custGeom>
          <a:avLst/>
          <a:gdLst/>
          <a:ahLst/>
          <a:cxnLst/>
          <a:rect l="0" t="0" r="0" b="0"/>
          <a:pathLst>
            <a:path>
              <a:moveTo>
                <a:pt x="0" y="1328572"/>
              </a:moveTo>
              <a:lnTo>
                <a:pt x="123588" y="1328572"/>
              </a:lnTo>
              <a:lnTo>
                <a:pt x="123588" y="0"/>
              </a:lnTo>
              <a:lnTo>
                <a:pt x="24717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B9B250-1283-497B-90D2-EA6A47609636}">
      <dsp:nvSpPr>
        <dsp:cNvPr id="0" name=""/>
        <dsp:cNvSpPr/>
      </dsp:nvSpPr>
      <dsp:spPr>
        <a:xfrm>
          <a:off x="5691190" y="326474"/>
          <a:ext cx="247176" cy="1860001"/>
        </a:xfrm>
        <a:custGeom>
          <a:avLst/>
          <a:gdLst/>
          <a:ahLst/>
          <a:cxnLst/>
          <a:rect l="0" t="0" r="0" b="0"/>
          <a:pathLst>
            <a:path>
              <a:moveTo>
                <a:pt x="0" y="1860001"/>
              </a:moveTo>
              <a:lnTo>
                <a:pt x="123588" y="1860001"/>
              </a:lnTo>
              <a:lnTo>
                <a:pt x="123588" y="0"/>
              </a:lnTo>
              <a:lnTo>
                <a:pt x="24717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AD579B-9FE3-47B7-84A5-4D1B83C1C78F}">
      <dsp:nvSpPr>
        <dsp:cNvPr id="0" name=""/>
        <dsp:cNvSpPr/>
      </dsp:nvSpPr>
      <dsp:spPr>
        <a:xfrm>
          <a:off x="4208132" y="1655046"/>
          <a:ext cx="247176" cy="531429"/>
        </a:xfrm>
        <a:custGeom>
          <a:avLst/>
          <a:gdLst/>
          <a:ahLst/>
          <a:cxnLst/>
          <a:rect l="0" t="0" r="0" b="0"/>
          <a:pathLst>
            <a:path>
              <a:moveTo>
                <a:pt x="0" y="0"/>
              </a:moveTo>
              <a:lnTo>
                <a:pt x="123588" y="0"/>
              </a:lnTo>
              <a:lnTo>
                <a:pt x="123588" y="531429"/>
              </a:lnTo>
              <a:lnTo>
                <a:pt x="247176" y="5314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295C56-B71E-42A1-8C63-0782F245496A}">
      <dsp:nvSpPr>
        <dsp:cNvPr id="0" name=""/>
        <dsp:cNvSpPr/>
      </dsp:nvSpPr>
      <dsp:spPr>
        <a:xfrm>
          <a:off x="4208132" y="1609326"/>
          <a:ext cx="247176" cy="91440"/>
        </a:xfrm>
        <a:custGeom>
          <a:avLst/>
          <a:gdLst/>
          <a:ahLst/>
          <a:cxnLst/>
          <a:rect l="0" t="0" r="0" b="0"/>
          <a:pathLst>
            <a:path>
              <a:moveTo>
                <a:pt x="0" y="45720"/>
              </a:moveTo>
              <a:lnTo>
                <a:pt x="24717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D1468B-06BE-42AB-BFF1-79FD51BE0A1C}">
      <dsp:nvSpPr>
        <dsp:cNvPr id="0" name=""/>
        <dsp:cNvSpPr/>
      </dsp:nvSpPr>
      <dsp:spPr>
        <a:xfrm>
          <a:off x="4208132" y="1123617"/>
          <a:ext cx="247176" cy="531429"/>
        </a:xfrm>
        <a:custGeom>
          <a:avLst/>
          <a:gdLst/>
          <a:ahLst/>
          <a:cxnLst/>
          <a:rect l="0" t="0" r="0" b="0"/>
          <a:pathLst>
            <a:path>
              <a:moveTo>
                <a:pt x="0" y="531429"/>
              </a:moveTo>
              <a:lnTo>
                <a:pt x="123588" y="531429"/>
              </a:lnTo>
              <a:lnTo>
                <a:pt x="123588" y="0"/>
              </a:lnTo>
              <a:lnTo>
                <a:pt x="24717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218187-5803-4EF9-9E36-2C750C367E8A}">
      <dsp:nvSpPr>
        <dsp:cNvPr id="0" name=""/>
        <dsp:cNvSpPr/>
      </dsp:nvSpPr>
      <dsp:spPr>
        <a:xfrm>
          <a:off x="2725074" y="1123617"/>
          <a:ext cx="247176" cy="531429"/>
        </a:xfrm>
        <a:custGeom>
          <a:avLst/>
          <a:gdLst/>
          <a:ahLst/>
          <a:cxnLst/>
          <a:rect l="0" t="0" r="0" b="0"/>
          <a:pathLst>
            <a:path>
              <a:moveTo>
                <a:pt x="0" y="0"/>
              </a:moveTo>
              <a:lnTo>
                <a:pt x="123588" y="0"/>
              </a:lnTo>
              <a:lnTo>
                <a:pt x="123588" y="531429"/>
              </a:lnTo>
              <a:lnTo>
                <a:pt x="247176" y="5314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90F73A-5679-48B4-8342-06B30284B534}">
      <dsp:nvSpPr>
        <dsp:cNvPr id="0" name=""/>
        <dsp:cNvSpPr/>
      </dsp:nvSpPr>
      <dsp:spPr>
        <a:xfrm>
          <a:off x="2725074" y="1077897"/>
          <a:ext cx="247176" cy="91440"/>
        </a:xfrm>
        <a:custGeom>
          <a:avLst/>
          <a:gdLst/>
          <a:ahLst/>
          <a:cxnLst/>
          <a:rect l="0" t="0" r="0" b="0"/>
          <a:pathLst>
            <a:path>
              <a:moveTo>
                <a:pt x="0" y="45720"/>
              </a:moveTo>
              <a:lnTo>
                <a:pt x="24717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D127C2-D3E4-4EE0-B602-8E61BC361359}">
      <dsp:nvSpPr>
        <dsp:cNvPr id="0" name=""/>
        <dsp:cNvSpPr/>
      </dsp:nvSpPr>
      <dsp:spPr>
        <a:xfrm>
          <a:off x="2725074" y="592188"/>
          <a:ext cx="247176" cy="531429"/>
        </a:xfrm>
        <a:custGeom>
          <a:avLst/>
          <a:gdLst/>
          <a:ahLst/>
          <a:cxnLst/>
          <a:rect l="0" t="0" r="0" b="0"/>
          <a:pathLst>
            <a:path>
              <a:moveTo>
                <a:pt x="0" y="531429"/>
              </a:moveTo>
              <a:lnTo>
                <a:pt x="123588" y="531429"/>
              </a:lnTo>
              <a:lnTo>
                <a:pt x="123588" y="0"/>
              </a:lnTo>
              <a:lnTo>
                <a:pt x="24717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ECC341-C844-4E92-976B-3C9CBF51BDB4}">
      <dsp:nvSpPr>
        <dsp:cNvPr id="0" name=""/>
        <dsp:cNvSpPr/>
      </dsp:nvSpPr>
      <dsp:spPr>
        <a:xfrm>
          <a:off x="1242017" y="857903"/>
          <a:ext cx="247176" cy="265714"/>
        </a:xfrm>
        <a:custGeom>
          <a:avLst/>
          <a:gdLst/>
          <a:ahLst/>
          <a:cxnLst/>
          <a:rect l="0" t="0" r="0" b="0"/>
          <a:pathLst>
            <a:path>
              <a:moveTo>
                <a:pt x="0" y="0"/>
              </a:moveTo>
              <a:lnTo>
                <a:pt x="123588" y="0"/>
              </a:lnTo>
              <a:lnTo>
                <a:pt x="123588" y="265714"/>
              </a:lnTo>
              <a:lnTo>
                <a:pt x="247176" y="2657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D43307-E2B4-4759-A604-22B0A73941AA}">
      <dsp:nvSpPr>
        <dsp:cNvPr id="0" name=""/>
        <dsp:cNvSpPr/>
      </dsp:nvSpPr>
      <dsp:spPr>
        <a:xfrm>
          <a:off x="1242017" y="592188"/>
          <a:ext cx="247176" cy="265714"/>
        </a:xfrm>
        <a:custGeom>
          <a:avLst/>
          <a:gdLst/>
          <a:ahLst/>
          <a:cxnLst/>
          <a:rect l="0" t="0" r="0" b="0"/>
          <a:pathLst>
            <a:path>
              <a:moveTo>
                <a:pt x="0" y="265714"/>
              </a:moveTo>
              <a:lnTo>
                <a:pt x="123588" y="265714"/>
              </a:lnTo>
              <a:lnTo>
                <a:pt x="123588" y="0"/>
              </a:lnTo>
              <a:lnTo>
                <a:pt x="24717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B02704-5DFC-4855-A5BA-82D14513E39B}">
      <dsp:nvSpPr>
        <dsp:cNvPr id="0" name=""/>
        <dsp:cNvSpPr/>
      </dsp:nvSpPr>
      <dsp:spPr>
        <a:xfrm>
          <a:off x="6135" y="669431"/>
          <a:ext cx="1235881" cy="3769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All Companies</a:t>
          </a:r>
        </a:p>
      </dsp:txBody>
      <dsp:txXfrm>
        <a:off x="6135" y="669431"/>
        <a:ext cx="1235881" cy="376943"/>
      </dsp:txXfrm>
    </dsp:sp>
    <dsp:sp modelId="{F912B602-AADF-4739-A318-3660535599CA}">
      <dsp:nvSpPr>
        <dsp:cNvPr id="0" name=""/>
        <dsp:cNvSpPr/>
      </dsp:nvSpPr>
      <dsp:spPr>
        <a:xfrm>
          <a:off x="1489193" y="403716"/>
          <a:ext cx="1235881" cy="376943"/>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Certainty</a:t>
          </a:r>
        </a:p>
      </dsp:txBody>
      <dsp:txXfrm>
        <a:off x="1489193" y="403716"/>
        <a:ext cx="1235881" cy="376943"/>
      </dsp:txXfrm>
    </dsp:sp>
    <dsp:sp modelId="{02B04B3B-55BF-471A-99B1-5187F6E15C33}">
      <dsp:nvSpPr>
        <dsp:cNvPr id="0" name=""/>
        <dsp:cNvSpPr/>
      </dsp:nvSpPr>
      <dsp:spPr>
        <a:xfrm>
          <a:off x="1489193" y="935145"/>
          <a:ext cx="1235881" cy="37694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00"/>
              </a:solidFill>
            </a:rPr>
            <a:t>Noncertainty</a:t>
          </a:r>
        </a:p>
      </dsp:txBody>
      <dsp:txXfrm>
        <a:off x="1489193" y="935145"/>
        <a:ext cx="1235881" cy="376943"/>
      </dsp:txXfrm>
    </dsp:sp>
    <dsp:sp modelId="{14D25F67-D109-4409-A9E1-484EE94E2BBE}">
      <dsp:nvSpPr>
        <dsp:cNvPr id="0" name=""/>
        <dsp:cNvSpPr/>
      </dsp:nvSpPr>
      <dsp:spPr>
        <a:xfrm>
          <a:off x="2972251" y="403716"/>
          <a:ext cx="1235881" cy="37694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00"/>
              </a:solidFill>
            </a:rPr>
            <a:t>Sector 11</a:t>
          </a:r>
        </a:p>
      </dsp:txBody>
      <dsp:txXfrm>
        <a:off x="2972251" y="403716"/>
        <a:ext cx="1235881" cy="376943"/>
      </dsp:txXfrm>
    </dsp:sp>
    <dsp:sp modelId="{876F1FDD-7248-4A58-AA02-5A09E6DD2E13}">
      <dsp:nvSpPr>
        <dsp:cNvPr id="0" name=""/>
        <dsp:cNvSpPr/>
      </dsp:nvSpPr>
      <dsp:spPr>
        <a:xfrm>
          <a:off x="2972251" y="935145"/>
          <a:ext cx="1235881" cy="37694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00"/>
              </a:solidFill>
            </a:rPr>
            <a:t>…</a:t>
          </a:r>
        </a:p>
      </dsp:txBody>
      <dsp:txXfrm>
        <a:off x="2972251" y="935145"/>
        <a:ext cx="1235881" cy="376943"/>
      </dsp:txXfrm>
    </dsp:sp>
    <dsp:sp modelId="{56F5D91E-D97A-4198-9F90-D2DCC753D632}">
      <dsp:nvSpPr>
        <dsp:cNvPr id="0" name=""/>
        <dsp:cNvSpPr/>
      </dsp:nvSpPr>
      <dsp:spPr>
        <a:xfrm>
          <a:off x="2972251" y="1466575"/>
          <a:ext cx="1235881" cy="37694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00"/>
              </a:solidFill>
            </a:rPr>
            <a:t>Sector 81</a:t>
          </a:r>
        </a:p>
      </dsp:txBody>
      <dsp:txXfrm>
        <a:off x="2972251" y="1466575"/>
        <a:ext cx="1235881" cy="376943"/>
      </dsp:txXfrm>
    </dsp:sp>
    <dsp:sp modelId="{E34E9A81-511A-48DE-A4F2-2A1BB2866368}">
      <dsp:nvSpPr>
        <dsp:cNvPr id="0" name=""/>
        <dsp:cNvSpPr/>
      </dsp:nvSpPr>
      <dsp:spPr>
        <a:xfrm>
          <a:off x="4455309" y="935145"/>
          <a:ext cx="1235881" cy="37694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00"/>
              </a:solidFill>
            </a:rPr>
            <a:t>Industry 1</a:t>
          </a:r>
        </a:p>
      </dsp:txBody>
      <dsp:txXfrm>
        <a:off x="4455309" y="935145"/>
        <a:ext cx="1235881" cy="376943"/>
      </dsp:txXfrm>
    </dsp:sp>
    <dsp:sp modelId="{0EFD6073-3437-4764-AEA3-10F3EC90A9EB}">
      <dsp:nvSpPr>
        <dsp:cNvPr id="0" name=""/>
        <dsp:cNvSpPr/>
      </dsp:nvSpPr>
      <dsp:spPr>
        <a:xfrm>
          <a:off x="4455309" y="1466575"/>
          <a:ext cx="1235881" cy="37694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00"/>
              </a:solidFill>
            </a:rPr>
            <a:t>…</a:t>
          </a:r>
        </a:p>
      </dsp:txBody>
      <dsp:txXfrm>
        <a:off x="4455309" y="1466575"/>
        <a:ext cx="1235881" cy="376943"/>
      </dsp:txXfrm>
    </dsp:sp>
    <dsp:sp modelId="{BB877E95-38B6-47C0-9869-81040D2364C9}">
      <dsp:nvSpPr>
        <dsp:cNvPr id="0" name=""/>
        <dsp:cNvSpPr/>
      </dsp:nvSpPr>
      <dsp:spPr>
        <a:xfrm>
          <a:off x="4455309" y="1998004"/>
          <a:ext cx="1235881" cy="37694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FF00"/>
              </a:solidFill>
            </a:rPr>
            <a:t>Industry </a:t>
          </a:r>
          <a:r>
            <a:rPr lang="en-US" sz="1000" i="1" kern="1200" dirty="0">
              <a:solidFill>
                <a:srgbClr val="FFFF00"/>
              </a:solidFill>
            </a:rPr>
            <a:t>K</a:t>
          </a:r>
        </a:p>
      </dsp:txBody>
      <dsp:txXfrm>
        <a:off x="4455309" y="1998004"/>
        <a:ext cx="1235881" cy="376943"/>
      </dsp:txXfrm>
    </dsp:sp>
    <dsp:sp modelId="{42DA484C-3923-4DAA-8510-D0923B669BC3}">
      <dsp:nvSpPr>
        <dsp:cNvPr id="0" name=""/>
        <dsp:cNvSpPr/>
      </dsp:nvSpPr>
      <dsp:spPr>
        <a:xfrm>
          <a:off x="5938366" y="138002"/>
          <a:ext cx="1235881" cy="376943"/>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i="1" kern="1200" dirty="0">
              <a:solidFill>
                <a:schemeClr val="tx1"/>
              </a:solidFill>
            </a:rPr>
            <a:t>Multi-State Company</a:t>
          </a:r>
        </a:p>
      </dsp:txBody>
      <dsp:txXfrm>
        <a:off x="5938366" y="138002"/>
        <a:ext cx="1235881" cy="376943"/>
      </dsp:txXfrm>
    </dsp:sp>
    <dsp:sp modelId="{731CADFA-FE45-46F1-8160-83EDE5774508}">
      <dsp:nvSpPr>
        <dsp:cNvPr id="0" name=""/>
        <dsp:cNvSpPr/>
      </dsp:nvSpPr>
      <dsp:spPr>
        <a:xfrm>
          <a:off x="5938366" y="669431"/>
          <a:ext cx="1235881" cy="37694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i="1" kern="1200" dirty="0">
              <a:solidFill>
                <a:schemeClr val="tx1"/>
              </a:solidFill>
            </a:rPr>
            <a:t>Direct Use State  1</a:t>
          </a:r>
        </a:p>
        <a:p>
          <a:pPr marL="0" lvl="0" indent="0" algn="ctr" defTabSz="444500">
            <a:lnSpc>
              <a:spcPct val="90000"/>
            </a:lnSpc>
            <a:spcBef>
              <a:spcPct val="0"/>
            </a:spcBef>
            <a:spcAft>
              <a:spcPct val="35000"/>
            </a:spcAft>
            <a:buNone/>
          </a:pPr>
          <a:r>
            <a:rPr lang="en-US" sz="1000" b="1" i="1" kern="1200" dirty="0">
              <a:solidFill>
                <a:schemeClr val="tx1"/>
              </a:solidFill>
            </a:rPr>
            <a:t>Region 1</a:t>
          </a:r>
        </a:p>
      </dsp:txBody>
      <dsp:txXfrm>
        <a:off x="5938366" y="669431"/>
        <a:ext cx="1235881" cy="376943"/>
      </dsp:txXfrm>
    </dsp:sp>
    <dsp:sp modelId="{44C6951D-AECC-4031-884B-588B56A1922B}">
      <dsp:nvSpPr>
        <dsp:cNvPr id="0" name=""/>
        <dsp:cNvSpPr/>
      </dsp:nvSpPr>
      <dsp:spPr>
        <a:xfrm>
          <a:off x="5938366" y="1200860"/>
          <a:ext cx="1235881" cy="37694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i="1" kern="1200" dirty="0">
              <a:solidFill>
                <a:schemeClr val="tx1"/>
              </a:solidFill>
            </a:rPr>
            <a:t>…</a:t>
          </a:r>
        </a:p>
      </dsp:txBody>
      <dsp:txXfrm>
        <a:off x="5938366" y="1200860"/>
        <a:ext cx="1235881" cy="376943"/>
      </dsp:txXfrm>
    </dsp:sp>
    <dsp:sp modelId="{ECC0CE2E-E602-4065-AC02-BA96A21310EA}">
      <dsp:nvSpPr>
        <dsp:cNvPr id="0" name=""/>
        <dsp:cNvSpPr/>
      </dsp:nvSpPr>
      <dsp:spPr>
        <a:xfrm>
          <a:off x="5938366" y="1732289"/>
          <a:ext cx="1235881" cy="376943"/>
        </a:xfrm>
        <a:prstGeom prst="rect">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i="1" kern="1200" dirty="0">
              <a:solidFill>
                <a:schemeClr val="tx1"/>
              </a:solidFill>
            </a:rPr>
            <a:t>Balance of Region 1 Stratum</a:t>
          </a:r>
        </a:p>
      </dsp:txBody>
      <dsp:txXfrm>
        <a:off x="5938366" y="1732289"/>
        <a:ext cx="1235881" cy="376943"/>
      </dsp:txXfrm>
    </dsp:sp>
    <dsp:sp modelId="{936CB0F0-4D6A-4FAD-BA4C-6D7B0068399E}">
      <dsp:nvSpPr>
        <dsp:cNvPr id="0" name=""/>
        <dsp:cNvSpPr/>
      </dsp:nvSpPr>
      <dsp:spPr>
        <a:xfrm>
          <a:off x="5920780" y="2254924"/>
          <a:ext cx="1235881" cy="376943"/>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i="1" kern="1200" dirty="0">
              <a:solidFill>
                <a:schemeClr val="tx1"/>
              </a:solidFill>
            </a:rPr>
            <a:t>…</a:t>
          </a:r>
        </a:p>
      </dsp:txBody>
      <dsp:txXfrm>
        <a:off x="5920780" y="2254924"/>
        <a:ext cx="1235881" cy="376943"/>
      </dsp:txXfrm>
    </dsp:sp>
    <dsp:sp modelId="{CE1B0CA8-F21F-432A-93DE-FE820DB03ADC}">
      <dsp:nvSpPr>
        <dsp:cNvPr id="0" name=""/>
        <dsp:cNvSpPr/>
      </dsp:nvSpPr>
      <dsp:spPr>
        <a:xfrm>
          <a:off x="5938366" y="2795147"/>
          <a:ext cx="1235881" cy="37694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i="1" kern="1200" dirty="0">
              <a:solidFill>
                <a:schemeClr val="tx1"/>
              </a:solidFill>
            </a:rPr>
            <a:t>Direct Use State 1</a:t>
          </a:r>
        </a:p>
        <a:p>
          <a:pPr marL="0" lvl="0" indent="0" algn="ctr" defTabSz="444500">
            <a:lnSpc>
              <a:spcPct val="90000"/>
            </a:lnSpc>
            <a:spcBef>
              <a:spcPct val="0"/>
            </a:spcBef>
            <a:spcAft>
              <a:spcPct val="35000"/>
            </a:spcAft>
            <a:buNone/>
          </a:pPr>
          <a:r>
            <a:rPr lang="en-US" sz="1000" b="1" i="1" kern="1200" dirty="0">
              <a:solidFill>
                <a:schemeClr val="tx1"/>
              </a:solidFill>
            </a:rPr>
            <a:t>Region 4</a:t>
          </a:r>
        </a:p>
      </dsp:txBody>
      <dsp:txXfrm>
        <a:off x="5938366" y="2795147"/>
        <a:ext cx="1235881" cy="376943"/>
      </dsp:txXfrm>
    </dsp:sp>
    <dsp:sp modelId="{9F2BED93-A40B-4329-9C1C-A881F5665C4E}">
      <dsp:nvSpPr>
        <dsp:cNvPr id="0" name=""/>
        <dsp:cNvSpPr/>
      </dsp:nvSpPr>
      <dsp:spPr>
        <a:xfrm>
          <a:off x="5938366" y="3326576"/>
          <a:ext cx="1235881" cy="37694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i="1" kern="1200" dirty="0">
              <a:solidFill>
                <a:schemeClr val="tx1"/>
              </a:solidFill>
            </a:rPr>
            <a:t>…</a:t>
          </a:r>
        </a:p>
      </dsp:txBody>
      <dsp:txXfrm>
        <a:off x="5938366" y="3326576"/>
        <a:ext cx="1235881" cy="376943"/>
      </dsp:txXfrm>
    </dsp:sp>
    <dsp:sp modelId="{07135410-EA23-4432-B589-AC6D014D02EB}">
      <dsp:nvSpPr>
        <dsp:cNvPr id="0" name=""/>
        <dsp:cNvSpPr/>
      </dsp:nvSpPr>
      <dsp:spPr>
        <a:xfrm>
          <a:off x="5938366" y="3858005"/>
          <a:ext cx="1235881" cy="376943"/>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i="1" kern="1200" dirty="0">
              <a:solidFill>
                <a:schemeClr val="tx1"/>
              </a:solidFill>
            </a:rPr>
            <a:t>Balance of Region 4 Stratum</a:t>
          </a:r>
        </a:p>
      </dsp:txBody>
      <dsp:txXfrm>
        <a:off x="5938366" y="3858005"/>
        <a:ext cx="1235881" cy="376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08641-A2E9-4F82-BB00-A54E1B981406}">
      <dsp:nvSpPr>
        <dsp:cNvPr id="0" name=""/>
        <dsp:cNvSpPr/>
      </dsp:nvSpPr>
      <dsp:spPr>
        <a:xfrm>
          <a:off x="6236" y="1777823"/>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r>
            <a:rPr lang="en-US" sz="2500" i="1" kern="1200" dirty="0"/>
            <a:t> x </a:t>
          </a:r>
          <a:r>
            <a:rPr lang="en-US" sz="2500" i="0" kern="1200" dirty="0"/>
            <a:t>State</a:t>
          </a:r>
          <a:endParaRPr lang="en-US" sz="2500" kern="1200" dirty="0"/>
        </a:p>
      </dsp:txBody>
      <dsp:txXfrm>
        <a:off x="29541" y="1801128"/>
        <a:ext cx="1544772" cy="749081"/>
      </dsp:txXfrm>
    </dsp:sp>
    <dsp:sp modelId="{025AF838-CD7F-4754-869C-7D7F064FC848}">
      <dsp:nvSpPr>
        <dsp:cNvPr id="0" name=""/>
        <dsp:cNvSpPr/>
      </dsp:nvSpPr>
      <dsp:spPr>
        <a:xfrm rot="18289469">
          <a:off x="1358556" y="1701688"/>
          <a:ext cx="1114678" cy="32915"/>
        </a:xfrm>
        <a:custGeom>
          <a:avLst/>
          <a:gdLst/>
          <a:ahLst/>
          <a:cxnLst/>
          <a:rect l="0" t="0" r="0" b="0"/>
          <a:pathLst>
            <a:path>
              <a:moveTo>
                <a:pt x="0" y="16457"/>
              </a:moveTo>
              <a:lnTo>
                <a:pt x="1114678"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8028" y="1690279"/>
        <a:ext cx="55733" cy="55733"/>
      </dsp:txXfrm>
    </dsp:sp>
    <dsp:sp modelId="{5E2DADD1-D646-4AB9-9DD1-E79868442E52}">
      <dsp:nvSpPr>
        <dsp:cNvPr id="0" name=""/>
        <dsp:cNvSpPr/>
      </dsp:nvSpPr>
      <dsp:spPr>
        <a:xfrm>
          <a:off x="2234172" y="862778"/>
          <a:ext cx="1591382" cy="795691"/>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 </a:t>
          </a:r>
          <a:r>
            <a:rPr lang="en-US" sz="2500" i="1" kern="1200" dirty="0"/>
            <a:t>x</a:t>
          </a:r>
          <a:r>
            <a:rPr lang="en-US" sz="2500" i="0" kern="1200" dirty="0"/>
            <a:t> Region</a:t>
          </a:r>
          <a:endParaRPr lang="en-US" sz="2500" kern="1200" dirty="0"/>
        </a:p>
      </dsp:txBody>
      <dsp:txXfrm>
        <a:off x="2257477" y="886083"/>
        <a:ext cx="1544772" cy="749081"/>
      </dsp:txXfrm>
    </dsp:sp>
    <dsp:sp modelId="{F43C4044-FBD4-451C-ACAB-7BE61DD96F99}">
      <dsp:nvSpPr>
        <dsp:cNvPr id="0" name=""/>
        <dsp:cNvSpPr/>
      </dsp:nvSpPr>
      <dsp:spPr>
        <a:xfrm>
          <a:off x="1597619" y="2159211"/>
          <a:ext cx="636553" cy="32915"/>
        </a:xfrm>
        <a:custGeom>
          <a:avLst/>
          <a:gdLst/>
          <a:ahLst/>
          <a:cxnLst/>
          <a:rect l="0" t="0" r="0" b="0"/>
          <a:pathLst>
            <a:path>
              <a:moveTo>
                <a:pt x="0" y="16457"/>
              </a:moveTo>
              <a:lnTo>
                <a:pt x="636553"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9982" y="2159755"/>
        <a:ext cx="31827" cy="31827"/>
      </dsp:txXfrm>
    </dsp:sp>
    <dsp:sp modelId="{E2F257FA-9860-4990-82EA-B118D979D5F4}">
      <dsp:nvSpPr>
        <dsp:cNvPr id="0" name=""/>
        <dsp:cNvSpPr/>
      </dsp:nvSpPr>
      <dsp:spPr>
        <a:xfrm>
          <a:off x="2234172" y="1777823"/>
          <a:ext cx="1591382" cy="795691"/>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State</a:t>
          </a:r>
          <a:endParaRPr lang="en-US" sz="2500" kern="1200" dirty="0"/>
        </a:p>
      </dsp:txBody>
      <dsp:txXfrm>
        <a:off x="2257477" y="1801128"/>
        <a:ext cx="1544772" cy="749081"/>
      </dsp:txXfrm>
    </dsp:sp>
    <dsp:sp modelId="{C59F7AD3-0950-441D-97DE-9C7DBF162C40}">
      <dsp:nvSpPr>
        <dsp:cNvPr id="0" name=""/>
        <dsp:cNvSpPr/>
      </dsp:nvSpPr>
      <dsp:spPr>
        <a:xfrm rot="19457599">
          <a:off x="3751873" y="1930450"/>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24234" y="1927309"/>
        <a:ext cx="39195" cy="39195"/>
      </dsp:txXfrm>
    </dsp:sp>
    <dsp:sp modelId="{675154C8-215C-427B-A5FE-1987881D6526}">
      <dsp:nvSpPr>
        <dsp:cNvPr id="0" name=""/>
        <dsp:cNvSpPr/>
      </dsp:nvSpPr>
      <dsp:spPr>
        <a:xfrm>
          <a:off x="4462108" y="1320300"/>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Region</a:t>
          </a:r>
          <a:endParaRPr lang="en-US" sz="2500" kern="1200" dirty="0"/>
        </a:p>
      </dsp:txBody>
      <dsp:txXfrm>
        <a:off x="4485413" y="1343605"/>
        <a:ext cx="1544772" cy="749081"/>
      </dsp:txXfrm>
    </dsp:sp>
    <dsp:sp modelId="{ACF47926-E957-4905-B048-F84BEB7151C3}">
      <dsp:nvSpPr>
        <dsp:cNvPr id="0" name=""/>
        <dsp:cNvSpPr/>
      </dsp:nvSpPr>
      <dsp:spPr>
        <a:xfrm rot="19457599">
          <a:off x="5979809" y="1472927"/>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1469787"/>
        <a:ext cx="39195" cy="39195"/>
      </dsp:txXfrm>
    </dsp:sp>
    <dsp:sp modelId="{7ABAFC72-C5E4-4B38-9D42-10E90FE78A8D}">
      <dsp:nvSpPr>
        <dsp:cNvPr id="0" name=""/>
        <dsp:cNvSpPr/>
      </dsp:nvSpPr>
      <dsp:spPr>
        <a:xfrm>
          <a:off x="6690044" y="862778"/>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a:t>
          </a:r>
        </a:p>
      </dsp:txBody>
      <dsp:txXfrm>
        <a:off x="6713349" y="886083"/>
        <a:ext cx="1544772" cy="749081"/>
      </dsp:txXfrm>
    </dsp:sp>
    <dsp:sp modelId="{168452E9-5490-47A4-A2CD-B8FCB57E246D}">
      <dsp:nvSpPr>
        <dsp:cNvPr id="0" name=""/>
        <dsp:cNvSpPr/>
      </dsp:nvSpPr>
      <dsp:spPr>
        <a:xfrm rot="2142401">
          <a:off x="5979809" y="1930450"/>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1927309"/>
        <a:ext cx="39195" cy="39195"/>
      </dsp:txXfrm>
    </dsp:sp>
    <dsp:sp modelId="{80054415-DFDF-4010-AE95-7700F066671D}">
      <dsp:nvSpPr>
        <dsp:cNvPr id="0" name=""/>
        <dsp:cNvSpPr/>
      </dsp:nvSpPr>
      <dsp:spPr>
        <a:xfrm>
          <a:off x="6690044" y="1777823"/>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a:t>
          </a:r>
          <a:r>
            <a:rPr lang="en-US" sz="2500" i="0" kern="1200" dirty="0"/>
            <a:t> Region</a:t>
          </a:r>
          <a:endParaRPr lang="en-US" sz="2500" kern="1200" dirty="0"/>
        </a:p>
      </dsp:txBody>
      <dsp:txXfrm>
        <a:off x="6713349" y="1801128"/>
        <a:ext cx="1544772" cy="749081"/>
      </dsp:txXfrm>
    </dsp:sp>
    <dsp:sp modelId="{B2255980-DE1D-4EB9-8A44-A0F88C812C60}">
      <dsp:nvSpPr>
        <dsp:cNvPr id="0" name=""/>
        <dsp:cNvSpPr/>
      </dsp:nvSpPr>
      <dsp:spPr>
        <a:xfrm>
          <a:off x="8281427" y="2159211"/>
          <a:ext cx="636553" cy="32915"/>
        </a:xfrm>
        <a:custGeom>
          <a:avLst/>
          <a:gdLst/>
          <a:ahLst/>
          <a:cxnLst/>
          <a:rect l="0" t="0" r="0" b="0"/>
          <a:pathLst>
            <a:path>
              <a:moveTo>
                <a:pt x="0" y="16457"/>
              </a:moveTo>
              <a:lnTo>
                <a:pt x="636553"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83790" y="2159755"/>
        <a:ext cx="31827" cy="31827"/>
      </dsp:txXfrm>
    </dsp:sp>
    <dsp:sp modelId="{39229F19-C414-4AFA-91B1-F755A90F4441}">
      <dsp:nvSpPr>
        <dsp:cNvPr id="0" name=""/>
        <dsp:cNvSpPr/>
      </dsp:nvSpPr>
      <dsp:spPr>
        <a:xfrm>
          <a:off x="8917980" y="1777823"/>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a:t>
          </a:r>
        </a:p>
      </dsp:txBody>
      <dsp:txXfrm>
        <a:off x="8941285" y="1801128"/>
        <a:ext cx="1544772" cy="749081"/>
      </dsp:txXfrm>
    </dsp:sp>
    <dsp:sp modelId="{3C1A2010-E105-40C8-BBB2-9A5377C386FF}">
      <dsp:nvSpPr>
        <dsp:cNvPr id="0" name=""/>
        <dsp:cNvSpPr/>
      </dsp:nvSpPr>
      <dsp:spPr>
        <a:xfrm rot="2142401">
          <a:off x="3751873" y="2387972"/>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2384832"/>
        <a:ext cx="39195" cy="39195"/>
      </dsp:txXfrm>
    </dsp:sp>
    <dsp:sp modelId="{2292DE0C-0E27-4EAD-AFF7-29C395136230}">
      <dsp:nvSpPr>
        <dsp:cNvPr id="0" name=""/>
        <dsp:cNvSpPr/>
      </dsp:nvSpPr>
      <dsp:spPr>
        <a:xfrm>
          <a:off x="4462108" y="2235345"/>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 </a:t>
          </a:r>
          <a:r>
            <a:rPr lang="en-US" sz="2500" i="0" kern="1200" dirty="0"/>
            <a:t>State</a:t>
          </a:r>
          <a:endParaRPr lang="en-US" sz="2500" kern="1200" dirty="0"/>
        </a:p>
      </dsp:txBody>
      <dsp:txXfrm>
        <a:off x="4485413" y="2258650"/>
        <a:ext cx="1544772" cy="749081"/>
      </dsp:txXfrm>
    </dsp:sp>
    <dsp:sp modelId="{735D8CFC-716D-493A-A723-2014109D09EF}">
      <dsp:nvSpPr>
        <dsp:cNvPr id="0" name=""/>
        <dsp:cNvSpPr/>
      </dsp:nvSpPr>
      <dsp:spPr>
        <a:xfrm rot="3310531">
          <a:off x="1358556" y="2616734"/>
          <a:ext cx="1114678" cy="32915"/>
        </a:xfrm>
        <a:custGeom>
          <a:avLst/>
          <a:gdLst/>
          <a:ahLst/>
          <a:cxnLst/>
          <a:rect l="0" t="0" r="0" b="0"/>
          <a:pathLst>
            <a:path>
              <a:moveTo>
                <a:pt x="0" y="16457"/>
              </a:moveTo>
              <a:lnTo>
                <a:pt x="1114678"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8028" y="2605324"/>
        <a:ext cx="55733" cy="55733"/>
      </dsp:txXfrm>
    </dsp:sp>
    <dsp:sp modelId="{65D21FDD-FC20-4EED-96DA-D49550485D43}">
      <dsp:nvSpPr>
        <dsp:cNvPr id="0" name=""/>
        <dsp:cNvSpPr/>
      </dsp:nvSpPr>
      <dsp:spPr>
        <a:xfrm>
          <a:off x="2234172" y="2692868"/>
          <a:ext cx="1591382" cy="795691"/>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a:t>
          </a:r>
          <a:r>
            <a:rPr lang="en-US" sz="2500" i="0" kern="1200" dirty="0"/>
            <a:t> State</a:t>
          </a:r>
          <a:endParaRPr lang="en-US" sz="2500" kern="1200" dirty="0"/>
        </a:p>
      </dsp:txBody>
      <dsp:txXfrm>
        <a:off x="2257477" y="2716173"/>
        <a:ext cx="1544772" cy="749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08641-A2E9-4F82-BB00-A54E1B981406}">
      <dsp:nvSpPr>
        <dsp:cNvPr id="0" name=""/>
        <dsp:cNvSpPr/>
      </dsp:nvSpPr>
      <dsp:spPr>
        <a:xfrm>
          <a:off x="0" y="1601744"/>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r>
            <a:rPr lang="en-US" sz="2500" i="1" kern="1200" dirty="0"/>
            <a:t> x </a:t>
          </a:r>
          <a:r>
            <a:rPr lang="en-US" sz="2500" i="0" kern="1200" dirty="0"/>
            <a:t>State</a:t>
          </a:r>
          <a:endParaRPr lang="en-US" sz="2500" kern="1200" dirty="0"/>
        </a:p>
      </dsp:txBody>
      <dsp:txXfrm>
        <a:off x="23305" y="1625049"/>
        <a:ext cx="1544772" cy="749081"/>
      </dsp:txXfrm>
    </dsp:sp>
    <dsp:sp modelId="{025AF838-CD7F-4754-869C-7D7F064FC848}">
      <dsp:nvSpPr>
        <dsp:cNvPr id="0" name=""/>
        <dsp:cNvSpPr/>
      </dsp:nvSpPr>
      <dsp:spPr>
        <a:xfrm rot="19293582">
          <a:off x="1502446" y="1728030"/>
          <a:ext cx="820663" cy="32915"/>
        </a:xfrm>
        <a:custGeom>
          <a:avLst/>
          <a:gdLst/>
          <a:ahLst/>
          <a:cxnLst/>
          <a:rect l="0" t="0" r="0" b="0"/>
          <a:pathLst>
            <a:path>
              <a:moveTo>
                <a:pt x="0" y="16457"/>
              </a:moveTo>
              <a:lnTo>
                <a:pt x="820663"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2261" y="1723971"/>
        <a:ext cx="41033" cy="41033"/>
      </dsp:txXfrm>
    </dsp:sp>
    <dsp:sp modelId="{5E2DADD1-D646-4AB9-9DD1-E79868442E52}">
      <dsp:nvSpPr>
        <dsp:cNvPr id="0" name=""/>
        <dsp:cNvSpPr/>
      </dsp:nvSpPr>
      <dsp:spPr>
        <a:xfrm>
          <a:off x="2234172" y="1091539"/>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 </a:t>
          </a:r>
          <a:r>
            <a:rPr lang="en-US" sz="2500" i="1" kern="1200" dirty="0"/>
            <a:t>x</a:t>
          </a:r>
          <a:r>
            <a:rPr lang="en-US" sz="2500" i="0" kern="1200" dirty="0"/>
            <a:t> Region</a:t>
          </a:r>
          <a:endParaRPr lang="en-US" sz="2500" kern="1200" dirty="0"/>
        </a:p>
      </dsp:txBody>
      <dsp:txXfrm>
        <a:off x="2257477" y="1114844"/>
        <a:ext cx="1544772" cy="749081"/>
      </dsp:txXfrm>
    </dsp:sp>
    <dsp:sp modelId="{F43C4044-FBD4-451C-ACAB-7BE61DD96F99}">
      <dsp:nvSpPr>
        <dsp:cNvPr id="0" name=""/>
        <dsp:cNvSpPr/>
      </dsp:nvSpPr>
      <dsp:spPr>
        <a:xfrm rot="1932205">
          <a:off x="1532950" y="2185552"/>
          <a:ext cx="759653" cy="32915"/>
        </a:xfrm>
        <a:custGeom>
          <a:avLst/>
          <a:gdLst/>
          <a:ahLst/>
          <a:cxnLst/>
          <a:rect l="0" t="0" r="0" b="0"/>
          <a:pathLst>
            <a:path>
              <a:moveTo>
                <a:pt x="0" y="16457"/>
              </a:moveTo>
              <a:lnTo>
                <a:pt x="759653"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3786" y="2183019"/>
        <a:ext cx="37982" cy="37982"/>
      </dsp:txXfrm>
    </dsp:sp>
    <dsp:sp modelId="{E2F257FA-9860-4990-82EA-B118D979D5F4}">
      <dsp:nvSpPr>
        <dsp:cNvPr id="0" name=""/>
        <dsp:cNvSpPr/>
      </dsp:nvSpPr>
      <dsp:spPr>
        <a:xfrm>
          <a:off x="2234172" y="2006584"/>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State</a:t>
          </a:r>
          <a:endParaRPr lang="en-US" sz="2500" kern="1200" dirty="0"/>
        </a:p>
      </dsp:txBody>
      <dsp:txXfrm>
        <a:off x="2257477" y="2029889"/>
        <a:ext cx="1544772" cy="749081"/>
      </dsp:txXfrm>
    </dsp:sp>
    <dsp:sp modelId="{C59F7AD3-0950-441D-97DE-9C7DBF162C40}">
      <dsp:nvSpPr>
        <dsp:cNvPr id="0" name=""/>
        <dsp:cNvSpPr/>
      </dsp:nvSpPr>
      <dsp:spPr>
        <a:xfrm rot="19457599">
          <a:off x="3751873" y="2159211"/>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2156071"/>
        <a:ext cx="39195" cy="39195"/>
      </dsp:txXfrm>
    </dsp:sp>
    <dsp:sp modelId="{675154C8-215C-427B-A5FE-1987881D6526}">
      <dsp:nvSpPr>
        <dsp:cNvPr id="0" name=""/>
        <dsp:cNvSpPr/>
      </dsp:nvSpPr>
      <dsp:spPr>
        <a:xfrm>
          <a:off x="4462108" y="1549061"/>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Region</a:t>
          </a:r>
          <a:endParaRPr lang="en-US" sz="2500" kern="1200" dirty="0"/>
        </a:p>
      </dsp:txBody>
      <dsp:txXfrm>
        <a:off x="4485413" y="1572366"/>
        <a:ext cx="1544772" cy="749081"/>
      </dsp:txXfrm>
    </dsp:sp>
    <dsp:sp modelId="{ACF47926-E957-4905-B048-F84BEB7151C3}">
      <dsp:nvSpPr>
        <dsp:cNvPr id="0" name=""/>
        <dsp:cNvSpPr/>
      </dsp:nvSpPr>
      <dsp:spPr>
        <a:xfrm rot="19457599">
          <a:off x="5979809" y="1701688"/>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1698548"/>
        <a:ext cx="39195" cy="39195"/>
      </dsp:txXfrm>
    </dsp:sp>
    <dsp:sp modelId="{7ABAFC72-C5E4-4B38-9D42-10E90FE78A8D}">
      <dsp:nvSpPr>
        <dsp:cNvPr id="0" name=""/>
        <dsp:cNvSpPr/>
      </dsp:nvSpPr>
      <dsp:spPr>
        <a:xfrm>
          <a:off x="6690044" y="1091539"/>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a:t>
          </a:r>
        </a:p>
      </dsp:txBody>
      <dsp:txXfrm>
        <a:off x="6713349" y="1114844"/>
        <a:ext cx="1544772" cy="749081"/>
      </dsp:txXfrm>
    </dsp:sp>
    <dsp:sp modelId="{168452E9-5490-47A4-A2CD-B8FCB57E246D}">
      <dsp:nvSpPr>
        <dsp:cNvPr id="0" name=""/>
        <dsp:cNvSpPr/>
      </dsp:nvSpPr>
      <dsp:spPr>
        <a:xfrm rot="2142401">
          <a:off x="5979809" y="2159211"/>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2156071"/>
        <a:ext cx="39195" cy="39195"/>
      </dsp:txXfrm>
    </dsp:sp>
    <dsp:sp modelId="{80054415-DFDF-4010-AE95-7700F066671D}">
      <dsp:nvSpPr>
        <dsp:cNvPr id="0" name=""/>
        <dsp:cNvSpPr/>
      </dsp:nvSpPr>
      <dsp:spPr>
        <a:xfrm>
          <a:off x="6690044" y="2006584"/>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a:t>
          </a:r>
          <a:r>
            <a:rPr lang="en-US" sz="2500" i="0" kern="1200" dirty="0"/>
            <a:t> Region</a:t>
          </a:r>
          <a:endParaRPr lang="en-US" sz="2500" kern="1200" dirty="0"/>
        </a:p>
      </dsp:txBody>
      <dsp:txXfrm>
        <a:off x="6713349" y="2029889"/>
        <a:ext cx="1544772" cy="749081"/>
      </dsp:txXfrm>
    </dsp:sp>
    <dsp:sp modelId="{B2255980-DE1D-4EB9-8A44-A0F88C812C60}">
      <dsp:nvSpPr>
        <dsp:cNvPr id="0" name=""/>
        <dsp:cNvSpPr/>
      </dsp:nvSpPr>
      <dsp:spPr>
        <a:xfrm>
          <a:off x="8281427" y="2387972"/>
          <a:ext cx="636553" cy="32915"/>
        </a:xfrm>
        <a:custGeom>
          <a:avLst/>
          <a:gdLst/>
          <a:ahLst/>
          <a:cxnLst/>
          <a:rect l="0" t="0" r="0" b="0"/>
          <a:pathLst>
            <a:path>
              <a:moveTo>
                <a:pt x="0" y="16457"/>
              </a:moveTo>
              <a:lnTo>
                <a:pt x="636553"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583790" y="2388516"/>
        <a:ext cx="31827" cy="31827"/>
      </dsp:txXfrm>
    </dsp:sp>
    <dsp:sp modelId="{39229F19-C414-4AFA-91B1-F755A90F4441}">
      <dsp:nvSpPr>
        <dsp:cNvPr id="0" name=""/>
        <dsp:cNvSpPr/>
      </dsp:nvSpPr>
      <dsp:spPr>
        <a:xfrm>
          <a:off x="8917980" y="2006584"/>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a:t>
          </a:r>
        </a:p>
      </dsp:txBody>
      <dsp:txXfrm>
        <a:off x="8941285" y="2029889"/>
        <a:ext cx="1544772" cy="749081"/>
      </dsp:txXfrm>
    </dsp:sp>
    <dsp:sp modelId="{3C1A2010-E105-40C8-BBB2-9A5377C386FF}">
      <dsp:nvSpPr>
        <dsp:cNvPr id="0" name=""/>
        <dsp:cNvSpPr/>
      </dsp:nvSpPr>
      <dsp:spPr>
        <a:xfrm rot="2142401">
          <a:off x="3751873" y="2616734"/>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2613593"/>
        <a:ext cx="39195" cy="39195"/>
      </dsp:txXfrm>
    </dsp:sp>
    <dsp:sp modelId="{2292DE0C-0E27-4EAD-AFF7-29C395136230}">
      <dsp:nvSpPr>
        <dsp:cNvPr id="0" name=""/>
        <dsp:cNvSpPr/>
      </dsp:nvSpPr>
      <dsp:spPr>
        <a:xfrm>
          <a:off x="4462108" y="2464107"/>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 </a:t>
          </a:r>
          <a:r>
            <a:rPr lang="en-US" sz="2500" i="0" kern="1200" dirty="0"/>
            <a:t>State</a:t>
          </a:r>
          <a:endParaRPr lang="en-US" sz="2500" kern="1200" dirty="0"/>
        </a:p>
      </dsp:txBody>
      <dsp:txXfrm>
        <a:off x="4485413" y="2487412"/>
        <a:ext cx="1544772" cy="749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08641-A2E9-4F82-BB00-A54E1B981406}">
      <dsp:nvSpPr>
        <dsp:cNvPr id="0" name=""/>
        <dsp:cNvSpPr/>
      </dsp:nvSpPr>
      <dsp:spPr>
        <a:xfrm>
          <a:off x="0" y="1601744"/>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r>
            <a:rPr lang="en-US" sz="2500" i="1" kern="1200" dirty="0"/>
            <a:t> x </a:t>
          </a:r>
          <a:r>
            <a:rPr lang="en-US" sz="2500" i="0" kern="1200" dirty="0"/>
            <a:t>State</a:t>
          </a:r>
          <a:endParaRPr lang="en-US" sz="2500" kern="1200" dirty="0"/>
        </a:p>
      </dsp:txBody>
      <dsp:txXfrm>
        <a:off x="23305" y="1625049"/>
        <a:ext cx="1544772" cy="749081"/>
      </dsp:txXfrm>
    </dsp:sp>
    <dsp:sp modelId="{025AF838-CD7F-4754-869C-7D7F064FC848}">
      <dsp:nvSpPr>
        <dsp:cNvPr id="0" name=""/>
        <dsp:cNvSpPr/>
      </dsp:nvSpPr>
      <dsp:spPr>
        <a:xfrm rot="19293582">
          <a:off x="1502446" y="1728030"/>
          <a:ext cx="820663" cy="32915"/>
        </a:xfrm>
        <a:custGeom>
          <a:avLst/>
          <a:gdLst/>
          <a:ahLst/>
          <a:cxnLst/>
          <a:rect l="0" t="0" r="0" b="0"/>
          <a:pathLst>
            <a:path>
              <a:moveTo>
                <a:pt x="0" y="16457"/>
              </a:moveTo>
              <a:lnTo>
                <a:pt x="820663"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2261" y="1723971"/>
        <a:ext cx="41033" cy="41033"/>
      </dsp:txXfrm>
    </dsp:sp>
    <dsp:sp modelId="{5E2DADD1-D646-4AB9-9DD1-E79868442E52}">
      <dsp:nvSpPr>
        <dsp:cNvPr id="0" name=""/>
        <dsp:cNvSpPr/>
      </dsp:nvSpPr>
      <dsp:spPr>
        <a:xfrm>
          <a:off x="2234172" y="1091539"/>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 </a:t>
          </a:r>
          <a:r>
            <a:rPr lang="en-US" sz="2500" i="1" kern="1200" dirty="0"/>
            <a:t>x</a:t>
          </a:r>
          <a:r>
            <a:rPr lang="en-US" sz="2500" i="0" kern="1200" dirty="0"/>
            <a:t> Region</a:t>
          </a:r>
          <a:endParaRPr lang="en-US" sz="2500" kern="1200" dirty="0"/>
        </a:p>
      </dsp:txBody>
      <dsp:txXfrm>
        <a:off x="2257477" y="1114844"/>
        <a:ext cx="1544772" cy="749081"/>
      </dsp:txXfrm>
    </dsp:sp>
    <dsp:sp modelId="{F43C4044-FBD4-451C-ACAB-7BE61DD96F99}">
      <dsp:nvSpPr>
        <dsp:cNvPr id="0" name=""/>
        <dsp:cNvSpPr/>
      </dsp:nvSpPr>
      <dsp:spPr>
        <a:xfrm rot="1932205">
          <a:off x="1532950" y="2185552"/>
          <a:ext cx="759653" cy="32915"/>
        </a:xfrm>
        <a:custGeom>
          <a:avLst/>
          <a:gdLst/>
          <a:ahLst/>
          <a:cxnLst/>
          <a:rect l="0" t="0" r="0" b="0"/>
          <a:pathLst>
            <a:path>
              <a:moveTo>
                <a:pt x="0" y="16457"/>
              </a:moveTo>
              <a:lnTo>
                <a:pt x="759653"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3786" y="2183019"/>
        <a:ext cx="37982" cy="37982"/>
      </dsp:txXfrm>
    </dsp:sp>
    <dsp:sp modelId="{E2F257FA-9860-4990-82EA-B118D979D5F4}">
      <dsp:nvSpPr>
        <dsp:cNvPr id="0" name=""/>
        <dsp:cNvSpPr/>
      </dsp:nvSpPr>
      <dsp:spPr>
        <a:xfrm>
          <a:off x="2234172" y="2006584"/>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State</a:t>
          </a:r>
          <a:endParaRPr lang="en-US" sz="2500" kern="1200" dirty="0"/>
        </a:p>
      </dsp:txBody>
      <dsp:txXfrm>
        <a:off x="2257477" y="2029889"/>
        <a:ext cx="1544772" cy="749081"/>
      </dsp:txXfrm>
    </dsp:sp>
    <dsp:sp modelId="{C59F7AD3-0950-441D-97DE-9C7DBF162C40}">
      <dsp:nvSpPr>
        <dsp:cNvPr id="0" name=""/>
        <dsp:cNvSpPr/>
      </dsp:nvSpPr>
      <dsp:spPr>
        <a:xfrm rot="19457599">
          <a:off x="3751873" y="2159211"/>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2156071"/>
        <a:ext cx="39195" cy="39195"/>
      </dsp:txXfrm>
    </dsp:sp>
    <dsp:sp modelId="{675154C8-215C-427B-A5FE-1987881D6526}">
      <dsp:nvSpPr>
        <dsp:cNvPr id="0" name=""/>
        <dsp:cNvSpPr/>
      </dsp:nvSpPr>
      <dsp:spPr>
        <a:xfrm>
          <a:off x="4462108" y="1549061"/>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Region</a:t>
          </a:r>
          <a:endParaRPr lang="en-US" sz="2500" kern="1200" dirty="0"/>
        </a:p>
      </dsp:txBody>
      <dsp:txXfrm>
        <a:off x="4485413" y="1572366"/>
        <a:ext cx="1544772" cy="749081"/>
      </dsp:txXfrm>
    </dsp:sp>
    <dsp:sp modelId="{ACF47926-E957-4905-B048-F84BEB7151C3}">
      <dsp:nvSpPr>
        <dsp:cNvPr id="0" name=""/>
        <dsp:cNvSpPr/>
      </dsp:nvSpPr>
      <dsp:spPr>
        <a:xfrm rot="19457599">
          <a:off x="5979809" y="1701688"/>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1698548"/>
        <a:ext cx="39195" cy="39195"/>
      </dsp:txXfrm>
    </dsp:sp>
    <dsp:sp modelId="{7ABAFC72-C5E4-4B38-9D42-10E90FE78A8D}">
      <dsp:nvSpPr>
        <dsp:cNvPr id="0" name=""/>
        <dsp:cNvSpPr/>
      </dsp:nvSpPr>
      <dsp:spPr>
        <a:xfrm>
          <a:off x="6690044" y="1091539"/>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a:t>
          </a:r>
        </a:p>
      </dsp:txBody>
      <dsp:txXfrm>
        <a:off x="6713349" y="1114844"/>
        <a:ext cx="1544772" cy="749081"/>
      </dsp:txXfrm>
    </dsp:sp>
    <dsp:sp modelId="{168452E9-5490-47A4-A2CD-B8FCB57E246D}">
      <dsp:nvSpPr>
        <dsp:cNvPr id="0" name=""/>
        <dsp:cNvSpPr/>
      </dsp:nvSpPr>
      <dsp:spPr>
        <a:xfrm rot="2142401">
          <a:off x="5979809" y="2159211"/>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2156071"/>
        <a:ext cx="39195" cy="39195"/>
      </dsp:txXfrm>
    </dsp:sp>
    <dsp:sp modelId="{80054415-DFDF-4010-AE95-7700F066671D}">
      <dsp:nvSpPr>
        <dsp:cNvPr id="0" name=""/>
        <dsp:cNvSpPr/>
      </dsp:nvSpPr>
      <dsp:spPr>
        <a:xfrm>
          <a:off x="6690044" y="2006584"/>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a:t>
          </a:r>
          <a:r>
            <a:rPr lang="en-US" sz="2500" i="0" kern="1200" dirty="0"/>
            <a:t> Region</a:t>
          </a:r>
          <a:endParaRPr lang="en-US" sz="2500" kern="1200" dirty="0"/>
        </a:p>
      </dsp:txBody>
      <dsp:txXfrm>
        <a:off x="6713349" y="2029889"/>
        <a:ext cx="1544772" cy="749081"/>
      </dsp:txXfrm>
    </dsp:sp>
    <dsp:sp modelId="{B2255980-DE1D-4EB9-8A44-A0F88C812C60}">
      <dsp:nvSpPr>
        <dsp:cNvPr id="0" name=""/>
        <dsp:cNvSpPr/>
      </dsp:nvSpPr>
      <dsp:spPr>
        <a:xfrm>
          <a:off x="8281427" y="2387972"/>
          <a:ext cx="636553" cy="32915"/>
        </a:xfrm>
        <a:custGeom>
          <a:avLst/>
          <a:gdLst/>
          <a:ahLst/>
          <a:cxnLst/>
          <a:rect l="0" t="0" r="0" b="0"/>
          <a:pathLst>
            <a:path>
              <a:moveTo>
                <a:pt x="0" y="16457"/>
              </a:moveTo>
              <a:lnTo>
                <a:pt x="636553"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583790" y="2388516"/>
        <a:ext cx="31827" cy="31827"/>
      </dsp:txXfrm>
    </dsp:sp>
    <dsp:sp modelId="{39229F19-C414-4AFA-91B1-F755A90F4441}">
      <dsp:nvSpPr>
        <dsp:cNvPr id="0" name=""/>
        <dsp:cNvSpPr/>
      </dsp:nvSpPr>
      <dsp:spPr>
        <a:xfrm>
          <a:off x="8917980" y="2006584"/>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a:t>
          </a:r>
        </a:p>
      </dsp:txBody>
      <dsp:txXfrm>
        <a:off x="8941285" y="2029889"/>
        <a:ext cx="1544772" cy="749081"/>
      </dsp:txXfrm>
    </dsp:sp>
    <dsp:sp modelId="{3C1A2010-E105-40C8-BBB2-9A5377C386FF}">
      <dsp:nvSpPr>
        <dsp:cNvPr id="0" name=""/>
        <dsp:cNvSpPr/>
      </dsp:nvSpPr>
      <dsp:spPr>
        <a:xfrm rot="2142401">
          <a:off x="3751873" y="2616734"/>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2613593"/>
        <a:ext cx="39195" cy="39195"/>
      </dsp:txXfrm>
    </dsp:sp>
    <dsp:sp modelId="{2292DE0C-0E27-4EAD-AFF7-29C395136230}">
      <dsp:nvSpPr>
        <dsp:cNvPr id="0" name=""/>
        <dsp:cNvSpPr/>
      </dsp:nvSpPr>
      <dsp:spPr>
        <a:xfrm>
          <a:off x="4462108" y="2464107"/>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 </a:t>
          </a:r>
          <a:r>
            <a:rPr lang="en-US" sz="2500" i="0" kern="1200" dirty="0"/>
            <a:t>State</a:t>
          </a:r>
          <a:endParaRPr lang="en-US" sz="2500" kern="1200" dirty="0"/>
        </a:p>
      </dsp:txBody>
      <dsp:txXfrm>
        <a:off x="4485413" y="2487412"/>
        <a:ext cx="1544772" cy="7490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08641-A2E9-4F82-BB00-A54E1B981406}">
      <dsp:nvSpPr>
        <dsp:cNvPr id="0" name=""/>
        <dsp:cNvSpPr/>
      </dsp:nvSpPr>
      <dsp:spPr>
        <a:xfrm>
          <a:off x="0" y="1601744"/>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r>
            <a:rPr lang="en-US" sz="2500" i="1" kern="1200" dirty="0"/>
            <a:t> x </a:t>
          </a:r>
          <a:r>
            <a:rPr lang="en-US" sz="2500" i="0" kern="1200" dirty="0"/>
            <a:t>State</a:t>
          </a:r>
          <a:endParaRPr lang="en-US" sz="2500" kern="1200" dirty="0"/>
        </a:p>
      </dsp:txBody>
      <dsp:txXfrm>
        <a:off x="23305" y="1625049"/>
        <a:ext cx="1544772" cy="749081"/>
      </dsp:txXfrm>
    </dsp:sp>
    <dsp:sp modelId="{025AF838-CD7F-4754-869C-7D7F064FC848}">
      <dsp:nvSpPr>
        <dsp:cNvPr id="0" name=""/>
        <dsp:cNvSpPr/>
      </dsp:nvSpPr>
      <dsp:spPr>
        <a:xfrm rot="19293582">
          <a:off x="1502446" y="1728030"/>
          <a:ext cx="820663" cy="32915"/>
        </a:xfrm>
        <a:custGeom>
          <a:avLst/>
          <a:gdLst/>
          <a:ahLst/>
          <a:cxnLst/>
          <a:rect l="0" t="0" r="0" b="0"/>
          <a:pathLst>
            <a:path>
              <a:moveTo>
                <a:pt x="0" y="16457"/>
              </a:moveTo>
              <a:lnTo>
                <a:pt x="820663"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2261" y="1723971"/>
        <a:ext cx="41033" cy="41033"/>
      </dsp:txXfrm>
    </dsp:sp>
    <dsp:sp modelId="{5E2DADD1-D646-4AB9-9DD1-E79868442E52}">
      <dsp:nvSpPr>
        <dsp:cNvPr id="0" name=""/>
        <dsp:cNvSpPr/>
      </dsp:nvSpPr>
      <dsp:spPr>
        <a:xfrm>
          <a:off x="2234172" y="1091539"/>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 </a:t>
          </a:r>
          <a:r>
            <a:rPr lang="en-US" sz="2500" i="1" kern="1200" dirty="0"/>
            <a:t>x</a:t>
          </a:r>
          <a:r>
            <a:rPr lang="en-US" sz="2500" i="0" kern="1200" dirty="0"/>
            <a:t> Region</a:t>
          </a:r>
          <a:endParaRPr lang="en-US" sz="2500" kern="1200" dirty="0"/>
        </a:p>
      </dsp:txBody>
      <dsp:txXfrm>
        <a:off x="2257477" y="1114844"/>
        <a:ext cx="1544772" cy="749081"/>
      </dsp:txXfrm>
    </dsp:sp>
    <dsp:sp modelId="{F43C4044-FBD4-451C-ACAB-7BE61DD96F99}">
      <dsp:nvSpPr>
        <dsp:cNvPr id="0" name=""/>
        <dsp:cNvSpPr/>
      </dsp:nvSpPr>
      <dsp:spPr>
        <a:xfrm rot="1932205">
          <a:off x="1532950" y="2185552"/>
          <a:ext cx="759653" cy="32915"/>
        </a:xfrm>
        <a:custGeom>
          <a:avLst/>
          <a:gdLst/>
          <a:ahLst/>
          <a:cxnLst/>
          <a:rect l="0" t="0" r="0" b="0"/>
          <a:pathLst>
            <a:path>
              <a:moveTo>
                <a:pt x="0" y="16457"/>
              </a:moveTo>
              <a:lnTo>
                <a:pt x="759653"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3786" y="2183019"/>
        <a:ext cx="37982" cy="37982"/>
      </dsp:txXfrm>
    </dsp:sp>
    <dsp:sp modelId="{E2F257FA-9860-4990-82EA-B118D979D5F4}">
      <dsp:nvSpPr>
        <dsp:cNvPr id="0" name=""/>
        <dsp:cNvSpPr/>
      </dsp:nvSpPr>
      <dsp:spPr>
        <a:xfrm>
          <a:off x="2234172" y="2006584"/>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State</a:t>
          </a:r>
          <a:endParaRPr lang="en-US" sz="2500" kern="1200" dirty="0"/>
        </a:p>
      </dsp:txBody>
      <dsp:txXfrm>
        <a:off x="2257477" y="2029889"/>
        <a:ext cx="1544772" cy="749081"/>
      </dsp:txXfrm>
    </dsp:sp>
    <dsp:sp modelId="{C59F7AD3-0950-441D-97DE-9C7DBF162C40}">
      <dsp:nvSpPr>
        <dsp:cNvPr id="0" name=""/>
        <dsp:cNvSpPr/>
      </dsp:nvSpPr>
      <dsp:spPr>
        <a:xfrm rot="19457599">
          <a:off x="3751873" y="2159211"/>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2156071"/>
        <a:ext cx="39195" cy="39195"/>
      </dsp:txXfrm>
    </dsp:sp>
    <dsp:sp modelId="{675154C8-215C-427B-A5FE-1987881D6526}">
      <dsp:nvSpPr>
        <dsp:cNvPr id="0" name=""/>
        <dsp:cNvSpPr/>
      </dsp:nvSpPr>
      <dsp:spPr>
        <a:xfrm>
          <a:off x="4462108" y="1549061"/>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Region</a:t>
          </a:r>
          <a:endParaRPr lang="en-US" sz="2500" kern="1200" dirty="0"/>
        </a:p>
      </dsp:txBody>
      <dsp:txXfrm>
        <a:off x="4485413" y="1572366"/>
        <a:ext cx="1544772" cy="749081"/>
      </dsp:txXfrm>
    </dsp:sp>
    <dsp:sp modelId="{ACF47926-E957-4905-B048-F84BEB7151C3}">
      <dsp:nvSpPr>
        <dsp:cNvPr id="0" name=""/>
        <dsp:cNvSpPr/>
      </dsp:nvSpPr>
      <dsp:spPr>
        <a:xfrm rot="19457599">
          <a:off x="5979809" y="1701688"/>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1698548"/>
        <a:ext cx="39195" cy="39195"/>
      </dsp:txXfrm>
    </dsp:sp>
    <dsp:sp modelId="{7ABAFC72-C5E4-4B38-9D42-10E90FE78A8D}">
      <dsp:nvSpPr>
        <dsp:cNvPr id="0" name=""/>
        <dsp:cNvSpPr/>
      </dsp:nvSpPr>
      <dsp:spPr>
        <a:xfrm>
          <a:off x="6690044" y="1091539"/>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a:t>
          </a:r>
        </a:p>
      </dsp:txBody>
      <dsp:txXfrm>
        <a:off x="6713349" y="1114844"/>
        <a:ext cx="1544772" cy="749081"/>
      </dsp:txXfrm>
    </dsp:sp>
    <dsp:sp modelId="{168452E9-5490-47A4-A2CD-B8FCB57E246D}">
      <dsp:nvSpPr>
        <dsp:cNvPr id="0" name=""/>
        <dsp:cNvSpPr/>
      </dsp:nvSpPr>
      <dsp:spPr>
        <a:xfrm rot="2142401">
          <a:off x="5979809" y="2159211"/>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2156071"/>
        <a:ext cx="39195" cy="39195"/>
      </dsp:txXfrm>
    </dsp:sp>
    <dsp:sp modelId="{80054415-DFDF-4010-AE95-7700F066671D}">
      <dsp:nvSpPr>
        <dsp:cNvPr id="0" name=""/>
        <dsp:cNvSpPr/>
      </dsp:nvSpPr>
      <dsp:spPr>
        <a:xfrm>
          <a:off x="6690044" y="2006584"/>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a:t>
          </a:r>
          <a:r>
            <a:rPr lang="en-US" sz="2500" i="0" kern="1200" dirty="0"/>
            <a:t> Region</a:t>
          </a:r>
          <a:endParaRPr lang="en-US" sz="2500" kern="1200" dirty="0"/>
        </a:p>
      </dsp:txBody>
      <dsp:txXfrm>
        <a:off x="6713349" y="2029889"/>
        <a:ext cx="1544772" cy="749081"/>
      </dsp:txXfrm>
    </dsp:sp>
    <dsp:sp modelId="{B2255980-DE1D-4EB9-8A44-A0F88C812C60}">
      <dsp:nvSpPr>
        <dsp:cNvPr id="0" name=""/>
        <dsp:cNvSpPr/>
      </dsp:nvSpPr>
      <dsp:spPr>
        <a:xfrm>
          <a:off x="8281427" y="2387972"/>
          <a:ext cx="636553" cy="32915"/>
        </a:xfrm>
        <a:custGeom>
          <a:avLst/>
          <a:gdLst/>
          <a:ahLst/>
          <a:cxnLst/>
          <a:rect l="0" t="0" r="0" b="0"/>
          <a:pathLst>
            <a:path>
              <a:moveTo>
                <a:pt x="0" y="16457"/>
              </a:moveTo>
              <a:lnTo>
                <a:pt x="636553"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583790" y="2388516"/>
        <a:ext cx="31827" cy="31827"/>
      </dsp:txXfrm>
    </dsp:sp>
    <dsp:sp modelId="{39229F19-C414-4AFA-91B1-F755A90F4441}">
      <dsp:nvSpPr>
        <dsp:cNvPr id="0" name=""/>
        <dsp:cNvSpPr/>
      </dsp:nvSpPr>
      <dsp:spPr>
        <a:xfrm>
          <a:off x="8917980" y="2006584"/>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a:t>
          </a:r>
        </a:p>
      </dsp:txBody>
      <dsp:txXfrm>
        <a:off x="8941285" y="2029889"/>
        <a:ext cx="1544772" cy="749081"/>
      </dsp:txXfrm>
    </dsp:sp>
    <dsp:sp modelId="{3C1A2010-E105-40C8-BBB2-9A5377C386FF}">
      <dsp:nvSpPr>
        <dsp:cNvPr id="0" name=""/>
        <dsp:cNvSpPr/>
      </dsp:nvSpPr>
      <dsp:spPr>
        <a:xfrm rot="2142401">
          <a:off x="3751873" y="2616734"/>
          <a:ext cx="783917" cy="32915"/>
        </a:xfrm>
        <a:custGeom>
          <a:avLst/>
          <a:gdLst/>
          <a:ahLst/>
          <a:cxnLst/>
          <a:rect l="0" t="0" r="0" b="0"/>
          <a:pathLst>
            <a:path>
              <a:moveTo>
                <a:pt x="0" y="16457"/>
              </a:moveTo>
              <a:lnTo>
                <a:pt x="783917" y="164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2613593"/>
        <a:ext cx="39195" cy="39195"/>
      </dsp:txXfrm>
    </dsp:sp>
    <dsp:sp modelId="{2292DE0C-0E27-4EAD-AFF7-29C395136230}">
      <dsp:nvSpPr>
        <dsp:cNvPr id="0" name=""/>
        <dsp:cNvSpPr/>
      </dsp:nvSpPr>
      <dsp:spPr>
        <a:xfrm>
          <a:off x="4462108" y="2464107"/>
          <a:ext cx="1591382" cy="795691"/>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 </a:t>
          </a:r>
          <a:r>
            <a:rPr lang="en-US" sz="2500" i="0" kern="1200" dirty="0"/>
            <a:t>State</a:t>
          </a:r>
          <a:endParaRPr lang="en-US" sz="2500" kern="1200" dirty="0"/>
        </a:p>
      </dsp:txBody>
      <dsp:txXfrm>
        <a:off x="4485413" y="2487412"/>
        <a:ext cx="1544772" cy="7490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08641-A2E9-4F82-BB00-A54E1B981406}">
      <dsp:nvSpPr>
        <dsp:cNvPr id="0" name=""/>
        <dsp:cNvSpPr/>
      </dsp:nvSpPr>
      <dsp:spPr>
        <a:xfrm>
          <a:off x="6236" y="2006584"/>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r>
            <a:rPr lang="en-US" sz="2500" i="1" kern="1200" dirty="0"/>
            <a:t> x </a:t>
          </a:r>
          <a:r>
            <a:rPr lang="en-US" sz="2500" i="0" kern="1200" dirty="0"/>
            <a:t>State</a:t>
          </a:r>
          <a:endParaRPr lang="en-US" sz="2500" kern="1200" dirty="0"/>
        </a:p>
      </dsp:txBody>
      <dsp:txXfrm>
        <a:off x="29541" y="2029889"/>
        <a:ext cx="1544772" cy="749081"/>
      </dsp:txXfrm>
    </dsp:sp>
    <dsp:sp modelId="{025AF838-CD7F-4754-869C-7D7F064FC848}">
      <dsp:nvSpPr>
        <dsp:cNvPr id="0" name=""/>
        <dsp:cNvSpPr/>
      </dsp:nvSpPr>
      <dsp:spPr>
        <a:xfrm rot="19457599">
          <a:off x="1523937"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97" y="2156071"/>
        <a:ext cx="39195" cy="39195"/>
      </dsp:txXfrm>
    </dsp:sp>
    <dsp:sp modelId="{5E2DADD1-D646-4AB9-9DD1-E79868442E52}">
      <dsp:nvSpPr>
        <dsp:cNvPr id="0" name=""/>
        <dsp:cNvSpPr/>
      </dsp:nvSpPr>
      <dsp:spPr>
        <a:xfrm>
          <a:off x="2234172" y="1549061"/>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 </a:t>
          </a:r>
          <a:r>
            <a:rPr lang="en-US" sz="2500" i="1" kern="1200" dirty="0"/>
            <a:t>x</a:t>
          </a:r>
          <a:r>
            <a:rPr lang="en-US" sz="2500" i="0" kern="1200" dirty="0"/>
            <a:t> Region</a:t>
          </a:r>
          <a:endParaRPr lang="en-US" sz="2500" kern="1200" dirty="0"/>
        </a:p>
      </dsp:txBody>
      <dsp:txXfrm>
        <a:off x="2257477" y="1572366"/>
        <a:ext cx="1544772" cy="749081"/>
      </dsp:txXfrm>
    </dsp:sp>
    <dsp:sp modelId="{A4C3F986-0059-4EBB-9230-AF3CA54CECAB}">
      <dsp:nvSpPr>
        <dsp:cNvPr id="0" name=""/>
        <dsp:cNvSpPr/>
      </dsp:nvSpPr>
      <dsp:spPr>
        <a:xfrm rot="19457599">
          <a:off x="3751873" y="1701688"/>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1698548"/>
        <a:ext cx="39195" cy="39195"/>
      </dsp:txXfrm>
    </dsp:sp>
    <dsp:sp modelId="{9A21E581-26E6-4FCB-8395-74FA9C9F269F}">
      <dsp:nvSpPr>
        <dsp:cNvPr id="0" name=""/>
        <dsp:cNvSpPr/>
      </dsp:nvSpPr>
      <dsp:spPr>
        <a:xfrm>
          <a:off x="4462108" y="1091539"/>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p>
      </dsp:txBody>
      <dsp:txXfrm>
        <a:off x="4485413" y="1114844"/>
        <a:ext cx="1544772" cy="749081"/>
      </dsp:txXfrm>
    </dsp:sp>
    <dsp:sp modelId="{257530BC-7872-413F-9EA9-C54951B13664}">
      <dsp:nvSpPr>
        <dsp:cNvPr id="0" name=""/>
        <dsp:cNvSpPr/>
      </dsp:nvSpPr>
      <dsp:spPr>
        <a:xfrm rot="2142401">
          <a:off x="3751873"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2156071"/>
        <a:ext cx="39195" cy="39195"/>
      </dsp:txXfrm>
    </dsp:sp>
    <dsp:sp modelId="{36BF6CBA-1DED-4256-A717-DCEF282CFC48}">
      <dsp:nvSpPr>
        <dsp:cNvPr id="0" name=""/>
        <dsp:cNvSpPr/>
      </dsp:nvSpPr>
      <dsp:spPr>
        <a:xfrm>
          <a:off x="4462108" y="2006584"/>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Region</a:t>
          </a:r>
          <a:endParaRPr lang="en-US" sz="2500" kern="1200" dirty="0"/>
        </a:p>
      </dsp:txBody>
      <dsp:txXfrm>
        <a:off x="4485413" y="2029889"/>
        <a:ext cx="1544772" cy="749081"/>
      </dsp:txXfrm>
    </dsp:sp>
    <dsp:sp modelId="{2357CFD3-0DD6-47FA-866D-C3D4327E5DE8}">
      <dsp:nvSpPr>
        <dsp:cNvPr id="0" name=""/>
        <dsp:cNvSpPr/>
      </dsp:nvSpPr>
      <dsp:spPr>
        <a:xfrm rot="19457599">
          <a:off x="5979809"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2156071"/>
        <a:ext cx="39195" cy="39195"/>
      </dsp:txXfrm>
    </dsp:sp>
    <dsp:sp modelId="{CF1CCB0C-F08F-4C15-BB0D-FE96423DA540}">
      <dsp:nvSpPr>
        <dsp:cNvPr id="0" name=""/>
        <dsp:cNvSpPr/>
      </dsp:nvSpPr>
      <dsp:spPr>
        <a:xfrm>
          <a:off x="6690044" y="1549061"/>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a:t>
          </a:r>
        </a:p>
      </dsp:txBody>
      <dsp:txXfrm>
        <a:off x="6713349" y="1572366"/>
        <a:ext cx="1544772" cy="749081"/>
      </dsp:txXfrm>
    </dsp:sp>
    <dsp:sp modelId="{009020FF-BFF2-41A2-A178-7D6FA2E40F17}">
      <dsp:nvSpPr>
        <dsp:cNvPr id="0" name=""/>
        <dsp:cNvSpPr/>
      </dsp:nvSpPr>
      <dsp:spPr>
        <a:xfrm rot="2142401">
          <a:off x="5979809" y="2616734"/>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2613593"/>
        <a:ext cx="39195" cy="39195"/>
      </dsp:txXfrm>
    </dsp:sp>
    <dsp:sp modelId="{88EB1ECB-C7E0-4E60-91A9-9785AE807BC0}">
      <dsp:nvSpPr>
        <dsp:cNvPr id="0" name=""/>
        <dsp:cNvSpPr/>
      </dsp:nvSpPr>
      <dsp:spPr>
        <a:xfrm>
          <a:off x="6690044" y="2464107"/>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a:t>
          </a:r>
          <a:r>
            <a:rPr lang="en-US" sz="2500" i="0" kern="1200" dirty="0"/>
            <a:t> Region</a:t>
          </a:r>
          <a:endParaRPr lang="en-US" sz="2500" kern="1200" dirty="0"/>
        </a:p>
      </dsp:txBody>
      <dsp:txXfrm>
        <a:off x="6713349" y="2487412"/>
        <a:ext cx="1544772" cy="749081"/>
      </dsp:txXfrm>
    </dsp:sp>
    <dsp:sp modelId="{CE93363B-BAF6-4F6E-9A80-E732E26F9056}">
      <dsp:nvSpPr>
        <dsp:cNvPr id="0" name=""/>
        <dsp:cNvSpPr/>
      </dsp:nvSpPr>
      <dsp:spPr>
        <a:xfrm>
          <a:off x="8281427" y="2845495"/>
          <a:ext cx="636553" cy="32915"/>
        </a:xfrm>
        <a:custGeom>
          <a:avLst/>
          <a:gdLst/>
          <a:ahLst/>
          <a:cxnLst/>
          <a:rect l="0" t="0" r="0" b="0"/>
          <a:pathLst>
            <a:path>
              <a:moveTo>
                <a:pt x="0" y="16457"/>
              </a:moveTo>
              <a:lnTo>
                <a:pt x="636553"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83790" y="2846039"/>
        <a:ext cx="31827" cy="31827"/>
      </dsp:txXfrm>
    </dsp:sp>
    <dsp:sp modelId="{048F13BD-F596-4C22-8C41-7EE74F0F8276}">
      <dsp:nvSpPr>
        <dsp:cNvPr id="0" name=""/>
        <dsp:cNvSpPr/>
      </dsp:nvSpPr>
      <dsp:spPr>
        <a:xfrm>
          <a:off x="8917980" y="2464107"/>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a:t>
          </a:r>
        </a:p>
      </dsp:txBody>
      <dsp:txXfrm>
        <a:off x="8941285" y="2487412"/>
        <a:ext cx="1544772" cy="749081"/>
      </dsp:txXfrm>
    </dsp:sp>
    <dsp:sp modelId="{F43C4044-FBD4-451C-ACAB-7BE61DD96F99}">
      <dsp:nvSpPr>
        <dsp:cNvPr id="0" name=""/>
        <dsp:cNvSpPr/>
      </dsp:nvSpPr>
      <dsp:spPr>
        <a:xfrm rot="2142401">
          <a:off x="1523937" y="2616734"/>
          <a:ext cx="783917" cy="32915"/>
        </a:xfrm>
        <a:custGeom>
          <a:avLst/>
          <a:gdLst/>
          <a:ahLst/>
          <a:cxnLst/>
          <a:rect l="0" t="0" r="0" b="0"/>
          <a:pathLst>
            <a:path>
              <a:moveTo>
                <a:pt x="0" y="16457"/>
              </a:moveTo>
              <a:lnTo>
                <a:pt x="783917"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97" y="2613593"/>
        <a:ext cx="39195" cy="39195"/>
      </dsp:txXfrm>
    </dsp:sp>
    <dsp:sp modelId="{E2F257FA-9860-4990-82EA-B118D979D5F4}">
      <dsp:nvSpPr>
        <dsp:cNvPr id="0" name=""/>
        <dsp:cNvSpPr/>
      </dsp:nvSpPr>
      <dsp:spPr>
        <a:xfrm>
          <a:off x="2234172" y="2464107"/>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State</a:t>
          </a:r>
          <a:endParaRPr lang="en-US" sz="2500" kern="1200" dirty="0"/>
        </a:p>
      </dsp:txBody>
      <dsp:txXfrm>
        <a:off x="2257477" y="2487412"/>
        <a:ext cx="1544772" cy="7490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08641-A2E9-4F82-BB00-A54E1B981406}">
      <dsp:nvSpPr>
        <dsp:cNvPr id="0" name=""/>
        <dsp:cNvSpPr/>
      </dsp:nvSpPr>
      <dsp:spPr>
        <a:xfrm>
          <a:off x="6236" y="2006584"/>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r>
            <a:rPr lang="en-US" sz="2500" i="1" kern="1200" dirty="0"/>
            <a:t> x </a:t>
          </a:r>
          <a:r>
            <a:rPr lang="en-US" sz="2500" i="0" kern="1200" dirty="0"/>
            <a:t>State</a:t>
          </a:r>
          <a:endParaRPr lang="en-US" sz="2500" kern="1200" dirty="0"/>
        </a:p>
      </dsp:txBody>
      <dsp:txXfrm>
        <a:off x="29541" y="2029889"/>
        <a:ext cx="1544772" cy="749081"/>
      </dsp:txXfrm>
    </dsp:sp>
    <dsp:sp modelId="{025AF838-CD7F-4754-869C-7D7F064FC848}">
      <dsp:nvSpPr>
        <dsp:cNvPr id="0" name=""/>
        <dsp:cNvSpPr/>
      </dsp:nvSpPr>
      <dsp:spPr>
        <a:xfrm rot="19457599">
          <a:off x="1523937"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97" y="2156071"/>
        <a:ext cx="39195" cy="39195"/>
      </dsp:txXfrm>
    </dsp:sp>
    <dsp:sp modelId="{5E2DADD1-D646-4AB9-9DD1-E79868442E52}">
      <dsp:nvSpPr>
        <dsp:cNvPr id="0" name=""/>
        <dsp:cNvSpPr/>
      </dsp:nvSpPr>
      <dsp:spPr>
        <a:xfrm>
          <a:off x="2234172" y="1549061"/>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 </a:t>
          </a:r>
          <a:r>
            <a:rPr lang="en-US" sz="2500" i="1" kern="1200" dirty="0"/>
            <a:t>x</a:t>
          </a:r>
          <a:r>
            <a:rPr lang="en-US" sz="2500" i="0" kern="1200" dirty="0"/>
            <a:t> Region</a:t>
          </a:r>
          <a:endParaRPr lang="en-US" sz="2500" kern="1200" dirty="0"/>
        </a:p>
      </dsp:txBody>
      <dsp:txXfrm>
        <a:off x="2257477" y="1572366"/>
        <a:ext cx="1544772" cy="749081"/>
      </dsp:txXfrm>
    </dsp:sp>
    <dsp:sp modelId="{A4C3F986-0059-4EBB-9230-AF3CA54CECAB}">
      <dsp:nvSpPr>
        <dsp:cNvPr id="0" name=""/>
        <dsp:cNvSpPr/>
      </dsp:nvSpPr>
      <dsp:spPr>
        <a:xfrm rot="19457599">
          <a:off x="3751873" y="1701688"/>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1698548"/>
        <a:ext cx="39195" cy="39195"/>
      </dsp:txXfrm>
    </dsp:sp>
    <dsp:sp modelId="{9A21E581-26E6-4FCB-8395-74FA9C9F269F}">
      <dsp:nvSpPr>
        <dsp:cNvPr id="0" name=""/>
        <dsp:cNvSpPr/>
      </dsp:nvSpPr>
      <dsp:spPr>
        <a:xfrm>
          <a:off x="4462108" y="1091539"/>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p>
      </dsp:txBody>
      <dsp:txXfrm>
        <a:off x="4485413" y="1114844"/>
        <a:ext cx="1544772" cy="749081"/>
      </dsp:txXfrm>
    </dsp:sp>
    <dsp:sp modelId="{257530BC-7872-413F-9EA9-C54951B13664}">
      <dsp:nvSpPr>
        <dsp:cNvPr id="0" name=""/>
        <dsp:cNvSpPr/>
      </dsp:nvSpPr>
      <dsp:spPr>
        <a:xfrm rot="2142401">
          <a:off x="3751873"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2156071"/>
        <a:ext cx="39195" cy="39195"/>
      </dsp:txXfrm>
    </dsp:sp>
    <dsp:sp modelId="{36BF6CBA-1DED-4256-A717-DCEF282CFC48}">
      <dsp:nvSpPr>
        <dsp:cNvPr id="0" name=""/>
        <dsp:cNvSpPr/>
      </dsp:nvSpPr>
      <dsp:spPr>
        <a:xfrm>
          <a:off x="4462108" y="2006584"/>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Region</a:t>
          </a:r>
          <a:endParaRPr lang="en-US" sz="2500" kern="1200" dirty="0"/>
        </a:p>
      </dsp:txBody>
      <dsp:txXfrm>
        <a:off x="4485413" y="2029889"/>
        <a:ext cx="1544772" cy="749081"/>
      </dsp:txXfrm>
    </dsp:sp>
    <dsp:sp modelId="{2357CFD3-0DD6-47FA-866D-C3D4327E5DE8}">
      <dsp:nvSpPr>
        <dsp:cNvPr id="0" name=""/>
        <dsp:cNvSpPr/>
      </dsp:nvSpPr>
      <dsp:spPr>
        <a:xfrm rot="19457599">
          <a:off x="5979809"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2156071"/>
        <a:ext cx="39195" cy="39195"/>
      </dsp:txXfrm>
    </dsp:sp>
    <dsp:sp modelId="{CF1CCB0C-F08F-4C15-BB0D-FE96423DA540}">
      <dsp:nvSpPr>
        <dsp:cNvPr id="0" name=""/>
        <dsp:cNvSpPr/>
      </dsp:nvSpPr>
      <dsp:spPr>
        <a:xfrm>
          <a:off x="6690044" y="1549061"/>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a:t>
          </a:r>
        </a:p>
      </dsp:txBody>
      <dsp:txXfrm>
        <a:off x="6713349" y="1572366"/>
        <a:ext cx="1544772" cy="749081"/>
      </dsp:txXfrm>
    </dsp:sp>
    <dsp:sp modelId="{009020FF-BFF2-41A2-A178-7D6FA2E40F17}">
      <dsp:nvSpPr>
        <dsp:cNvPr id="0" name=""/>
        <dsp:cNvSpPr/>
      </dsp:nvSpPr>
      <dsp:spPr>
        <a:xfrm rot="2142401">
          <a:off x="5979809" y="2616734"/>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2613593"/>
        <a:ext cx="39195" cy="39195"/>
      </dsp:txXfrm>
    </dsp:sp>
    <dsp:sp modelId="{88EB1ECB-C7E0-4E60-91A9-9785AE807BC0}">
      <dsp:nvSpPr>
        <dsp:cNvPr id="0" name=""/>
        <dsp:cNvSpPr/>
      </dsp:nvSpPr>
      <dsp:spPr>
        <a:xfrm>
          <a:off x="6690044" y="2464107"/>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a:t>
          </a:r>
          <a:r>
            <a:rPr lang="en-US" sz="2500" i="0" kern="1200" dirty="0"/>
            <a:t> Region</a:t>
          </a:r>
          <a:endParaRPr lang="en-US" sz="2500" kern="1200" dirty="0"/>
        </a:p>
      </dsp:txBody>
      <dsp:txXfrm>
        <a:off x="6713349" y="2487412"/>
        <a:ext cx="1544772" cy="749081"/>
      </dsp:txXfrm>
    </dsp:sp>
    <dsp:sp modelId="{CE93363B-BAF6-4F6E-9A80-E732E26F9056}">
      <dsp:nvSpPr>
        <dsp:cNvPr id="0" name=""/>
        <dsp:cNvSpPr/>
      </dsp:nvSpPr>
      <dsp:spPr>
        <a:xfrm>
          <a:off x="8281427" y="2845495"/>
          <a:ext cx="636553" cy="32915"/>
        </a:xfrm>
        <a:custGeom>
          <a:avLst/>
          <a:gdLst/>
          <a:ahLst/>
          <a:cxnLst/>
          <a:rect l="0" t="0" r="0" b="0"/>
          <a:pathLst>
            <a:path>
              <a:moveTo>
                <a:pt x="0" y="16457"/>
              </a:moveTo>
              <a:lnTo>
                <a:pt x="636553"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83790" y="2846039"/>
        <a:ext cx="31827" cy="31827"/>
      </dsp:txXfrm>
    </dsp:sp>
    <dsp:sp modelId="{048F13BD-F596-4C22-8C41-7EE74F0F8276}">
      <dsp:nvSpPr>
        <dsp:cNvPr id="0" name=""/>
        <dsp:cNvSpPr/>
      </dsp:nvSpPr>
      <dsp:spPr>
        <a:xfrm>
          <a:off x="8917980" y="2464107"/>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a:t>
          </a:r>
        </a:p>
      </dsp:txBody>
      <dsp:txXfrm>
        <a:off x="8941285" y="2487412"/>
        <a:ext cx="1544772" cy="749081"/>
      </dsp:txXfrm>
    </dsp:sp>
    <dsp:sp modelId="{F43C4044-FBD4-451C-ACAB-7BE61DD96F99}">
      <dsp:nvSpPr>
        <dsp:cNvPr id="0" name=""/>
        <dsp:cNvSpPr/>
      </dsp:nvSpPr>
      <dsp:spPr>
        <a:xfrm rot="2142401">
          <a:off x="1523937" y="2616734"/>
          <a:ext cx="783917" cy="32915"/>
        </a:xfrm>
        <a:custGeom>
          <a:avLst/>
          <a:gdLst/>
          <a:ahLst/>
          <a:cxnLst/>
          <a:rect l="0" t="0" r="0" b="0"/>
          <a:pathLst>
            <a:path>
              <a:moveTo>
                <a:pt x="0" y="16457"/>
              </a:moveTo>
              <a:lnTo>
                <a:pt x="783917"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97" y="2613593"/>
        <a:ext cx="39195" cy="39195"/>
      </dsp:txXfrm>
    </dsp:sp>
    <dsp:sp modelId="{E2F257FA-9860-4990-82EA-B118D979D5F4}">
      <dsp:nvSpPr>
        <dsp:cNvPr id="0" name=""/>
        <dsp:cNvSpPr/>
      </dsp:nvSpPr>
      <dsp:spPr>
        <a:xfrm>
          <a:off x="2234172" y="2464107"/>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State</a:t>
          </a:r>
          <a:endParaRPr lang="en-US" sz="2500" kern="1200" dirty="0"/>
        </a:p>
      </dsp:txBody>
      <dsp:txXfrm>
        <a:off x="2257477" y="2487412"/>
        <a:ext cx="1544772" cy="7490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08641-A2E9-4F82-BB00-A54E1B981406}">
      <dsp:nvSpPr>
        <dsp:cNvPr id="0" name=""/>
        <dsp:cNvSpPr/>
      </dsp:nvSpPr>
      <dsp:spPr>
        <a:xfrm>
          <a:off x="6236" y="2006584"/>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r>
            <a:rPr lang="en-US" sz="2500" i="1" kern="1200" dirty="0"/>
            <a:t> x </a:t>
          </a:r>
          <a:r>
            <a:rPr lang="en-US" sz="2500" i="0" kern="1200" dirty="0"/>
            <a:t>State</a:t>
          </a:r>
          <a:endParaRPr lang="en-US" sz="2500" kern="1200" dirty="0"/>
        </a:p>
      </dsp:txBody>
      <dsp:txXfrm>
        <a:off x="29541" y="2029889"/>
        <a:ext cx="1544772" cy="749081"/>
      </dsp:txXfrm>
    </dsp:sp>
    <dsp:sp modelId="{025AF838-CD7F-4754-869C-7D7F064FC848}">
      <dsp:nvSpPr>
        <dsp:cNvPr id="0" name=""/>
        <dsp:cNvSpPr/>
      </dsp:nvSpPr>
      <dsp:spPr>
        <a:xfrm rot="19457599">
          <a:off x="1523937"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97" y="2156071"/>
        <a:ext cx="39195" cy="39195"/>
      </dsp:txXfrm>
    </dsp:sp>
    <dsp:sp modelId="{5E2DADD1-D646-4AB9-9DD1-E79868442E52}">
      <dsp:nvSpPr>
        <dsp:cNvPr id="0" name=""/>
        <dsp:cNvSpPr/>
      </dsp:nvSpPr>
      <dsp:spPr>
        <a:xfrm>
          <a:off x="2234172" y="1549061"/>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 </a:t>
          </a:r>
          <a:r>
            <a:rPr lang="en-US" sz="2500" i="1" kern="1200" dirty="0"/>
            <a:t>x</a:t>
          </a:r>
          <a:r>
            <a:rPr lang="en-US" sz="2500" i="0" kern="1200" dirty="0"/>
            <a:t> Region</a:t>
          </a:r>
          <a:endParaRPr lang="en-US" sz="2500" kern="1200" dirty="0"/>
        </a:p>
      </dsp:txBody>
      <dsp:txXfrm>
        <a:off x="2257477" y="1572366"/>
        <a:ext cx="1544772" cy="749081"/>
      </dsp:txXfrm>
    </dsp:sp>
    <dsp:sp modelId="{A4C3F986-0059-4EBB-9230-AF3CA54CECAB}">
      <dsp:nvSpPr>
        <dsp:cNvPr id="0" name=""/>
        <dsp:cNvSpPr/>
      </dsp:nvSpPr>
      <dsp:spPr>
        <a:xfrm rot="19457599">
          <a:off x="3751873" y="1701688"/>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1698548"/>
        <a:ext cx="39195" cy="39195"/>
      </dsp:txXfrm>
    </dsp:sp>
    <dsp:sp modelId="{9A21E581-26E6-4FCB-8395-74FA9C9F269F}">
      <dsp:nvSpPr>
        <dsp:cNvPr id="0" name=""/>
        <dsp:cNvSpPr/>
      </dsp:nvSpPr>
      <dsp:spPr>
        <a:xfrm>
          <a:off x="4462108" y="1091539"/>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NAICS6</a:t>
          </a:r>
        </a:p>
      </dsp:txBody>
      <dsp:txXfrm>
        <a:off x="4485413" y="1114844"/>
        <a:ext cx="1544772" cy="749081"/>
      </dsp:txXfrm>
    </dsp:sp>
    <dsp:sp modelId="{257530BC-7872-413F-9EA9-C54951B13664}">
      <dsp:nvSpPr>
        <dsp:cNvPr id="0" name=""/>
        <dsp:cNvSpPr/>
      </dsp:nvSpPr>
      <dsp:spPr>
        <a:xfrm rot="2142401">
          <a:off x="3751873"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4234" y="2156071"/>
        <a:ext cx="39195" cy="39195"/>
      </dsp:txXfrm>
    </dsp:sp>
    <dsp:sp modelId="{36BF6CBA-1DED-4256-A717-DCEF282CFC48}">
      <dsp:nvSpPr>
        <dsp:cNvPr id="0" name=""/>
        <dsp:cNvSpPr/>
      </dsp:nvSpPr>
      <dsp:spPr>
        <a:xfrm>
          <a:off x="4462108" y="2006584"/>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Region</a:t>
          </a:r>
          <a:endParaRPr lang="en-US" sz="2500" kern="1200" dirty="0"/>
        </a:p>
      </dsp:txBody>
      <dsp:txXfrm>
        <a:off x="4485413" y="2029889"/>
        <a:ext cx="1544772" cy="749081"/>
      </dsp:txXfrm>
    </dsp:sp>
    <dsp:sp modelId="{2357CFD3-0DD6-47FA-866D-C3D4327E5DE8}">
      <dsp:nvSpPr>
        <dsp:cNvPr id="0" name=""/>
        <dsp:cNvSpPr/>
      </dsp:nvSpPr>
      <dsp:spPr>
        <a:xfrm rot="19457599">
          <a:off x="5979809" y="2159211"/>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2156071"/>
        <a:ext cx="39195" cy="39195"/>
      </dsp:txXfrm>
    </dsp:sp>
    <dsp:sp modelId="{CF1CCB0C-F08F-4C15-BB0D-FE96423DA540}">
      <dsp:nvSpPr>
        <dsp:cNvPr id="0" name=""/>
        <dsp:cNvSpPr/>
      </dsp:nvSpPr>
      <dsp:spPr>
        <a:xfrm>
          <a:off x="6690044" y="1549061"/>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a:t>
          </a:r>
        </a:p>
      </dsp:txBody>
      <dsp:txXfrm>
        <a:off x="6713349" y="1572366"/>
        <a:ext cx="1544772" cy="749081"/>
      </dsp:txXfrm>
    </dsp:sp>
    <dsp:sp modelId="{009020FF-BFF2-41A2-A178-7D6FA2E40F17}">
      <dsp:nvSpPr>
        <dsp:cNvPr id="0" name=""/>
        <dsp:cNvSpPr/>
      </dsp:nvSpPr>
      <dsp:spPr>
        <a:xfrm rot="2142401">
          <a:off x="5979809" y="2616734"/>
          <a:ext cx="783917" cy="32915"/>
        </a:xfrm>
        <a:custGeom>
          <a:avLst/>
          <a:gdLst/>
          <a:ahLst/>
          <a:cxnLst/>
          <a:rect l="0" t="0" r="0" b="0"/>
          <a:pathLst>
            <a:path>
              <a:moveTo>
                <a:pt x="0" y="16457"/>
              </a:moveTo>
              <a:lnTo>
                <a:pt x="783917"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2170" y="2613593"/>
        <a:ext cx="39195" cy="39195"/>
      </dsp:txXfrm>
    </dsp:sp>
    <dsp:sp modelId="{88EB1ECB-C7E0-4E60-91A9-9785AE807BC0}">
      <dsp:nvSpPr>
        <dsp:cNvPr id="0" name=""/>
        <dsp:cNvSpPr/>
      </dsp:nvSpPr>
      <dsp:spPr>
        <a:xfrm>
          <a:off x="6690044" y="2464107"/>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 </a:t>
          </a:r>
          <a:r>
            <a:rPr lang="en-US" sz="2500" i="1" kern="1200" dirty="0"/>
            <a:t>x</a:t>
          </a:r>
          <a:r>
            <a:rPr lang="en-US" sz="2500" i="0" kern="1200" dirty="0"/>
            <a:t> Region</a:t>
          </a:r>
          <a:endParaRPr lang="en-US" sz="2500" kern="1200" dirty="0"/>
        </a:p>
      </dsp:txBody>
      <dsp:txXfrm>
        <a:off x="6713349" y="2487412"/>
        <a:ext cx="1544772" cy="749081"/>
      </dsp:txXfrm>
    </dsp:sp>
    <dsp:sp modelId="{CE93363B-BAF6-4F6E-9A80-E732E26F9056}">
      <dsp:nvSpPr>
        <dsp:cNvPr id="0" name=""/>
        <dsp:cNvSpPr/>
      </dsp:nvSpPr>
      <dsp:spPr>
        <a:xfrm>
          <a:off x="8281427" y="2845495"/>
          <a:ext cx="636553" cy="32915"/>
        </a:xfrm>
        <a:custGeom>
          <a:avLst/>
          <a:gdLst/>
          <a:ahLst/>
          <a:cxnLst/>
          <a:rect l="0" t="0" r="0" b="0"/>
          <a:pathLst>
            <a:path>
              <a:moveTo>
                <a:pt x="0" y="16457"/>
              </a:moveTo>
              <a:lnTo>
                <a:pt x="636553" y="16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83790" y="2846039"/>
        <a:ext cx="31827" cy="31827"/>
      </dsp:txXfrm>
    </dsp:sp>
    <dsp:sp modelId="{048F13BD-F596-4C22-8C41-7EE74F0F8276}">
      <dsp:nvSpPr>
        <dsp:cNvPr id="0" name=""/>
        <dsp:cNvSpPr/>
      </dsp:nvSpPr>
      <dsp:spPr>
        <a:xfrm>
          <a:off x="8917980" y="2464107"/>
          <a:ext cx="1591382" cy="79569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NAICS3</a:t>
          </a:r>
        </a:p>
      </dsp:txBody>
      <dsp:txXfrm>
        <a:off x="8941285" y="2487412"/>
        <a:ext cx="1544772" cy="749081"/>
      </dsp:txXfrm>
    </dsp:sp>
    <dsp:sp modelId="{F43C4044-FBD4-451C-ACAB-7BE61DD96F99}">
      <dsp:nvSpPr>
        <dsp:cNvPr id="0" name=""/>
        <dsp:cNvSpPr/>
      </dsp:nvSpPr>
      <dsp:spPr>
        <a:xfrm rot="2142401">
          <a:off x="1523937" y="2616734"/>
          <a:ext cx="783917" cy="32915"/>
        </a:xfrm>
        <a:custGeom>
          <a:avLst/>
          <a:gdLst/>
          <a:ahLst/>
          <a:cxnLst/>
          <a:rect l="0" t="0" r="0" b="0"/>
          <a:pathLst>
            <a:path>
              <a:moveTo>
                <a:pt x="0" y="16457"/>
              </a:moveTo>
              <a:lnTo>
                <a:pt x="783917" y="164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97" y="2613593"/>
        <a:ext cx="39195" cy="39195"/>
      </dsp:txXfrm>
    </dsp:sp>
    <dsp:sp modelId="{E2F257FA-9860-4990-82EA-B118D979D5F4}">
      <dsp:nvSpPr>
        <dsp:cNvPr id="0" name=""/>
        <dsp:cNvSpPr/>
      </dsp:nvSpPr>
      <dsp:spPr>
        <a:xfrm>
          <a:off x="2234172" y="2464107"/>
          <a:ext cx="1591382" cy="7956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NAICS4 </a:t>
          </a:r>
          <a:r>
            <a:rPr lang="en-US" sz="2500" i="1" kern="1200" dirty="0"/>
            <a:t>x </a:t>
          </a:r>
          <a:r>
            <a:rPr lang="en-US" sz="2500" i="0" kern="1200" dirty="0"/>
            <a:t>State</a:t>
          </a:r>
          <a:endParaRPr lang="en-US" sz="2500" kern="1200" dirty="0"/>
        </a:p>
      </dsp:txBody>
      <dsp:txXfrm>
        <a:off x="2257477" y="2487412"/>
        <a:ext cx="1544772" cy="74908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7/22/2024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ictionary.law.com/" TargetMode="External"/><Relationship Id="rId1" Type="http://schemas.openxmlformats.org/officeDocument/2006/relationships/slideLayout" Target="../slideLayouts/slideLayout2.xml"/><Relationship Id="rId4" Type="http://schemas.openxmlformats.org/officeDocument/2006/relationships/hyperlink" Target="https://pixabay.com/en/shop-candy-home-house-shopping-15036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ictionary.law.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investopedi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hyperlink" Target="https://www.freepngimg.com/png/76710-business-factory-vector-warehouse-distribution-stor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dictionary.law.com/" TargetMode="External"/><Relationship Id="rId1" Type="http://schemas.openxmlformats.org/officeDocument/2006/relationships/slideLayout" Target="../slideLayouts/slideLayout2.xml"/><Relationship Id="rId6" Type="http://schemas.openxmlformats.org/officeDocument/2006/relationships/hyperlink" Target="https://openclipart.org/detail/191273/cartoon-bookstore_building-by-loveandread-191273"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pixabay.com/en/factory-building-vector-clipart-2325079/" TargetMode="External"/><Relationship Id="rId4" Type="http://schemas.openxmlformats.org/officeDocument/2006/relationships/hyperlink" Target="https://pixabay.com/en/shop-candy-home-house-shopping-150362/" TargetMode="Externa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pixabay.com/en/factory-building-vector-clipart-2325079/" TargetMode="External"/><Relationship Id="rId2" Type="http://schemas.openxmlformats.org/officeDocument/2006/relationships/hyperlink" Target="https://dictionary.law.com/"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freepngimg.com/png/76710-business-factory-vector-warehouse-distribution-store"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AC9002-17A3-A286-33C1-1235C3509446}"/>
              </a:ext>
            </a:extLst>
          </p:cNvPr>
          <p:cNvSpPr>
            <a:spLocks noGrp="1"/>
          </p:cNvSpPr>
          <p:nvPr>
            <p:ph type="ctrTitle"/>
          </p:nvPr>
        </p:nvSpPr>
        <p:spPr>
          <a:xfrm>
            <a:off x="542488" y="1434517"/>
            <a:ext cx="11107024" cy="2654285"/>
          </a:xfrm>
        </p:spPr>
        <p:txBody>
          <a:bodyPr>
            <a:normAutofit/>
          </a:bodyPr>
          <a:lstStyle/>
          <a:p>
            <a:pPr marL="0" indent="0"/>
            <a:r>
              <a:rPr lang="en-US" dirty="0"/>
              <a:t>Developing a Hot Deck Imputation Procedure for the Annual Integrated Economic Survey</a:t>
            </a:r>
          </a:p>
        </p:txBody>
      </p:sp>
      <p:sp>
        <p:nvSpPr>
          <p:cNvPr id="6" name="Subtitle 5">
            <a:extLst>
              <a:ext uri="{FF2B5EF4-FFF2-40B4-BE49-F238E27FC236}">
                <a16:creationId xmlns:a16="http://schemas.microsoft.com/office/drawing/2014/main" id="{21E26C10-1FA4-B6D4-0859-824370F07005}"/>
              </a:ext>
            </a:extLst>
          </p:cNvPr>
          <p:cNvSpPr>
            <a:spLocks noGrp="1"/>
          </p:cNvSpPr>
          <p:nvPr>
            <p:ph type="subTitle" idx="1"/>
          </p:nvPr>
        </p:nvSpPr>
        <p:spPr>
          <a:xfrm>
            <a:off x="1641446" y="4438887"/>
            <a:ext cx="9144000" cy="2150951"/>
          </a:xfrm>
        </p:spPr>
        <p:txBody>
          <a:bodyPr>
            <a:normAutofit lnSpcReduction="10000"/>
          </a:bodyPr>
          <a:lstStyle/>
          <a:p>
            <a:pPr>
              <a:lnSpc>
                <a:spcPct val="100000"/>
              </a:lnSpc>
              <a:spcBef>
                <a:spcPts val="0"/>
              </a:spcBef>
            </a:pPr>
            <a:r>
              <a:rPr lang="en-US" dirty="0"/>
              <a:t>Katherine Jenny Thompson</a:t>
            </a:r>
          </a:p>
          <a:p>
            <a:pPr>
              <a:lnSpc>
                <a:spcPct val="100000"/>
              </a:lnSpc>
              <a:spcBef>
                <a:spcPts val="0"/>
              </a:spcBef>
            </a:pPr>
            <a:r>
              <a:rPr lang="en-US" dirty="0"/>
              <a:t>Associate Directorate for Economic Programs</a:t>
            </a:r>
          </a:p>
          <a:p>
            <a:pPr>
              <a:lnSpc>
                <a:spcPct val="100000"/>
              </a:lnSpc>
              <a:spcBef>
                <a:spcPts val="0"/>
              </a:spcBef>
            </a:pPr>
            <a:r>
              <a:rPr lang="en-US" dirty="0"/>
              <a:t>U.S. Census Bureau</a:t>
            </a:r>
          </a:p>
          <a:p>
            <a:pPr>
              <a:lnSpc>
                <a:spcPct val="100000"/>
              </a:lnSpc>
              <a:spcBef>
                <a:spcPts val="0"/>
              </a:spcBef>
            </a:pPr>
            <a:endParaRPr lang="en-US" dirty="0"/>
          </a:p>
          <a:p>
            <a:pPr>
              <a:lnSpc>
                <a:spcPct val="100000"/>
              </a:lnSpc>
              <a:spcBef>
                <a:spcPts val="0"/>
              </a:spcBef>
            </a:pPr>
            <a:r>
              <a:rPr lang="en-US" dirty="0"/>
              <a:t>Joint Statistical Meetings</a:t>
            </a:r>
          </a:p>
          <a:p>
            <a:pPr>
              <a:lnSpc>
                <a:spcPct val="100000"/>
              </a:lnSpc>
              <a:spcBef>
                <a:spcPts val="0"/>
              </a:spcBef>
            </a:pPr>
            <a:r>
              <a:rPr lang="en-US" dirty="0"/>
              <a:t>August 7, 2024</a:t>
            </a:r>
          </a:p>
          <a:p>
            <a:pPr>
              <a:lnSpc>
                <a:spcPct val="100000"/>
              </a:lnSpc>
              <a:spcBef>
                <a:spcPts val="0"/>
              </a:spcBef>
            </a:pPr>
            <a:endParaRPr lang="en-US" dirty="0"/>
          </a:p>
        </p:txBody>
      </p:sp>
    </p:spTree>
    <p:extLst>
      <p:ext uri="{BB962C8B-B14F-4D97-AF65-F5344CB8AC3E}">
        <p14:creationId xmlns:p14="http://schemas.microsoft.com/office/powerpoint/2010/main" val="31556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EB61-2BF2-47EB-B633-95D30B3896FB}"/>
              </a:ext>
            </a:extLst>
          </p:cNvPr>
          <p:cNvSpPr>
            <a:spLocks noGrp="1"/>
          </p:cNvSpPr>
          <p:nvPr>
            <p:ph type="title"/>
          </p:nvPr>
        </p:nvSpPr>
        <p:spPr>
          <a:xfrm>
            <a:off x="927687" y="209891"/>
            <a:ext cx="10515600" cy="1325563"/>
          </a:xfrm>
        </p:spPr>
        <p:txBody>
          <a:bodyPr/>
          <a:lstStyle/>
          <a:p>
            <a:r>
              <a:rPr lang="en-US" dirty="0"/>
              <a:t>More Definitions</a:t>
            </a:r>
          </a:p>
        </p:txBody>
      </p:sp>
      <p:sp>
        <p:nvSpPr>
          <p:cNvPr id="3" name="Content Placeholder 2">
            <a:extLst>
              <a:ext uri="{FF2B5EF4-FFF2-40B4-BE49-F238E27FC236}">
                <a16:creationId xmlns:a16="http://schemas.microsoft.com/office/drawing/2014/main" id="{2E884BE7-A36A-4B1C-9610-2E9EA3CAF715}"/>
              </a:ext>
            </a:extLst>
          </p:cNvPr>
          <p:cNvSpPr>
            <a:spLocks noGrp="1"/>
          </p:cNvSpPr>
          <p:nvPr>
            <p:ph idx="1"/>
          </p:nvPr>
        </p:nvSpPr>
        <p:spPr>
          <a:xfrm>
            <a:off x="838200" y="1406175"/>
            <a:ext cx="10515600" cy="4351338"/>
          </a:xfrm>
        </p:spPr>
        <p:txBody>
          <a:bodyPr>
            <a:normAutofit/>
          </a:bodyPr>
          <a:lstStyle/>
          <a:p>
            <a:r>
              <a:rPr lang="en-US" sz="2400" dirty="0"/>
              <a:t>Establishment – a </a:t>
            </a:r>
            <a:r>
              <a:rPr lang="en-US" sz="2400" u="sng" dirty="0"/>
              <a:t>single</a:t>
            </a:r>
            <a:r>
              <a:rPr lang="en-US" sz="2400" dirty="0"/>
              <a:t> business location</a:t>
            </a:r>
          </a:p>
          <a:p>
            <a:endParaRPr lang="en-US" sz="2400" dirty="0"/>
          </a:p>
          <a:p>
            <a:pPr algn="l"/>
            <a:r>
              <a:rPr lang="en-US" sz="2400" dirty="0"/>
              <a:t>Company – </a:t>
            </a:r>
            <a:r>
              <a:rPr lang="en-US" sz="2400" i="0" dirty="0">
                <a:solidFill>
                  <a:srgbClr val="202124"/>
                </a:solidFill>
                <a:effectLst/>
              </a:rPr>
              <a:t>any formal business entity for profit, which may be a corporation, a partnership, association or individual proprietorship (</a:t>
            </a:r>
            <a:r>
              <a:rPr lang="en-US" sz="2400" i="0" dirty="0">
                <a:solidFill>
                  <a:srgbClr val="202124"/>
                </a:solidFill>
                <a:effectLst/>
                <a:hlinkClick r:id="rId2"/>
              </a:rPr>
              <a:t>https://dictionary.law.com/</a:t>
            </a:r>
            <a:r>
              <a:rPr lang="en-US" sz="2400" i="0" dirty="0">
                <a:solidFill>
                  <a:srgbClr val="202124"/>
                </a:solidFill>
                <a:effectLst/>
              </a:rPr>
              <a:t>)</a:t>
            </a:r>
            <a:endParaRPr lang="en-US" sz="2400" b="0" i="0" dirty="0">
              <a:solidFill>
                <a:srgbClr val="202124"/>
              </a:solidFill>
              <a:effectLst/>
            </a:endParaRPr>
          </a:p>
          <a:p>
            <a:pPr lvl="1"/>
            <a:r>
              <a:rPr lang="en-US" dirty="0">
                <a:solidFill>
                  <a:srgbClr val="202124"/>
                </a:solidFill>
              </a:rPr>
              <a:t>M</a:t>
            </a:r>
            <a:r>
              <a:rPr lang="en-US" b="0" i="0" dirty="0">
                <a:solidFill>
                  <a:srgbClr val="202124"/>
                </a:solidFill>
                <a:effectLst/>
              </a:rPr>
              <a:t>ulti-unit (establishment) company </a:t>
            </a:r>
          </a:p>
          <a:p>
            <a:pPr lvl="1"/>
            <a:r>
              <a:rPr lang="en-US" b="0" i="0" dirty="0">
                <a:solidFill>
                  <a:srgbClr val="202124"/>
                </a:solidFill>
                <a:effectLst/>
              </a:rPr>
              <a:t>Single-unit (establishment) company</a:t>
            </a:r>
            <a:br>
              <a:rPr lang="en-US" sz="2400" b="0" i="0" dirty="0">
                <a:solidFill>
                  <a:srgbClr val="202124"/>
                </a:solidFill>
                <a:effectLst/>
              </a:rPr>
            </a:br>
            <a:endParaRPr lang="en-US" sz="2400" dirty="0"/>
          </a:p>
        </p:txBody>
      </p:sp>
      <p:pic>
        <p:nvPicPr>
          <p:cNvPr id="4" name="Picture 3" descr="Logo, icon&#10;&#10;Description automatically generated">
            <a:extLst>
              <a:ext uri="{FF2B5EF4-FFF2-40B4-BE49-F238E27FC236}">
                <a16:creationId xmlns:a16="http://schemas.microsoft.com/office/drawing/2014/main" id="{6DF20915-754C-206C-8891-65234B75410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85841" y="3429000"/>
            <a:ext cx="2598317" cy="2872060"/>
          </a:xfrm>
          <a:prstGeom prst="rect">
            <a:avLst/>
          </a:prstGeom>
        </p:spPr>
      </p:pic>
    </p:spTree>
    <p:extLst>
      <p:ext uri="{BB962C8B-B14F-4D97-AF65-F5344CB8AC3E}">
        <p14:creationId xmlns:p14="http://schemas.microsoft.com/office/powerpoint/2010/main" val="31164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2B26-54B9-47ED-8DDF-D10A2E3CDA52}"/>
              </a:ext>
            </a:extLst>
          </p:cNvPr>
          <p:cNvSpPr>
            <a:spLocks noGrp="1"/>
          </p:cNvSpPr>
          <p:nvPr>
            <p:ph type="title"/>
          </p:nvPr>
        </p:nvSpPr>
        <p:spPr/>
        <p:txBody>
          <a:bodyPr/>
          <a:lstStyle/>
          <a:p>
            <a:r>
              <a:rPr lang="en-US" dirty="0"/>
              <a:t>Annual Integrated Economic Survey (AIES)</a:t>
            </a:r>
          </a:p>
        </p:txBody>
      </p:sp>
      <p:sp>
        <p:nvSpPr>
          <p:cNvPr id="3" name="Content Placeholder 2">
            <a:extLst>
              <a:ext uri="{FF2B5EF4-FFF2-40B4-BE49-F238E27FC236}">
                <a16:creationId xmlns:a16="http://schemas.microsoft.com/office/drawing/2014/main" id="{AB51380D-0291-4DBA-9B04-4EA7C89C622E}"/>
              </a:ext>
            </a:extLst>
          </p:cNvPr>
          <p:cNvSpPr>
            <a:spLocks noGrp="1"/>
          </p:cNvSpPr>
          <p:nvPr>
            <p:ph idx="1"/>
          </p:nvPr>
        </p:nvSpPr>
        <p:spPr>
          <a:xfrm>
            <a:off x="838200" y="1515231"/>
            <a:ext cx="11101754" cy="4508063"/>
          </a:xfrm>
        </p:spPr>
        <p:txBody>
          <a:bodyPr>
            <a:normAutofit lnSpcReduction="10000"/>
          </a:bodyPr>
          <a:lstStyle/>
          <a:p>
            <a:r>
              <a:rPr lang="en-US" sz="2600" dirty="0"/>
              <a:t>Economy wide survey conducted by U.S. Census Bureau</a:t>
            </a:r>
          </a:p>
          <a:p>
            <a:pPr lvl="1"/>
            <a:r>
              <a:rPr lang="en-US" sz="2200" dirty="0"/>
              <a:t>Mailout started in March 2024</a:t>
            </a:r>
          </a:p>
          <a:p>
            <a:pPr lvl="1"/>
            <a:r>
              <a:rPr lang="en-US" sz="2200" dirty="0"/>
              <a:t>Replaces </a:t>
            </a:r>
            <a:r>
              <a:rPr lang="en-US" sz="2200" u="sng" dirty="0"/>
              <a:t>seven</a:t>
            </a:r>
            <a:r>
              <a:rPr lang="en-US" sz="2200" dirty="0"/>
              <a:t> annual surveys with </a:t>
            </a:r>
            <a:r>
              <a:rPr lang="en-US" sz="2200" u="sng" dirty="0"/>
              <a:t>one</a:t>
            </a:r>
            <a:r>
              <a:rPr lang="en-US" sz="2200" dirty="0"/>
              <a:t> annual survey</a:t>
            </a:r>
          </a:p>
          <a:p>
            <a:endParaRPr lang="en-US" sz="2200" dirty="0"/>
          </a:p>
          <a:p>
            <a:r>
              <a:rPr lang="en-US" sz="2600" dirty="0"/>
              <a:t>Publication Requirements </a:t>
            </a:r>
          </a:p>
          <a:p>
            <a:pPr lvl="1"/>
            <a:r>
              <a:rPr lang="en-US" sz="2200" u="sng" dirty="0"/>
              <a:t>National</a:t>
            </a:r>
            <a:r>
              <a:rPr lang="en-US" sz="2200" dirty="0"/>
              <a:t> industry estimates: </a:t>
            </a:r>
            <a:r>
              <a:rPr lang="en-US" sz="2200" b="1" dirty="0"/>
              <a:t>four</a:t>
            </a:r>
            <a:r>
              <a:rPr lang="en-US" sz="2200" dirty="0"/>
              <a:t> key items plus sector-specific items</a:t>
            </a:r>
          </a:p>
          <a:p>
            <a:pPr lvl="2"/>
            <a:r>
              <a:rPr lang="en-US" sz="2200" dirty="0"/>
              <a:t>C.V. target </a:t>
            </a:r>
            <a:r>
              <a:rPr lang="en-US" sz="2200" dirty="0">
                <a:sym typeface="Symbol" panose="05050102010706020507" pitchFamily="18" charset="2"/>
              </a:rPr>
              <a:t> 2%</a:t>
            </a:r>
            <a:endParaRPr lang="en-US" sz="2200" dirty="0"/>
          </a:p>
          <a:p>
            <a:pPr lvl="2"/>
            <a:r>
              <a:rPr lang="en-US" sz="2200" dirty="0"/>
              <a:t>Disaggregated industry (NAICS) levels: NAICS3, NAICS4, </a:t>
            </a:r>
            <a:r>
              <a:rPr lang="en-US" sz="2200" b="1" u="sng" dirty="0"/>
              <a:t>NAICS6</a:t>
            </a:r>
            <a:r>
              <a:rPr lang="en-US" sz="2200" b="1" dirty="0"/>
              <a:t> </a:t>
            </a:r>
          </a:p>
          <a:p>
            <a:pPr lvl="2"/>
            <a:endParaRPr lang="en-US" sz="2200" dirty="0"/>
          </a:p>
          <a:p>
            <a:pPr lvl="1"/>
            <a:r>
              <a:rPr lang="en-US" sz="2200" u="sng" dirty="0"/>
              <a:t>Subnational</a:t>
            </a:r>
            <a:r>
              <a:rPr lang="en-US" sz="2200" dirty="0"/>
              <a:t> (industry </a:t>
            </a:r>
            <a:r>
              <a:rPr lang="en-US" sz="2200" i="1" dirty="0"/>
              <a:t>x </a:t>
            </a:r>
            <a:r>
              <a:rPr lang="en-US" sz="2200" dirty="0"/>
              <a:t>geography) estimates: </a:t>
            </a:r>
            <a:r>
              <a:rPr lang="en-US" sz="2200" b="1" dirty="0"/>
              <a:t>four</a:t>
            </a:r>
            <a:r>
              <a:rPr lang="en-US" sz="2200" dirty="0"/>
              <a:t> key items</a:t>
            </a:r>
          </a:p>
          <a:p>
            <a:pPr lvl="2"/>
            <a:r>
              <a:rPr lang="en-US" sz="2200" dirty="0"/>
              <a:t>C.V. target </a:t>
            </a:r>
            <a:r>
              <a:rPr lang="en-US" sz="2200" dirty="0">
                <a:sym typeface="Symbol" panose="05050102010706020507" pitchFamily="18" charset="2"/>
              </a:rPr>
              <a:t> 15%</a:t>
            </a:r>
            <a:endParaRPr lang="en-US" sz="2200" dirty="0"/>
          </a:p>
          <a:p>
            <a:pPr lvl="2"/>
            <a:r>
              <a:rPr lang="en-US" sz="2200" dirty="0"/>
              <a:t>Aggregated industry (NAICS) levels: </a:t>
            </a:r>
            <a:r>
              <a:rPr lang="en-US" sz="2200" b="1" u="sng" dirty="0"/>
              <a:t>NAICS3</a:t>
            </a:r>
          </a:p>
          <a:p>
            <a:pPr lvl="2"/>
            <a:endParaRPr lang="en-US" sz="2200" dirty="0"/>
          </a:p>
          <a:p>
            <a:pPr lvl="2"/>
            <a:endParaRPr lang="en-US" u="sng" dirty="0"/>
          </a:p>
        </p:txBody>
      </p:sp>
    </p:spTree>
    <p:extLst>
      <p:ext uri="{BB962C8B-B14F-4D97-AF65-F5344CB8AC3E}">
        <p14:creationId xmlns:p14="http://schemas.microsoft.com/office/powerpoint/2010/main" val="38779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EB61-2BF2-47EB-B633-95D30B3896FB}"/>
              </a:ext>
            </a:extLst>
          </p:cNvPr>
          <p:cNvSpPr>
            <a:spLocks noGrp="1"/>
          </p:cNvSpPr>
          <p:nvPr>
            <p:ph type="title"/>
          </p:nvPr>
        </p:nvSpPr>
        <p:spPr>
          <a:xfrm>
            <a:off x="927687" y="209891"/>
            <a:ext cx="10515600" cy="1325563"/>
          </a:xfrm>
        </p:spPr>
        <p:txBody>
          <a:bodyPr/>
          <a:lstStyle/>
          <a:p>
            <a:r>
              <a:rPr lang="en-US" dirty="0"/>
              <a:t>Annual Integrated Economic Survey (AIES)</a:t>
            </a:r>
          </a:p>
        </p:txBody>
      </p:sp>
      <p:sp>
        <p:nvSpPr>
          <p:cNvPr id="3" name="Content Placeholder 2">
            <a:extLst>
              <a:ext uri="{FF2B5EF4-FFF2-40B4-BE49-F238E27FC236}">
                <a16:creationId xmlns:a16="http://schemas.microsoft.com/office/drawing/2014/main" id="{2E884BE7-A36A-4B1C-9610-2E9EA3CAF715}"/>
              </a:ext>
            </a:extLst>
          </p:cNvPr>
          <p:cNvSpPr>
            <a:spLocks noGrp="1"/>
          </p:cNvSpPr>
          <p:nvPr>
            <p:ph idx="1"/>
          </p:nvPr>
        </p:nvSpPr>
        <p:spPr>
          <a:xfrm>
            <a:off x="838200" y="1406175"/>
            <a:ext cx="10515600" cy="4351338"/>
          </a:xfrm>
        </p:spPr>
        <p:txBody>
          <a:bodyPr>
            <a:normAutofit/>
          </a:bodyPr>
          <a:lstStyle/>
          <a:p>
            <a:r>
              <a:rPr lang="en-US" sz="2400" b="1" i="1" dirty="0">
                <a:solidFill>
                  <a:srgbClr val="FF0000"/>
                </a:solidFill>
              </a:rPr>
              <a:t>Imputation Unit:  </a:t>
            </a:r>
            <a:r>
              <a:rPr lang="en-US" sz="2400" b="1" u="sng" dirty="0"/>
              <a:t>Establishment</a:t>
            </a:r>
            <a:r>
              <a:rPr lang="en-US" sz="2400" dirty="0"/>
              <a:t> – a </a:t>
            </a:r>
            <a:r>
              <a:rPr lang="en-US" sz="2400" u="sng" dirty="0"/>
              <a:t>single</a:t>
            </a:r>
            <a:r>
              <a:rPr lang="en-US" sz="2400" dirty="0"/>
              <a:t> business location</a:t>
            </a:r>
          </a:p>
          <a:p>
            <a:endParaRPr lang="en-US" sz="2400" dirty="0"/>
          </a:p>
          <a:p>
            <a:pPr algn="l"/>
            <a:r>
              <a:rPr lang="en-US" sz="2400" b="1" i="1" dirty="0">
                <a:solidFill>
                  <a:srgbClr val="FF0000"/>
                </a:solidFill>
              </a:rPr>
              <a:t>Sampling Unit:  </a:t>
            </a:r>
            <a:r>
              <a:rPr lang="en-US" sz="2400" b="1" u="sng" dirty="0"/>
              <a:t>Company</a:t>
            </a:r>
            <a:r>
              <a:rPr lang="en-US" sz="2400" dirty="0"/>
              <a:t> – </a:t>
            </a:r>
            <a:r>
              <a:rPr lang="en-US" sz="2400" i="0" dirty="0">
                <a:solidFill>
                  <a:srgbClr val="202124"/>
                </a:solidFill>
                <a:effectLst/>
              </a:rPr>
              <a:t>any formal business entity for profit, which may be a corporation, a partnership, association or individual proprietorship (</a:t>
            </a:r>
            <a:r>
              <a:rPr lang="en-US" sz="2400" i="0" dirty="0">
                <a:solidFill>
                  <a:srgbClr val="202124"/>
                </a:solidFill>
                <a:effectLst/>
                <a:hlinkClick r:id="rId2"/>
              </a:rPr>
              <a:t>https://dictionary.law.com/</a:t>
            </a:r>
            <a:r>
              <a:rPr lang="en-US" sz="2400" i="0" dirty="0">
                <a:solidFill>
                  <a:srgbClr val="202124"/>
                </a:solidFill>
                <a:effectLst/>
              </a:rPr>
              <a:t>)</a:t>
            </a:r>
          </a:p>
          <a:p>
            <a:pPr lvl="1"/>
            <a:r>
              <a:rPr lang="en-US" sz="2000" b="0" dirty="0">
                <a:solidFill>
                  <a:srgbClr val="202124"/>
                </a:solidFill>
              </a:rPr>
              <a:t>ALL establishments associated within a sampled company are included in the AIES sample</a:t>
            </a:r>
            <a:endParaRPr lang="en-US" sz="2000" b="0" i="0" dirty="0">
              <a:solidFill>
                <a:srgbClr val="202124"/>
              </a:solidFill>
              <a:effectLst/>
            </a:endParaRPr>
          </a:p>
        </p:txBody>
      </p:sp>
    </p:spTree>
    <p:extLst>
      <p:ext uri="{BB962C8B-B14F-4D97-AF65-F5344CB8AC3E}">
        <p14:creationId xmlns:p14="http://schemas.microsoft.com/office/powerpoint/2010/main" val="147030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BC1B-0A8E-1405-7333-3EC679BB3DC0}"/>
              </a:ext>
            </a:extLst>
          </p:cNvPr>
          <p:cNvSpPr>
            <a:spLocks noGrp="1"/>
          </p:cNvSpPr>
          <p:nvPr>
            <p:ph type="title"/>
          </p:nvPr>
        </p:nvSpPr>
        <p:spPr/>
        <p:txBody>
          <a:bodyPr/>
          <a:lstStyle/>
          <a:p>
            <a:r>
              <a:rPr lang="en-US" dirty="0"/>
              <a:t>Basic Stratification of Companies</a:t>
            </a:r>
          </a:p>
        </p:txBody>
      </p:sp>
      <p:graphicFrame>
        <p:nvGraphicFramePr>
          <p:cNvPr id="4" name="Content Placeholder 3">
            <a:extLst>
              <a:ext uri="{FF2B5EF4-FFF2-40B4-BE49-F238E27FC236}">
                <a16:creationId xmlns:a16="http://schemas.microsoft.com/office/drawing/2014/main" id="{9679E67F-E07F-A9BA-A715-938CFAD05556}"/>
              </a:ext>
            </a:extLst>
          </p:cNvPr>
          <p:cNvGraphicFramePr>
            <a:graphicFrameLocks noGrp="1"/>
          </p:cNvGraphicFramePr>
          <p:nvPr>
            <p:ph idx="1"/>
            <p:extLst>
              <p:ext uri="{D42A27DB-BD31-4B8C-83A1-F6EECF244321}">
                <p14:modId xmlns:p14="http://schemas.microsoft.com/office/powerpoint/2010/main" val="2736291962"/>
              </p:ext>
            </p:extLst>
          </p:nvPr>
        </p:nvGraphicFramePr>
        <p:xfrm>
          <a:off x="926124" y="1561856"/>
          <a:ext cx="7180384" cy="4372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ACD82A0-B203-677D-ACB2-695EBF77DCC0}"/>
              </a:ext>
            </a:extLst>
          </p:cNvPr>
          <p:cNvSpPr txBox="1"/>
          <p:nvPr/>
        </p:nvSpPr>
        <p:spPr>
          <a:xfrm>
            <a:off x="8194432" y="1561856"/>
            <a:ext cx="3594241" cy="707886"/>
          </a:xfrm>
          <a:prstGeom prst="rect">
            <a:avLst/>
          </a:prstGeom>
          <a:noFill/>
        </p:spPr>
        <p:txBody>
          <a:bodyPr wrap="square">
            <a:spAutoFit/>
          </a:bodyPr>
          <a:lstStyle/>
          <a:p>
            <a:r>
              <a:rPr lang="en-US" sz="2000" b="1" i="1" dirty="0"/>
              <a:t>Operates establishments in more than one state</a:t>
            </a:r>
            <a:endParaRPr lang="en-US" sz="2000" b="1" i="1" dirty="0">
              <a:solidFill>
                <a:schemeClr val="tx1"/>
              </a:solidFill>
            </a:endParaRPr>
          </a:p>
        </p:txBody>
      </p:sp>
      <p:sp>
        <p:nvSpPr>
          <p:cNvPr id="5" name="TextBox 4">
            <a:extLst>
              <a:ext uri="{FF2B5EF4-FFF2-40B4-BE49-F238E27FC236}">
                <a16:creationId xmlns:a16="http://schemas.microsoft.com/office/drawing/2014/main" id="{2F7E7FE5-B55E-A1D4-AE57-66F0012956D3}"/>
              </a:ext>
            </a:extLst>
          </p:cNvPr>
          <p:cNvSpPr txBox="1"/>
          <p:nvPr/>
        </p:nvSpPr>
        <p:spPr>
          <a:xfrm>
            <a:off x="8281931" y="3166417"/>
            <a:ext cx="2061591" cy="1292662"/>
          </a:xfrm>
          <a:prstGeom prst="rect">
            <a:avLst/>
          </a:prstGeom>
          <a:noFill/>
        </p:spPr>
        <p:txBody>
          <a:bodyPr wrap="square">
            <a:spAutoFit/>
          </a:bodyPr>
          <a:lstStyle/>
          <a:p>
            <a:r>
              <a:rPr lang="en-US" sz="2000" b="1" i="1" dirty="0"/>
              <a:t>27 Geographic Strata per Industry (NAICS3)</a:t>
            </a:r>
          </a:p>
          <a:p>
            <a:endParaRPr lang="en-US" dirty="0">
              <a:solidFill>
                <a:schemeClr val="tx1"/>
              </a:solidFill>
            </a:endParaRPr>
          </a:p>
        </p:txBody>
      </p:sp>
      <p:sp>
        <p:nvSpPr>
          <p:cNvPr id="6" name="TextBox 5">
            <a:extLst>
              <a:ext uri="{FF2B5EF4-FFF2-40B4-BE49-F238E27FC236}">
                <a16:creationId xmlns:a16="http://schemas.microsoft.com/office/drawing/2014/main" id="{8BE4944A-E2D6-4E45-60BF-01932ED66EB0}"/>
              </a:ext>
            </a:extLst>
          </p:cNvPr>
          <p:cNvSpPr txBox="1"/>
          <p:nvPr/>
        </p:nvSpPr>
        <p:spPr>
          <a:xfrm>
            <a:off x="4516316" y="4105136"/>
            <a:ext cx="2242136" cy="707886"/>
          </a:xfrm>
          <a:prstGeom prst="rect">
            <a:avLst/>
          </a:prstGeom>
          <a:noFill/>
        </p:spPr>
        <p:txBody>
          <a:bodyPr wrap="square">
            <a:spAutoFit/>
          </a:bodyPr>
          <a:lstStyle/>
          <a:p>
            <a:r>
              <a:rPr lang="en-US" sz="2000" b="1" i="1" dirty="0"/>
              <a:t>Industry is </a:t>
            </a:r>
            <a:r>
              <a:rPr lang="en-US" sz="2000" b="1" i="1" u="sng" dirty="0"/>
              <a:t>NAICS3</a:t>
            </a:r>
            <a:r>
              <a:rPr lang="en-US" sz="2000" b="1" i="1" dirty="0"/>
              <a:t>:  BROAD STRATUM</a:t>
            </a:r>
            <a:endParaRPr lang="en-US" sz="2000" b="1" i="1" dirty="0">
              <a:solidFill>
                <a:schemeClr val="tx1"/>
              </a:solidFill>
            </a:endParaRPr>
          </a:p>
        </p:txBody>
      </p:sp>
      <p:sp>
        <p:nvSpPr>
          <p:cNvPr id="8" name="TextBox 7">
            <a:extLst>
              <a:ext uri="{FF2B5EF4-FFF2-40B4-BE49-F238E27FC236}">
                <a16:creationId xmlns:a16="http://schemas.microsoft.com/office/drawing/2014/main" id="{92E1EFD9-9A23-9D45-8C03-8CB5B58E206E}"/>
              </a:ext>
            </a:extLst>
          </p:cNvPr>
          <p:cNvSpPr txBox="1"/>
          <p:nvPr/>
        </p:nvSpPr>
        <p:spPr>
          <a:xfrm>
            <a:off x="2236178" y="1380050"/>
            <a:ext cx="5914292" cy="400110"/>
          </a:xfrm>
          <a:prstGeom prst="rect">
            <a:avLst/>
          </a:prstGeom>
          <a:noFill/>
        </p:spPr>
        <p:txBody>
          <a:bodyPr wrap="square">
            <a:spAutoFit/>
          </a:bodyPr>
          <a:lstStyle/>
          <a:p>
            <a:r>
              <a:rPr lang="en-US" sz="2000" b="1" i="1" dirty="0"/>
              <a:t>Operate in more than one sector or NAICS4</a:t>
            </a:r>
            <a:endParaRPr lang="en-US" sz="2000" b="1" i="1" dirty="0">
              <a:solidFill>
                <a:schemeClr val="tx1"/>
              </a:solidFill>
            </a:endParaRPr>
          </a:p>
        </p:txBody>
      </p:sp>
    </p:spTree>
    <p:extLst>
      <p:ext uri="{BB962C8B-B14F-4D97-AF65-F5344CB8AC3E}">
        <p14:creationId xmlns:p14="http://schemas.microsoft.com/office/powerpoint/2010/main" val="34332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6"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D84B22-3796-9E16-405A-3BB1395DE015}"/>
              </a:ext>
            </a:extLst>
          </p:cNvPr>
          <p:cNvSpPr>
            <a:spLocks noGrp="1"/>
          </p:cNvSpPr>
          <p:nvPr>
            <p:ph type="title"/>
          </p:nvPr>
        </p:nvSpPr>
        <p:spPr/>
        <p:txBody>
          <a:bodyPr/>
          <a:lstStyle/>
          <a:p>
            <a:r>
              <a:rPr lang="en-US" dirty="0"/>
              <a:t>AIES Establishment Sample</a:t>
            </a:r>
          </a:p>
        </p:txBody>
      </p:sp>
      <p:pic>
        <p:nvPicPr>
          <p:cNvPr id="10" name="Content Placeholder 9" descr="Map&#10;&#10;Description automatically generated">
            <a:extLst>
              <a:ext uri="{FF2B5EF4-FFF2-40B4-BE49-F238E27FC236}">
                <a16:creationId xmlns:a16="http://schemas.microsoft.com/office/drawing/2014/main" id="{D61123D8-DC46-4781-5D27-D66A86EF8D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4146" y="1354284"/>
            <a:ext cx="6675120" cy="5006340"/>
          </a:xfrm>
        </p:spPr>
      </p:pic>
      <p:sp>
        <p:nvSpPr>
          <p:cNvPr id="11" name="TextBox 10">
            <a:extLst>
              <a:ext uri="{FF2B5EF4-FFF2-40B4-BE49-F238E27FC236}">
                <a16:creationId xmlns:a16="http://schemas.microsoft.com/office/drawing/2014/main" id="{747106B3-F4A6-F0F3-D0DB-12B33EE81184}"/>
              </a:ext>
            </a:extLst>
          </p:cNvPr>
          <p:cNvSpPr txBox="1"/>
          <p:nvPr/>
        </p:nvSpPr>
        <p:spPr>
          <a:xfrm>
            <a:off x="7087050" y="1229023"/>
            <a:ext cx="2899106" cy="923330"/>
          </a:xfrm>
          <a:prstGeom prst="rect">
            <a:avLst/>
          </a:prstGeom>
          <a:solidFill>
            <a:schemeClr val="tx1"/>
          </a:solidFill>
        </p:spPr>
        <p:txBody>
          <a:bodyPr wrap="square" rtlCol="0">
            <a:spAutoFit/>
          </a:bodyPr>
          <a:lstStyle/>
          <a:p>
            <a:r>
              <a:rPr lang="en-US" dirty="0">
                <a:solidFill>
                  <a:schemeClr val="bg1"/>
                </a:solidFill>
              </a:rPr>
              <a:t>Direct Use State: </a:t>
            </a:r>
          </a:p>
          <a:p>
            <a:r>
              <a:rPr lang="en-US" dirty="0">
                <a:solidFill>
                  <a:schemeClr val="bg1"/>
                </a:solidFill>
              </a:rPr>
              <a:t>Minimum number of sampled (noncertainty) units</a:t>
            </a:r>
          </a:p>
        </p:txBody>
      </p:sp>
      <p:sp>
        <p:nvSpPr>
          <p:cNvPr id="14" name="Arrow: Left 13">
            <a:extLst>
              <a:ext uri="{FF2B5EF4-FFF2-40B4-BE49-F238E27FC236}">
                <a16:creationId xmlns:a16="http://schemas.microsoft.com/office/drawing/2014/main" id="{2DD02C48-8A69-449B-0FFA-BFCABBB68029}"/>
              </a:ext>
            </a:extLst>
          </p:cNvPr>
          <p:cNvSpPr/>
          <p:nvPr/>
        </p:nvSpPr>
        <p:spPr>
          <a:xfrm rot="20100333">
            <a:off x="6620542" y="2154069"/>
            <a:ext cx="434659" cy="247091"/>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6A5D1DE-4162-52DF-71C7-89F0244A49A0}"/>
              </a:ext>
            </a:extLst>
          </p:cNvPr>
          <p:cNvSpPr/>
          <p:nvPr/>
        </p:nvSpPr>
        <p:spPr>
          <a:xfrm>
            <a:off x="5373106" y="2822331"/>
            <a:ext cx="290146" cy="26376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B</a:t>
            </a:r>
          </a:p>
        </p:txBody>
      </p:sp>
      <p:sp>
        <p:nvSpPr>
          <p:cNvPr id="17" name="Oval 16">
            <a:extLst>
              <a:ext uri="{FF2B5EF4-FFF2-40B4-BE49-F238E27FC236}">
                <a16:creationId xmlns:a16="http://schemas.microsoft.com/office/drawing/2014/main" id="{DA257388-1E71-65A0-E878-FD604C3A98AD}"/>
              </a:ext>
            </a:extLst>
          </p:cNvPr>
          <p:cNvSpPr/>
          <p:nvPr/>
        </p:nvSpPr>
        <p:spPr>
          <a:xfrm>
            <a:off x="5373106" y="2416078"/>
            <a:ext cx="290146" cy="26376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B</a:t>
            </a:r>
          </a:p>
        </p:txBody>
      </p:sp>
      <p:sp>
        <p:nvSpPr>
          <p:cNvPr id="18" name="Oval 17">
            <a:extLst>
              <a:ext uri="{FF2B5EF4-FFF2-40B4-BE49-F238E27FC236}">
                <a16:creationId xmlns:a16="http://schemas.microsoft.com/office/drawing/2014/main" id="{4C79BB86-E987-7821-44BE-4582BD74804A}"/>
              </a:ext>
            </a:extLst>
          </p:cNvPr>
          <p:cNvSpPr/>
          <p:nvPr/>
        </p:nvSpPr>
        <p:spPr>
          <a:xfrm>
            <a:off x="5373106" y="3297115"/>
            <a:ext cx="290146" cy="26376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B</a:t>
            </a:r>
          </a:p>
        </p:txBody>
      </p:sp>
      <p:sp>
        <p:nvSpPr>
          <p:cNvPr id="19" name="Oval 18">
            <a:extLst>
              <a:ext uri="{FF2B5EF4-FFF2-40B4-BE49-F238E27FC236}">
                <a16:creationId xmlns:a16="http://schemas.microsoft.com/office/drawing/2014/main" id="{4185A5DD-6DE1-EB23-827A-D112B955CD08}"/>
              </a:ext>
            </a:extLst>
          </p:cNvPr>
          <p:cNvSpPr/>
          <p:nvPr/>
        </p:nvSpPr>
        <p:spPr>
          <a:xfrm>
            <a:off x="5518179" y="3805130"/>
            <a:ext cx="290146" cy="26376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B</a:t>
            </a:r>
          </a:p>
        </p:txBody>
      </p:sp>
      <p:sp>
        <p:nvSpPr>
          <p:cNvPr id="20" name="Oval 19">
            <a:extLst>
              <a:ext uri="{FF2B5EF4-FFF2-40B4-BE49-F238E27FC236}">
                <a16:creationId xmlns:a16="http://schemas.microsoft.com/office/drawing/2014/main" id="{59BD4A6E-BACB-D09E-FACB-D3A266773F6E}"/>
              </a:ext>
            </a:extLst>
          </p:cNvPr>
          <p:cNvSpPr/>
          <p:nvPr/>
        </p:nvSpPr>
        <p:spPr>
          <a:xfrm>
            <a:off x="6096000" y="3281707"/>
            <a:ext cx="290146" cy="26376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B</a:t>
            </a:r>
          </a:p>
        </p:txBody>
      </p:sp>
      <p:sp>
        <p:nvSpPr>
          <p:cNvPr id="21" name="Oval 20">
            <a:extLst>
              <a:ext uri="{FF2B5EF4-FFF2-40B4-BE49-F238E27FC236}">
                <a16:creationId xmlns:a16="http://schemas.microsoft.com/office/drawing/2014/main" id="{1B56F0C4-B47D-690C-2EEA-EEB4EFD99CBB}"/>
              </a:ext>
            </a:extLst>
          </p:cNvPr>
          <p:cNvSpPr/>
          <p:nvPr/>
        </p:nvSpPr>
        <p:spPr>
          <a:xfrm>
            <a:off x="5980899" y="2616024"/>
            <a:ext cx="290146" cy="26376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D</a:t>
            </a:r>
          </a:p>
        </p:txBody>
      </p:sp>
      <p:sp>
        <p:nvSpPr>
          <p:cNvPr id="23" name="TextBox 22">
            <a:extLst>
              <a:ext uri="{FF2B5EF4-FFF2-40B4-BE49-F238E27FC236}">
                <a16:creationId xmlns:a16="http://schemas.microsoft.com/office/drawing/2014/main" id="{F1B7F3D8-CFF1-C251-7D92-7546D460B80D}"/>
              </a:ext>
            </a:extLst>
          </p:cNvPr>
          <p:cNvSpPr txBox="1"/>
          <p:nvPr/>
        </p:nvSpPr>
        <p:spPr>
          <a:xfrm>
            <a:off x="6016535" y="1099991"/>
            <a:ext cx="2899106" cy="923330"/>
          </a:xfrm>
          <a:prstGeom prst="rect">
            <a:avLst/>
          </a:prstGeom>
          <a:solidFill>
            <a:schemeClr val="tx1"/>
          </a:solidFill>
        </p:spPr>
        <p:txBody>
          <a:bodyPr wrap="square" rtlCol="0">
            <a:spAutoFit/>
          </a:bodyPr>
          <a:lstStyle/>
          <a:p>
            <a:r>
              <a:rPr lang="en-US" dirty="0">
                <a:solidFill>
                  <a:schemeClr val="bg1"/>
                </a:solidFill>
              </a:rPr>
              <a:t>Balance of Region Stratum: </a:t>
            </a:r>
          </a:p>
          <a:p>
            <a:r>
              <a:rPr lang="en-US" dirty="0">
                <a:solidFill>
                  <a:schemeClr val="bg1"/>
                </a:solidFill>
              </a:rPr>
              <a:t>Minimum number of sampled (noncertainty) units</a:t>
            </a:r>
          </a:p>
        </p:txBody>
      </p:sp>
      <p:sp>
        <p:nvSpPr>
          <p:cNvPr id="24" name="Arrow: Left 23">
            <a:extLst>
              <a:ext uri="{FF2B5EF4-FFF2-40B4-BE49-F238E27FC236}">
                <a16:creationId xmlns:a16="http://schemas.microsoft.com/office/drawing/2014/main" id="{D2214789-D9BF-F740-B64C-A96A7D7BF0F5}"/>
              </a:ext>
            </a:extLst>
          </p:cNvPr>
          <p:cNvSpPr/>
          <p:nvPr/>
        </p:nvSpPr>
        <p:spPr>
          <a:xfrm rot="19387927">
            <a:off x="5624475" y="1976468"/>
            <a:ext cx="434659" cy="247091"/>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280B17C-9159-F2A2-11CB-E5F663E4FA8F}"/>
              </a:ext>
            </a:extLst>
          </p:cNvPr>
          <p:cNvSpPr txBox="1"/>
          <p:nvPr/>
        </p:nvSpPr>
        <p:spPr>
          <a:xfrm>
            <a:off x="2499440" y="3246437"/>
            <a:ext cx="4719045" cy="923330"/>
          </a:xfrm>
          <a:prstGeom prst="rect">
            <a:avLst/>
          </a:prstGeom>
          <a:solidFill>
            <a:schemeClr val="tx1"/>
          </a:solidFill>
        </p:spPr>
        <p:txBody>
          <a:bodyPr wrap="square" rtlCol="0">
            <a:spAutoFit/>
          </a:bodyPr>
          <a:lstStyle/>
          <a:p>
            <a:r>
              <a:rPr lang="en-US" dirty="0">
                <a:solidFill>
                  <a:schemeClr val="bg1"/>
                </a:solidFill>
              </a:rPr>
              <a:t>All states: </a:t>
            </a:r>
          </a:p>
          <a:p>
            <a:pPr marL="285750" indent="-285750">
              <a:buFont typeface="Arial" panose="020B0604020202020204" pitchFamily="34" charset="0"/>
              <a:buChar char="•"/>
            </a:pPr>
            <a:r>
              <a:rPr lang="en-US" dirty="0">
                <a:solidFill>
                  <a:schemeClr val="bg1"/>
                </a:solidFill>
              </a:rPr>
              <a:t>Contributions from certainty companies </a:t>
            </a:r>
          </a:p>
          <a:p>
            <a:pPr marL="285750" indent="-285750">
              <a:buFont typeface="Arial" panose="020B0604020202020204" pitchFamily="34" charset="0"/>
              <a:buChar char="•"/>
            </a:pPr>
            <a:r>
              <a:rPr lang="en-US" dirty="0">
                <a:solidFill>
                  <a:schemeClr val="bg1"/>
                </a:solidFill>
              </a:rPr>
              <a:t>Contributions from multi-state stratum</a:t>
            </a:r>
          </a:p>
        </p:txBody>
      </p:sp>
    </p:spTree>
    <p:extLst>
      <p:ext uri="{BB962C8B-B14F-4D97-AF65-F5344CB8AC3E}">
        <p14:creationId xmlns:p14="http://schemas.microsoft.com/office/powerpoint/2010/main" val="382896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P spid="24" grpId="0" animBg="1"/>
      <p:bldP spid="24" grpId="1"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CA51A-115D-937A-A2DC-6AF30B9D0027}"/>
              </a:ext>
            </a:extLst>
          </p:cNvPr>
          <p:cNvSpPr>
            <a:spLocks noGrp="1"/>
          </p:cNvSpPr>
          <p:nvPr>
            <p:ph type="title"/>
          </p:nvPr>
        </p:nvSpPr>
        <p:spPr>
          <a:xfrm>
            <a:off x="838200" y="268410"/>
            <a:ext cx="10515600" cy="1325563"/>
          </a:xfrm>
        </p:spPr>
        <p:txBody>
          <a:bodyPr/>
          <a:lstStyle/>
          <a:p>
            <a:r>
              <a:rPr lang="en-US" dirty="0"/>
              <a:t>AIES Establishment Data</a:t>
            </a:r>
            <a:br>
              <a:rPr lang="en-US" dirty="0"/>
            </a:br>
            <a:r>
              <a:rPr lang="en-US" dirty="0"/>
              <a:t>(Fake) Retail Trade Example</a:t>
            </a:r>
          </a:p>
        </p:txBody>
      </p:sp>
      <p:graphicFrame>
        <p:nvGraphicFramePr>
          <p:cNvPr id="6" name="Table 6">
            <a:extLst>
              <a:ext uri="{FF2B5EF4-FFF2-40B4-BE49-F238E27FC236}">
                <a16:creationId xmlns:a16="http://schemas.microsoft.com/office/drawing/2014/main" id="{1F9C6BD9-2B27-B86A-8DE7-7424D2AAA8FA}"/>
              </a:ext>
            </a:extLst>
          </p:cNvPr>
          <p:cNvGraphicFramePr>
            <a:graphicFrameLocks noGrp="1"/>
          </p:cNvGraphicFramePr>
          <p:nvPr>
            <p:ph idx="1"/>
            <p:extLst>
              <p:ext uri="{D42A27DB-BD31-4B8C-83A1-F6EECF244321}">
                <p14:modId xmlns:p14="http://schemas.microsoft.com/office/powerpoint/2010/main" val="825948427"/>
              </p:ext>
            </p:extLst>
          </p:nvPr>
        </p:nvGraphicFramePr>
        <p:xfrm>
          <a:off x="482698" y="2665147"/>
          <a:ext cx="11226604" cy="3232785"/>
        </p:xfrm>
        <a:graphic>
          <a:graphicData uri="http://schemas.openxmlformats.org/drawingml/2006/table">
            <a:tbl>
              <a:tblPr firstRow="1" bandRow="1">
                <a:tableStyleId>{5C22544A-7EE6-4342-B048-85BDC9FD1C3A}</a:tableStyleId>
              </a:tblPr>
              <a:tblGrid>
                <a:gridCol w="1439008">
                  <a:extLst>
                    <a:ext uri="{9D8B030D-6E8A-4147-A177-3AD203B41FA5}">
                      <a16:colId xmlns:a16="http://schemas.microsoft.com/office/drawing/2014/main" val="2796597593"/>
                    </a:ext>
                  </a:extLst>
                </a:gridCol>
                <a:gridCol w="3130061">
                  <a:extLst>
                    <a:ext uri="{9D8B030D-6E8A-4147-A177-3AD203B41FA5}">
                      <a16:colId xmlns:a16="http://schemas.microsoft.com/office/drawing/2014/main" val="2441021360"/>
                    </a:ext>
                  </a:extLst>
                </a:gridCol>
                <a:gridCol w="731520">
                  <a:extLst>
                    <a:ext uri="{9D8B030D-6E8A-4147-A177-3AD203B41FA5}">
                      <a16:colId xmlns:a16="http://schemas.microsoft.com/office/drawing/2014/main" val="2613413504"/>
                    </a:ext>
                  </a:extLst>
                </a:gridCol>
                <a:gridCol w="606669">
                  <a:extLst>
                    <a:ext uri="{9D8B030D-6E8A-4147-A177-3AD203B41FA5}">
                      <a16:colId xmlns:a16="http://schemas.microsoft.com/office/drawing/2014/main" val="1224004755"/>
                    </a:ext>
                  </a:extLst>
                </a:gridCol>
                <a:gridCol w="747346">
                  <a:extLst>
                    <a:ext uri="{9D8B030D-6E8A-4147-A177-3AD203B41FA5}">
                      <a16:colId xmlns:a16="http://schemas.microsoft.com/office/drawing/2014/main" val="1740228204"/>
                    </a:ext>
                  </a:extLst>
                </a:gridCol>
                <a:gridCol w="914400">
                  <a:extLst>
                    <a:ext uri="{9D8B030D-6E8A-4147-A177-3AD203B41FA5}">
                      <a16:colId xmlns:a16="http://schemas.microsoft.com/office/drawing/2014/main" val="3607458485"/>
                    </a:ext>
                  </a:extLst>
                </a:gridCol>
                <a:gridCol w="914400">
                  <a:extLst>
                    <a:ext uri="{9D8B030D-6E8A-4147-A177-3AD203B41FA5}">
                      <a16:colId xmlns:a16="http://schemas.microsoft.com/office/drawing/2014/main" val="2026397182"/>
                    </a:ext>
                  </a:extLst>
                </a:gridCol>
                <a:gridCol w="914400">
                  <a:extLst>
                    <a:ext uri="{9D8B030D-6E8A-4147-A177-3AD203B41FA5}">
                      <a16:colId xmlns:a16="http://schemas.microsoft.com/office/drawing/2014/main" val="2820853092"/>
                    </a:ext>
                  </a:extLst>
                </a:gridCol>
                <a:gridCol w="914400">
                  <a:extLst>
                    <a:ext uri="{9D8B030D-6E8A-4147-A177-3AD203B41FA5}">
                      <a16:colId xmlns:a16="http://schemas.microsoft.com/office/drawing/2014/main" val="3997140778"/>
                    </a:ext>
                  </a:extLst>
                </a:gridCol>
                <a:gridCol w="914400">
                  <a:extLst>
                    <a:ext uri="{9D8B030D-6E8A-4147-A177-3AD203B41FA5}">
                      <a16:colId xmlns:a16="http://schemas.microsoft.com/office/drawing/2014/main" val="339251218"/>
                    </a:ext>
                  </a:extLst>
                </a:gridCol>
              </a:tblGrid>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Establishment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Industry</a:t>
                      </a:r>
                    </a:p>
                  </a:txBody>
                  <a:tcPr anchor="ctr"/>
                </a:tc>
                <a:tc>
                  <a:txBody>
                    <a:bodyPr/>
                    <a:lstStyle/>
                    <a:p>
                      <a:pPr algn="ctr"/>
                      <a:r>
                        <a:rPr lang="en-US" sz="1400" dirty="0"/>
                        <a:t>NAICS6</a:t>
                      </a:r>
                    </a:p>
                  </a:txBody>
                  <a:tcPr anchor="ctr"/>
                </a:tc>
                <a:tc>
                  <a:txBody>
                    <a:bodyPr/>
                    <a:lstStyle/>
                    <a:p>
                      <a:pPr algn="ctr"/>
                      <a:r>
                        <a:rPr lang="en-US" sz="1400" dirty="0"/>
                        <a:t>State</a:t>
                      </a:r>
                    </a:p>
                  </a:txBody>
                  <a:tcPr anchor="ctr"/>
                </a:tc>
                <a:tc>
                  <a:txBody>
                    <a:bodyPr/>
                    <a:lstStyle/>
                    <a:p>
                      <a:pPr algn="ctr"/>
                      <a:r>
                        <a:rPr lang="en-US" sz="1400" dirty="0"/>
                        <a:t>Region</a:t>
                      </a:r>
                    </a:p>
                  </a:txBody>
                  <a:tcPr anchor="ctr"/>
                </a:tc>
                <a:tc>
                  <a:txBody>
                    <a:bodyPr/>
                    <a:lstStyle/>
                    <a:p>
                      <a:pPr algn="ctr"/>
                      <a:r>
                        <a:rPr lang="en-US" sz="1400" dirty="0"/>
                        <a:t>2022 Payroll </a:t>
                      </a:r>
                    </a:p>
                  </a:txBody>
                  <a:tcPr anchor="ctr"/>
                </a:tc>
                <a:tc>
                  <a:txBody>
                    <a:bodyPr/>
                    <a:lstStyle/>
                    <a:p>
                      <a:pPr algn="ctr"/>
                      <a:r>
                        <a:rPr lang="en-US" sz="1400" dirty="0"/>
                        <a:t>Payroll</a:t>
                      </a:r>
                    </a:p>
                  </a:txBody>
                  <a:tcPr anchor="ctr"/>
                </a:tc>
                <a:tc>
                  <a:txBody>
                    <a:bodyPr/>
                    <a:lstStyle/>
                    <a:p>
                      <a:pPr algn="ctr"/>
                      <a:r>
                        <a:rPr lang="en-US" sz="1400" dirty="0"/>
                        <a:t>1</a:t>
                      </a:r>
                      <a:r>
                        <a:rPr lang="en-US" sz="1400" baseline="30000" dirty="0"/>
                        <a:t>st</a:t>
                      </a:r>
                      <a:r>
                        <a:rPr lang="en-US" sz="1400" dirty="0"/>
                        <a:t> Quarter Payroll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Total Employ-</a:t>
                      </a:r>
                      <a:r>
                        <a:rPr lang="en-US" sz="1400" dirty="0" err="1"/>
                        <a:t>ment</a:t>
                      </a:r>
                      <a:endParaRPr lang="en-US" sz="1400" dirty="0"/>
                    </a:p>
                  </a:txBody>
                  <a:tcPr anchor="ctr"/>
                </a:tc>
                <a:tc>
                  <a:txBody>
                    <a:bodyPr/>
                    <a:lstStyle/>
                    <a:p>
                      <a:pPr algn="ctr"/>
                      <a:r>
                        <a:rPr lang="en-US" sz="1400" dirty="0"/>
                        <a:t>Sales</a:t>
                      </a:r>
                    </a:p>
                  </a:txBody>
                  <a:tcPr anchor="ctr"/>
                </a:tc>
                <a:extLst>
                  <a:ext uri="{0D108BD9-81ED-4DB2-BD59-A6C34878D82A}">
                    <a16:rowId xmlns:a16="http://schemas.microsoft.com/office/drawing/2014/main" val="1953824726"/>
                  </a:ext>
                </a:extLst>
              </a:tr>
              <a:tr h="0">
                <a:tc>
                  <a:txBody>
                    <a:bodyPr/>
                    <a:lstStyle/>
                    <a:p>
                      <a:pPr algn="l" fontAlgn="b"/>
                      <a:r>
                        <a:rPr lang="en-US" sz="12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2,551</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2,767</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692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5,754</a:t>
                      </a:r>
                    </a:p>
                  </a:txBody>
                  <a:tcPr marL="9525" marR="9525" marT="9525" marB="0" anchor="b"/>
                </a:tc>
                <a:extLst>
                  <a:ext uri="{0D108BD9-81ED-4DB2-BD59-A6C34878D82A}">
                    <a16:rowId xmlns:a16="http://schemas.microsoft.com/office/drawing/2014/main" val="2431564415"/>
                  </a:ext>
                </a:extLst>
              </a:tr>
              <a:tr h="0">
                <a:tc>
                  <a:txBody>
                    <a:bodyPr/>
                    <a:lstStyle/>
                    <a:p>
                      <a:pPr algn="l" fontAlgn="b"/>
                      <a:r>
                        <a:rPr lang="en-US" sz="12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2,705</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4,293</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1,022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107</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12,542</a:t>
                      </a:r>
                    </a:p>
                  </a:txBody>
                  <a:tcPr marL="9525" marR="9525" marT="9525" marB="0" anchor="b"/>
                </a:tc>
                <a:extLst>
                  <a:ext uri="{0D108BD9-81ED-4DB2-BD59-A6C34878D82A}">
                    <a16:rowId xmlns:a16="http://schemas.microsoft.com/office/drawing/2014/main" val="885060467"/>
                  </a:ext>
                </a:extLst>
              </a:tr>
              <a:tr h="0">
                <a:tc>
                  <a:txBody>
                    <a:bodyPr/>
                    <a:lstStyle/>
                    <a:p>
                      <a:pPr algn="l" fontAlgn="b"/>
                      <a:r>
                        <a:rPr lang="en-US" sz="12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2,629</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3,179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662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79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8,095</a:t>
                      </a:r>
                    </a:p>
                  </a:txBody>
                  <a:tcPr marL="9525" marR="9525" marT="9525" marB="0" anchor="b"/>
                </a:tc>
                <a:extLst>
                  <a:ext uri="{0D108BD9-81ED-4DB2-BD59-A6C34878D82A}">
                    <a16:rowId xmlns:a16="http://schemas.microsoft.com/office/drawing/2014/main" val="1827565745"/>
                  </a:ext>
                </a:extLst>
              </a:tr>
              <a:tr h="0">
                <a:tc>
                  <a:txBody>
                    <a:bodyPr/>
                    <a:lstStyle/>
                    <a:p>
                      <a:pPr algn="l" fontAlgn="b"/>
                      <a:r>
                        <a:rPr lang="en-US" sz="1200" b="0" i="0" u="none" strike="noStrike" dirty="0">
                          <a:solidFill>
                            <a:srgbClr val="000000"/>
                          </a:solidFill>
                          <a:effectLst/>
                          <a:latin typeface="Calibri" panose="020F0502020204030204" pitchFamily="34" charset="0"/>
                        </a:rPr>
                        <a:t>The Hardware Shop</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6,002</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7,436</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1,549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186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14,946</a:t>
                      </a:r>
                    </a:p>
                  </a:txBody>
                  <a:tcPr marL="9525" marR="9525" marT="9525" marB="0" anchor="b"/>
                </a:tc>
                <a:extLst>
                  <a:ext uri="{0D108BD9-81ED-4DB2-BD59-A6C34878D82A}">
                    <a16:rowId xmlns:a16="http://schemas.microsoft.com/office/drawing/2014/main" val="2516991165"/>
                  </a:ext>
                </a:extLst>
              </a:tr>
              <a:tr h="0">
                <a:tc>
                  <a:txBody>
                    <a:bodyPr/>
                    <a:lstStyle/>
                    <a:p>
                      <a:pPr algn="l" fontAlgn="b"/>
                      <a:r>
                        <a:rPr lang="en-US" sz="1200" b="0" i="0" u="none" strike="noStrike" dirty="0">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1,507</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2,536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634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56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6,942</a:t>
                      </a:r>
                    </a:p>
                  </a:txBody>
                  <a:tcPr marL="9525" marR="9525" marT="9525" marB="0" anchor="b"/>
                </a:tc>
                <a:extLst>
                  <a:ext uri="{0D108BD9-81ED-4DB2-BD59-A6C34878D82A}">
                    <a16:rowId xmlns:a16="http://schemas.microsoft.com/office/drawing/2014/main" val="139938678"/>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1,306</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1,594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399</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35</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3,368</a:t>
                      </a:r>
                    </a:p>
                  </a:txBody>
                  <a:tcPr marL="9525" marR="9525" marT="9525" marB="0" anchor="b"/>
                </a:tc>
                <a:extLst>
                  <a:ext uri="{0D108BD9-81ED-4DB2-BD59-A6C34878D82A}">
                    <a16:rowId xmlns:a16="http://schemas.microsoft.com/office/drawing/2014/main" val="4274603834"/>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8,120</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9,462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1,971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210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28,294</a:t>
                      </a:r>
                    </a:p>
                  </a:txBody>
                  <a:tcPr marL="9525" marR="9525" marT="9525" marB="0" anchor="b"/>
                </a:tc>
                <a:extLst>
                  <a:ext uri="{0D108BD9-81ED-4DB2-BD59-A6C34878D82A}">
                    <a16:rowId xmlns:a16="http://schemas.microsoft.com/office/drawing/2014/main" val="3398661835"/>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7,777</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12,451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2,594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277</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34,108</a:t>
                      </a:r>
                    </a:p>
                  </a:txBody>
                  <a:tcPr marL="9525" marR="9525" marT="9525" marB="0" anchor="b"/>
                </a:tc>
                <a:extLst>
                  <a:ext uri="{0D108BD9-81ED-4DB2-BD59-A6C34878D82A}">
                    <a16:rowId xmlns:a16="http://schemas.microsoft.com/office/drawing/2014/main" val="887447648"/>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6,278</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11,514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2,879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256</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34,298</a:t>
                      </a:r>
                    </a:p>
                  </a:txBody>
                  <a:tcPr marL="9525" marR="9525" marT="9525" marB="0" anchor="b"/>
                </a:tc>
                <a:extLst>
                  <a:ext uri="{0D108BD9-81ED-4DB2-BD59-A6C34878D82A}">
                    <a16:rowId xmlns:a16="http://schemas.microsoft.com/office/drawing/2014/main" val="84973381"/>
                  </a:ext>
                </a:extLst>
              </a:tr>
              <a:tr h="0">
                <a:tc>
                  <a:txBody>
                    <a:bodyPr/>
                    <a:lstStyle/>
                    <a:p>
                      <a:pPr algn="l" fontAlgn="b"/>
                      <a:r>
                        <a:rPr lang="en-US" sz="1200" b="0" i="0" u="none" strike="noStrike">
                          <a:solidFill>
                            <a:srgbClr val="000000"/>
                          </a:solidFill>
                          <a:effectLst/>
                          <a:latin typeface="Calibri" panose="020F0502020204030204" pitchFamily="34" charset="0"/>
                        </a:rPr>
                        <a:t>Darcy's Tractors</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Outdoor Power Equipment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444230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3,233</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4,822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1,148</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138</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12,108</a:t>
                      </a:r>
                    </a:p>
                  </a:txBody>
                  <a:tcPr marL="9525" marR="9525" marT="9525" marB="0" anchor="b"/>
                </a:tc>
                <a:extLst>
                  <a:ext uri="{0D108BD9-81ED-4DB2-BD59-A6C34878D82A}">
                    <a16:rowId xmlns:a16="http://schemas.microsoft.com/office/drawing/2014/main" val="906278908"/>
                  </a:ext>
                </a:extLst>
              </a:tr>
              <a:tr h="0">
                <a:tc>
                  <a:txBody>
                    <a:bodyPr/>
                    <a:lstStyle/>
                    <a:p>
                      <a:pPr algn="l" fontAlgn="b"/>
                      <a:r>
                        <a:rPr lang="en-US" sz="1200" b="0" i="0" u="none" strike="noStrike">
                          <a:solidFill>
                            <a:srgbClr val="000000"/>
                          </a:solidFill>
                          <a:effectLst/>
                          <a:latin typeface="Calibri" panose="020F0502020204030204" pitchFamily="34" charset="0"/>
                        </a:rPr>
                        <a:t>Wallpaper Heaven</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Paint and Wallpaper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444120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1,202</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1,962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467</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78</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4,007</a:t>
                      </a:r>
                    </a:p>
                  </a:txBody>
                  <a:tcPr marL="9525" marR="9525" marT="9525" marB="0" anchor="b"/>
                </a:tc>
                <a:extLst>
                  <a:ext uri="{0D108BD9-81ED-4DB2-BD59-A6C34878D82A}">
                    <a16:rowId xmlns:a16="http://schemas.microsoft.com/office/drawing/2014/main" val="2900430211"/>
                  </a:ext>
                </a:extLst>
              </a:tr>
              <a:tr h="0">
                <a:tc>
                  <a:txBody>
                    <a:bodyPr/>
                    <a:lstStyle/>
                    <a:p>
                      <a:pPr algn="l" fontAlgn="b"/>
                      <a:r>
                        <a:rPr lang="en-US" sz="1200" b="0" i="0" u="none" strike="noStrike" dirty="0">
                          <a:solidFill>
                            <a:srgbClr val="000000"/>
                          </a:solidFill>
                          <a:effectLst/>
                          <a:latin typeface="Calibri" panose="020F0502020204030204" pitchFamily="34" charset="0"/>
                        </a:rPr>
                        <a:t>Wallpaper Heaven</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Paint and Wallpaper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444120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999</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1,833</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458</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73</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4,458</a:t>
                      </a:r>
                    </a:p>
                  </a:txBody>
                  <a:tcPr marL="9525" marR="9525" marT="9525" marB="0" anchor="b"/>
                </a:tc>
                <a:extLst>
                  <a:ext uri="{0D108BD9-81ED-4DB2-BD59-A6C34878D82A}">
                    <a16:rowId xmlns:a16="http://schemas.microsoft.com/office/drawing/2014/main" val="2967829152"/>
                  </a:ext>
                </a:extLst>
              </a:tr>
              <a:tr h="0">
                <a:tc>
                  <a:txBody>
                    <a:bodyPr/>
                    <a:lstStyle/>
                    <a:p>
                      <a:pPr algn="l" fontAlgn="b"/>
                      <a:r>
                        <a:rPr lang="en-US" sz="1200" b="0" i="0" u="none" strike="noStrike" dirty="0">
                          <a:solidFill>
                            <a:srgbClr val="000000"/>
                          </a:solidFill>
                          <a:effectLst/>
                          <a:latin typeface="Calibri" panose="020F0502020204030204" pitchFamily="34" charset="0"/>
                        </a:rPr>
                        <a:t>Wallpaper Fixings</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Other Building Material Dealers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444180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160</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239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631</a:t>
                      </a:r>
                    </a:p>
                  </a:txBody>
                  <a:tcPr marL="9525" marR="9525" marT="9525" marB="0" anchor="b"/>
                </a:tc>
                <a:extLst>
                  <a:ext uri="{0D108BD9-81ED-4DB2-BD59-A6C34878D82A}">
                    <a16:rowId xmlns:a16="http://schemas.microsoft.com/office/drawing/2014/main" val="958439039"/>
                  </a:ext>
                </a:extLst>
              </a:tr>
            </a:tbl>
          </a:graphicData>
        </a:graphic>
      </p:graphicFrame>
      <p:sp>
        <p:nvSpPr>
          <p:cNvPr id="2" name="Callout: Down Arrow 1">
            <a:extLst>
              <a:ext uri="{FF2B5EF4-FFF2-40B4-BE49-F238E27FC236}">
                <a16:creationId xmlns:a16="http://schemas.microsoft.com/office/drawing/2014/main" id="{A2C7BF78-E5A5-B183-B641-B8DD8C44F259}"/>
              </a:ext>
            </a:extLst>
          </p:cNvPr>
          <p:cNvSpPr/>
          <p:nvPr/>
        </p:nvSpPr>
        <p:spPr>
          <a:xfrm>
            <a:off x="2339331" y="1459640"/>
            <a:ext cx="4456546" cy="674713"/>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Auxiliary Data (Available for All Units)</a:t>
            </a:r>
          </a:p>
        </p:txBody>
      </p:sp>
      <p:sp>
        <p:nvSpPr>
          <p:cNvPr id="3" name="Left Brace 2">
            <a:extLst>
              <a:ext uri="{FF2B5EF4-FFF2-40B4-BE49-F238E27FC236}">
                <a16:creationId xmlns:a16="http://schemas.microsoft.com/office/drawing/2014/main" id="{3247D464-2180-B886-A9F1-1F6AC20A1415}"/>
              </a:ext>
            </a:extLst>
          </p:cNvPr>
          <p:cNvSpPr/>
          <p:nvPr/>
        </p:nvSpPr>
        <p:spPr>
          <a:xfrm rot="5400000">
            <a:off x="4315543" y="-622698"/>
            <a:ext cx="504122" cy="60579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Callout: Down Arrow 4">
            <a:extLst>
              <a:ext uri="{FF2B5EF4-FFF2-40B4-BE49-F238E27FC236}">
                <a16:creationId xmlns:a16="http://schemas.microsoft.com/office/drawing/2014/main" id="{D9B61DC2-318E-B640-BCA7-37C98E50FA1F}"/>
              </a:ext>
            </a:extLst>
          </p:cNvPr>
          <p:cNvSpPr/>
          <p:nvPr/>
        </p:nvSpPr>
        <p:spPr>
          <a:xfrm>
            <a:off x="8541049" y="1354015"/>
            <a:ext cx="2441510" cy="780338"/>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2023 Survey Data (Subject to Missingness)</a:t>
            </a:r>
          </a:p>
        </p:txBody>
      </p:sp>
      <p:sp>
        <p:nvSpPr>
          <p:cNvPr id="7" name="Left Brace 6">
            <a:extLst>
              <a:ext uri="{FF2B5EF4-FFF2-40B4-BE49-F238E27FC236}">
                <a16:creationId xmlns:a16="http://schemas.microsoft.com/office/drawing/2014/main" id="{BB44FF0D-8BDB-0C2A-A234-455693D8BA55}"/>
              </a:ext>
            </a:extLst>
          </p:cNvPr>
          <p:cNvSpPr/>
          <p:nvPr/>
        </p:nvSpPr>
        <p:spPr>
          <a:xfrm rot="5400000">
            <a:off x="9509743" y="746848"/>
            <a:ext cx="504122" cy="331880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allout: Down Arrow 7">
            <a:extLst>
              <a:ext uri="{FF2B5EF4-FFF2-40B4-BE49-F238E27FC236}">
                <a16:creationId xmlns:a16="http://schemas.microsoft.com/office/drawing/2014/main" id="{4CEBC826-27C9-08D1-501B-FF57D2DF2BD7}"/>
              </a:ext>
            </a:extLst>
          </p:cNvPr>
          <p:cNvSpPr/>
          <p:nvPr/>
        </p:nvSpPr>
        <p:spPr>
          <a:xfrm>
            <a:off x="314636" y="1896870"/>
            <a:ext cx="1942191" cy="761443"/>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Imputation Unit</a:t>
            </a:r>
          </a:p>
        </p:txBody>
      </p:sp>
      <p:sp>
        <p:nvSpPr>
          <p:cNvPr id="9" name="Callout: Down Arrow 8">
            <a:extLst>
              <a:ext uri="{FF2B5EF4-FFF2-40B4-BE49-F238E27FC236}">
                <a16:creationId xmlns:a16="http://schemas.microsoft.com/office/drawing/2014/main" id="{2179242A-C60F-B78C-7EFA-72C5941CC465}"/>
              </a:ext>
            </a:extLst>
          </p:cNvPr>
          <p:cNvSpPr/>
          <p:nvPr/>
        </p:nvSpPr>
        <p:spPr>
          <a:xfrm>
            <a:off x="2546144" y="1922731"/>
            <a:ext cx="2380546" cy="870457"/>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Classification Information</a:t>
            </a:r>
          </a:p>
        </p:txBody>
      </p:sp>
      <p:sp>
        <p:nvSpPr>
          <p:cNvPr id="10" name="Left Brace 9">
            <a:extLst>
              <a:ext uri="{FF2B5EF4-FFF2-40B4-BE49-F238E27FC236}">
                <a16:creationId xmlns:a16="http://schemas.microsoft.com/office/drawing/2014/main" id="{2FB23150-33C1-940C-4EF0-DAC544E6E892}"/>
              </a:ext>
            </a:extLst>
          </p:cNvPr>
          <p:cNvSpPr/>
          <p:nvPr/>
        </p:nvSpPr>
        <p:spPr>
          <a:xfrm rot="5400000">
            <a:off x="3611173" y="979419"/>
            <a:ext cx="250487" cy="357994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llout: Down Arrow 10">
            <a:extLst>
              <a:ext uri="{FF2B5EF4-FFF2-40B4-BE49-F238E27FC236}">
                <a16:creationId xmlns:a16="http://schemas.microsoft.com/office/drawing/2014/main" id="{0BB7CF43-80FB-52D8-3215-15DC8130CA15}"/>
              </a:ext>
            </a:extLst>
          </p:cNvPr>
          <p:cNvSpPr/>
          <p:nvPr/>
        </p:nvSpPr>
        <p:spPr>
          <a:xfrm>
            <a:off x="5470447" y="1922731"/>
            <a:ext cx="1942190" cy="870457"/>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Geographic Information</a:t>
            </a:r>
          </a:p>
        </p:txBody>
      </p:sp>
      <p:sp>
        <p:nvSpPr>
          <p:cNvPr id="12" name="Left Brace 11">
            <a:extLst>
              <a:ext uri="{FF2B5EF4-FFF2-40B4-BE49-F238E27FC236}">
                <a16:creationId xmlns:a16="http://schemas.microsoft.com/office/drawing/2014/main" id="{AABD991A-9832-55C9-FEE9-C77EF47D5BF7}"/>
              </a:ext>
            </a:extLst>
          </p:cNvPr>
          <p:cNvSpPr/>
          <p:nvPr/>
        </p:nvSpPr>
        <p:spPr>
          <a:xfrm rot="5400000">
            <a:off x="6296237" y="2080451"/>
            <a:ext cx="370516" cy="1094633"/>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allout: Down Arrow 12">
            <a:extLst>
              <a:ext uri="{FF2B5EF4-FFF2-40B4-BE49-F238E27FC236}">
                <a16:creationId xmlns:a16="http://schemas.microsoft.com/office/drawing/2014/main" id="{B35910F9-08E5-6092-364A-89A9E6458327}"/>
              </a:ext>
            </a:extLst>
          </p:cNvPr>
          <p:cNvSpPr/>
          <p:nvPr/>
        </p:nvSpPr>
        <p:spPr>
          <a:xfrm>
            <a:off x="6598859" y="1914746"/>
            <a:ext cx="1942190" cy="870457"/>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Measure of Size (MOS)</a:t>
            </a:r>
          </a:p>
        </p:txBody>
      </p:sp>
    </p:spTree>
    <p:extLst>
      <p:ext uri="{BB962C8B-B14F-4D97-AF65-F5344CB8AC3E}">
        <p14:creationId xmlns:p14="http://schemas.microsoft.com/office/powerpoint/2010/main" val="58688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5B7CB-7A63-0DC2-2E32-F6921E367C6F}"/>
              </a:ext>
            </a:extLst>
          </p:cNvPr>
          <p:cNvSpPr>
            <a:spLocks noGrp="1"/>
          </p:cNvSpPr>
          <p:nvPr>
            <p:ph type="title"/>
          </p:nvPr>
        </p:nvSpPr>
        <p:spPr/>
        <p:txBody>
          <a:bodyPr/>
          <a:lstStyle/>
          <a:p>
            <a:r>
              <a:rPr lang="en-US" dirty="0"/>
              <a:t>Hot Deck Imputation</a:t>
            </a:r>
          </a:p>
        </p:txBody>
      </p:sp>
      <p:sp>
        <p:nvSpPr>
          <p:cNvPr id="5" name="Content Placeholder 4">
            <a:extLst>
              <a:ext uri="{FF2B5EF4-FFF2-40B4-BE49-F238E27FC236}">
                <a16:creationId xmlns:a16="http://schemas.microsoft.com/office/drawing/2014/main" id="{8E23AF39-1F54-64FF-60F7-82FA1E486B77}"/>
              </a:ext>
            </a:extLst>
          </p:cNvPr>
          <p:cNvSpPr>
            <a:spLocks noGrp="1"/>
          </p:cNvSpPr>
          <p:nvPr>
            <p:ph idx="1"/>
          </p:nvPr>
        </p:nvSpPr>
        <p:spPr>
          <a:xfrm>
            <a:off x="838200" y="1690688"/>
            <a:ext cx="10515600" cy="4351338"/>
          </a:xfrm>
        </p:spPr>
        <p:txBody>
          <a:bodyPr>
            <a:normAutofit/>
          </a:bodyPr>
          <a:lstStyle/>
          <a:p>
            <a:r>
              <a:rPr lang="en-US" dirty="0"/>
              <a:t>Replace missing values of one or more variables for a </a:t>
            </a:r>
            <a:r>
              <a:rPr lang="en-US" b="1" i="1" dirty="0">
                <a:solidFill>
                  <a:srgbClr val="FF0000"/>
                </a:solidFill>
              </a:rPr>
              <a:t>nonrespondent</a:t>
            </a:r>
            <a:r>
              <a:rPr lang="en-US" dirty="0">
                <a:solidFill>
                  <a:schemeClr val="accent3"/>
                </a:solidFill>
              </a:rPr>
              <a:t> </a:t>
            </a:r>
            <a:r>
              <a:rPr lang="en-US" b="1" i="1" dirty="0">
                <a:solidFill>
                  <a:srgbClr val="FF0000"/>
                </a:solidFill>
              </a:rPr>
              <a:t>(“recipient”) </a:t>
            </a:r>
            <a:r>
              <a:rPr lang="en-US" dirty="0"/>
              <a:t>with </a:t>
            </a:r>
            <a:r>
              <a:rPr lang="en-US" u="sng" dirty="0"/>
              <a:t>observed</a:t>
            </a:r>
            <a:r>
              <a:rPr lang="en-US" dirty="0"/>
              <a:t> values from a </a:t>
            </a:r>
            <a:r>
              <a:rPr lang="en-US" b="1" i="1" dirty="0">
                <a:solidFill>
                  <a:schemeClr val="accent1"/>
                </a:solidFill>
              </a:rPr>
              <a:t>respondent (“donor”) </a:t>
            </a:r>
            <a:r>
              <a:rPr lang="en-US" dirty="0"/>
              <a:t>that is similar with respect to characteristics </a:t>
            </a:r>
            <a:r>
              <a:rPr lang="en-US" u="sng" dirty="0"/>
              <a:t>observed</a:t>
            </a:r>
            <a:r>
              <a:rPr lang="en-US" dirty="0"/>
              <a:t> for both</a:t>
            </a:r>
          </a:p>
          <a:p>
            <a:endParaRPr lang="en-US" dirty="0"/>
          </a:p>
          <a:p>
            <a:r>
              <a:rPr lang="en-US" dirty="0"/>
              <a:t>Benefits (General)</a:t>
            </a:r>
          </a:p>
          <a:p>
            <a:pPr lvl="1"/>
            <a:r>
              <a:rPr lang="en-US" dirty="0"/>
              <a:t>Impute </a:t>
            </a:r>
            <a:r>
              <a:rPr lang="en-US" b="1" i="1" u="sng" dirty="0"/>
              <a:t>plausible values</a:t>
            </a:r>
            <a:r>
              <a:rPr lang="en-US" dirty="0"/>
              <a:t> using current data collection (fresh data)</a:t>
            </a:r>
          </a:p>
          <a:p>
            <a:pPr lvl="1"/>
            <a:r>
              <a:rPr lang="en-US" dirty="0"/>
              <a:t>Extends to imputing multivariate missingness (preserving associations)</a:t>
            </a: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34979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Steps of the Hot Deck</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Create set of possible donor(s) for each recipient</a:t>
            </a:r>
          </a:p>
          <a:p>
            <a:pPr marL="514350" indent="-514350">
              <a:buFont typeface="+mj-lt"/>
              <a:buAutoNum type="arabicPeriod"/>
            </a:pPr>
            <a:endParaRPr lang="en-US" dirty="0"/>
          </a:p>
          <a:p>
            <a:pPr marL="514350" indent="-514350">
              <a:buFont typeface="+mj-lt"/>
              <a:buAutoNum type="arabicPeriod"/>
            </a:pPr>
            <a:r>
              <a:rPr lang="en-US" dirty="0"/>
              <a:t>Select a single donor for each recipient</a:t>
            </a:r>
          </a:p>
          <a:p>
            <a:pPr marL="514350" indent="-514350">
              <a:buFont typeface="+mj-lt"/>
              <a:buAutoNum type="arabicPeriod"/>
            </a:pPr>
            <a:endParaRPr lang="en-US" dirty="0"/>
          </a:p>
          <a:p>
            <a:pPr marL="514350" indent="-514350">
              <a:buFont typeface="+mj-lt"/>
              <a:buAutoNum type="arabicPeriod"/>
            </a:pPr>
            <a:r>
              <a:rPr lang="en-US" dirty="0"/>
              <a:t>Use donor’s observed data to fill in recipient’s missing values</a:t>
            </a:r>
            <a:endParaRPr lang="en-US" b="1" i="1" dirty="0">
              <a:solidFill>
                <a:srgbClr val="FF0000"/>
              </a:solidFill>
            </a:endParaRPr>
          </a:p>
          <a:p>
            <a:pPr marL="514350" indent="-514350">
              <a:buFont typeface="+mj-lt"/>
              <a:buAutoNum type="arabicPeriod"/>
            </a:pPr>
            <a:endParaRPr lang="en-US" dirty="0"/>
          </a:p>
          <a:p>
            <a:pPr marL="514350" indent="-514350">
              <a:buFont typeface="+mj-lt"/>
              <a:buAutoNum type="arabicPeriod"/>
            </a:pPr>
            <a:r>
              <a:rPr lang="en-US" dirty="0"/>
              <a:t>Analyze completed data, with special care taken for variance estimates</a:t>
            </a:r>
          </a:p>
          <a:p>
            <a:pPr marL="514350" indent="-514350">
              <a:buFont typeface="+mj-lt"/>
              <a:buAutoNum type="arabicPeriod"/>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23108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3">
                                            <p:txEl>
                                              <p:pRg st="6" end="6"/>
                                            </p:txEl>
                                          </p:spTgt>
                                        </p:tgtEl>
                                      </p:cBhvr>
                                    </p:animEffect>
                                    <p:anim calcmode="lin" valueType="num">
                                      <p:cBhvr>
                                        <p:cTn id="23" dur="1000"/>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 decel="100000"/>
                                        <p:tgtEl>
                                          <p:spTgt spid="3">
                                            <p:txEl>
                                              <p:pRg st="6" end="6"/>
                                            </p:txEl>
                                          </p:spTgt>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3">
                                            <p:txEl>
                                              <p:pRg st="6" end="6"/>
                                            </p:txEl>
                                          </p:spTgt>
                                        </p:tgtEl>
                                        <p:attrNameLst>
                                          <p:attrName>ppt_y</p:attrName>
                                        </p:attrNameLst>
                                      </p:cBhvr>
                                      <p:tavLst>
                                        <p:tav tm="0">
                                          <p:val>
                                            <p:strVal val="ppt_y"/>
                                          </p:val>
                                        </p:tav>
                                        <p:tav tm="100000">
                                          <p:val>
                                            <p:strVal val="ppt_y+1"/>
                                          </p:val>
                                        </p:tav>
                                      </p:tavLst>
                                    </p:anim>
                                    <p:set>
                                      <p:cBhvr>
                                        <p:cTn id="26" dur="1" fill="hold">
                                          <p:stCondLst>
                                            <p:cond delay="9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4840-C06F-D806-6E4F-4CF02456B459}"/>
              </a:ext>
            </a:extLst>
          </p:cNvPr>
          <p:cNvSpPr>
            <a:spLocks noGrp="1"/>
          </p:cNvSpPr>
          <p:nvPr>
            <p:ph type="title"/>
          </p:nvPr>
        </p:nvSpPr>
        <p:spPr/>
        <p:txBody>
          <a:bodyPr/>
          <a:lstStyle/>
          <a:p>
            <a:r>
              <a:rPr lang="en-US" dirty="0"/>
              <a:t>Why Use Hot Deck for AIES Establishment Data?</a:t>
            </a:r>
          </a:p>
        </p:txBody>
      </p:sp>
      <p:sp>
        <p:nvSpPr>
          <p:cNvPr id="3" name="Content Placeholder 2">
            <a:extLst>
              <a:ext uri="{FF2B5EF4-FFF2-40B4-BE49-F238E27FC236}">
                <a16:creationId xmlns:a16="http://schemas.microsoft.com/office/drawing/2014/main" id="{C75C5C7B-A3AB-B21B-80D1-999B075BA7F7}"/>
              </a:ext>
            </a:extLst>
          </p:cNvPr>
          <p:cNvSpPr>
            <a:spLocks noGrp="1"/>
          </p:cNvSpPr>
          <p:nvPr>
            <p:ph idx="1"/>
          </p:nvPr>
        </p:nvSpPr>
        <p:spPr>
          <a:xfrm>
            <a:off x="838199" y="1690688"/>
            <a:ext cx="10721741" cy="4351338"/>
          </a:xfrm>
        </p:spPr>
        <p:txBody>
          <a:bodyPr>
            <a:normAutofit/>
          </a:bodyPr>
          <a:lstStyle/>
          <a:p>
            <a:r>
              <a:rPr lang="en-US" dirty="0"/>
              <a:t>Entirely NEW survey</a:t>
            </a:r>
          </a:p>
          <a:p>
            <a:pPr lvl="1"/>
            <a:r>
              <a:rPr lang="en-US" sz="2200" dirty="0"/>
              <a:t>Survey sample design</a:t>
            </a:r>
          </a:p>
          <a:p>
            <a:pPr lvl="1"/>
            <a:r>
              <a:rPr lang="en-US" sz="2200" dirty="0"/>
              <a:t>Collection instrument (questionnaire)</a:t>
            </a:r>
          </a:p>
          <a:p>
            <a:pPr lvl="1"/>
            <a:r>
              <a:rPr lang="en-US" sz="2200" dirty="0"/>
              <a:t>Processing system</a:t>
            </a:r>
          </a:p>
          <a:p>
            <a:pPr lvl="1"/>
            <a:r>
              <a:rPr lang="en-US" sz="2200" dirty="0"/>
              <a:t>Reporting units</a:t>
            </a:r>
          </a:p>
          <a:p>
            <a:pPr lvl="1"/>
            <a:endParaRPr lang="en-US" sz="2200" dirty="0"/>
          </a:p>
          <a:p>
            <a:r>
              <a:rPr lang="en-US" dirty="0"/>
              <a:t>Need to preserve multivariate relationships </a:t>
            </a:r>
          </a:p>
          <a:p>
            <a:pPr lvl="1"/>
            <a:r>
              <a:rPr lang="en-US" sz="2000" dirty="0"/>
              <a:t>HAVE procedures to </a:t>
            </a:r>
            <a:r>
              <a:rPr lang="en-US" sz="2000" i="1" dirty="0"/>
              <a:t>validate</a:t>
            </a:r>
            <a:r>
              <a:rPr lang="en-US" sz="2000" dirty="0"/>
              <a:t> ratio relationships within NAICS4 </a:t>
            </a:r>
            <a:r>
              <a:rPr lang="en-US" sz="2000" i="1" dirty="0"/>
              <a:t>x</a:t>
            </a:r>
            <a:r>
              <a:rPr lang="en-US" sz="2000" dirty="0"/>
              <a:t> geography (Economic Census) </a:t>
            </a:r>
          </a:p>
          <a:p>
            <a:pPr lvl="1"/>
            <a:r>
              <a:rPr lang="en-US" sz="2000" dirty="0"/>
              <a:t>HOT DECK can jointly impute remaining missing or invalid items with current (validated) data</a:t>
            </a:r>
          </a:p>
        </p:txBody>
      </p:sp>
    </p:spTree>
    <p:extLst>
      <p:ext uri="{BB962C8B-B14F-4D97-AF65-F5344CB8AC3E}">
        <p14:creationId xmlns:p14="http://schemas.microsoft.com/office/powerpoint/2010/main" val="194138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1A91470-0197-B62E-BDD0-625005DD19F6}"/>
              </a:ext>
            </a:extLst>
          </p:cNvPr>
          <p:cNvSpPr txBox="1"/>
          <p:nvPr/>
        </p:nvSpPr>
        <p:spPr>
          <a:xfrm>
            <a:off x="953460" y="1619476"/>
            <a:ext cx="10020307" cy="800219"/>
          </a:xfrm>
          <a:prstGeom prst="rect">
            <a:avLst/>
          </a:prstGeom>
          <a:noFill/>
        </p:spPr>
        <p:txBody>
          <a:bodyPr wrap="none" rtlCol="0">
            <a:spAutoFit/>
          </a:bodyPr>
          <a:lstStyle/>
          <a:p>
            <a:pPr marL="457200" indent="-457200">
              <a:buFont typeface="Arial" panose="020B0604020202020204" pitchFamily="34" charset="0"/>
              <a:buChar char="•"/>
            </a:pPr>
            <a:r>
              <a:rPr lang="en-US" sz="2800" dirty="0"/>
              <a:t>Can easily account for varying unit sizes in imputation procedure</a:t>
            </a:r>
          </a:p>
          <a:p>
            <a:endParaRPr lang="en-US" dirty="0"/>
          </a:p>
        </p:txBody>
      </p:sp>
      <p:sp>
        <p:nvSpPr>
          <p:cNvPr id="14" name="TextBox 13">
            <a:extLst>
              <a:ext uri="{FF2B5EF4-FFF2-40B4-BE49-F238E27FC236}">
                <a16:creationId xmlns:a16="http://schemas.microsoft.com/office/drawing/2014/main" id="{FEC799AB-01A5-7FB1-4E55-453C8B7B2F7C}"/>
              </a:ext>
            </a:extLst>
          </p:cNvPr>
          <p:cNvSpPr txBox="1"/>
          <p:nvPr/>
        </p:nvSpPr>
        <p:spPr>
          <a:xfrm>
            <a:off x="608189" y="2151515"/>
            <a:ext cx="5797485" cy="523220"/>
          </a:xfrm>
          <a:prstGeom prst="rect">
            <a:avLst/>
          </a:prstGeom>
          <a:noFill/>
        </p:spPr>
        <p:txBody>
          <a:bodyPr wrap="none" rtlCol="0">
            <a:spAutoFit/>
          </a:bodyPr>
          <a:lstStyle/>
          <a:p>
            <a:r>
              <a:rPr lang="en-US" sz="2800" dirty="0"/>
              <a:t>TYPICAL Hot Deck (Direct Substitution)</a:t>
            </a:r>
          </a:p>
        </p:txBody>
      </p:sp>
      <p:sp>
        <p:nvSpPr>
          <p:cNvPr id="4" name="Title 3">
            <a:extLst>
              <a:ext uri="{FF2B5EF4-FFF2-40B4-BE49-F238E27FC236}">
                <a16:creationId xmlns:a16="http://schemas.microsoft.com/office/drawing/2014/main" id="{B85CA51A-115D-937A-A2DC-6AF30B9D0027}"/>
              </a:ext>
            </a:extLst>
          </p:cNvPr>
          <p:cNvSpPr>
            <a:spLocks noGrp="1"/>
          </p:cNvSpPr>
          <p:nvPr>
            <p:ph type="title"/>
          </p:nvPr>
        </p:nvSpPr>
        <p:spPr>
          <a:xfrm>
            <a:off x="838200" y="268410"/>
            <a:ext cx="10515600" cy="1325563"/>
          </a:xfrm>
        </p:spPr>
        <p:txBody>
          <a:bodyPr/>
          <a:lstStyle/>
          <a:p>
            <a:r>
              <a:rPr lang="en-US" dirty="0"/>
              <a:t>Why Use Hot Deck for AIES Establishment Data (Continued)?</a:t>
            </a:r>
          </a:p>
        </p:txBody>
      </p:sp>
      <p:graphicFrame>
        <p:nvGraphicFramePr>
          <p:cNvPr id="6" name="Table 6">
            <a:extLst>
              <a:ext uri="{FF2B5EF4-FFF2-40B4-BE49-F238E27FC236}">
                <a16:creationId xmlns:a16="http://schemas.microsoft.com/office/drawing/2014/main" id="{1F9C6BD9-2B27-B86A-8DE7-7424D2AAA8FA}"/>
              </a:ext>
            </a:extLst>
          </p:cNvPr>
          <p:cNvGraphicFramePr>
            <a:graphicFrameLocks noGrp="1"/>
          </p:cNvGraphicFramePr>
          <p:nvPr>
            <p:ph idx="1"/>
            <p:extLst>
              <p:ext uri="{D42A27DB-BD31-4B8C-83A1-F6EECF244321}">
                <p14:modId xmlns:p14="http://schemas.microsoft.com/office/powerpoint/2010/main" val="1841285668"/>
              </p:ext>
            </p:extLst>
          </p:nvPr>
        </p:nvGraphicFramePr>
        <p:xfrm>
          <a:off x="424961" y="2674735"/>
          <a:ext cx="11306124" cy="1583055"/>
        </p:xfrm>
        <a:graphic>
          <a:graphicData uri="http://schemas.openxmlformats.org/drawingml/2006/table">
            <a:tbl>
              <a:tblPr firstRow="1" bandRow="1">
                <a:tableStyleId>{5C22544A-7EE6-4342-B048-85BDC9FD1C3A}</a:tableStyleId>
              </a:tblPr>
              <a:tblGrid>
                <a:gridCol w="1064844">
                  <a:extLst>
                    <a:ext uri="{9D8B030D-6E8A-4147-A177-3AD203B41FA5}">
                      <a16:colId xmlns:a16="http://schemas.microsoft.com/office/drawing/2014/main" val="1460573749"/>
                    </a:ext>
                  </a:extLst>
                </a:gridCol>
                <a:gridCol w="1920240">
                  <a:extLst>
                    <a:ext uri="{9D8B030D-6E8A-4147-A177-3AD203B41FA5}">
                      <a16:colId xmlns:a16="http://schemas.microsoft.com/office/drawing/2014/main" val="2796597593"/>
                    </a:ext>
                  </a:extLst>
                </a:gridCol>
                <a:gridCol w="1920240">
                  <a:extLst>
                    <a:ext uri="{9D8B030D-6E8A-4147-A177-3AD203B41FA5}">
                      <a16:colId xmlns:a16="http://schemas.microsoft.com/office/drawing/2014/main" val="2441021360"/>
                    </a:ext>
                  </a:extLst>
                </a:gridCol>
                <a:gridCol w="914400">
                  <a:extLst>
                    <a:ext uri="{9D8B030D-6E8A-4147-A177-3AD203B41FA5}">
                      <a16:colId xmlns:a16="http://schemas.microsoft.com/office/drawing/2014/main" val="1224004755"/>
                    </a:ext>
                  </a:extLst>
                </a:gridCol>
                <a:gridCol w="914400">
                  <a:extLst>
                    <a:ext uri="{9D8B030D-6E8A-4147-A177-3AD203B41FA5}">
                      <a16:colId xmlns:a16="http://schemas.microsoft.com/office/drawing/2014/main" val="1740228204"/>
                    </a:ext>
                  </a:extLst>
                </a:gridCol>
                <a:gridCol w="914400">
                  <a:extLst>
                    <a:ext uri="{9D8B030D-6E8A-4147-A177-3AD203B41FA5}">
                      <a16:colId xmlns:a16="http://schemas.microsoft.com/office/drawing/2014/main" val="3607458485"/>
                    </a:ext>
                  </a:extLst>
                </a:gridCol>
                <a:gridCol w="914400">
                  <a:extLst>
                    <a:ext uri="{9D8B030D-6E8A-4147-A177-3AD203B41FA5}">
                      <a16:colId xmlns:a16="http://schemas.microsoft.com/office/drawing/2014/main" val="2026397182"/>
                    </a:ext>
                  </a:extLst>
                </a:gridCol>
                <a:gridCol w="914400">
                  <a:extLst>
                    <a:ext uri="{9D8B030D-6E8A-4147-A177-3AD203B41FA5}">
                      <a16:colId xmlns:a16="http://schemas.microsoft.com/office/drawing/2014/main" val="2820853092"/>
                    </a:ext>
                  </a:extLst>
                </a:gridCol>
                <a:gridCol w="914400">
                  <a:extLst>
                    <a:ext uri="{9D8B030D-6E8A-4147-A177-3AD203B41FA5}">
                      <a16:colId xmlns:a16="http://schemas.microsoft.com/office/drawing/2014/main" val="3997140778"/>
                    </a:ext>
                  </a:extLst>
                </a:gridCol>
                <a:gridCol w="914400">
                  <a:extLst>
                    <a:ext uri="{9D8B030D-6E8A-4147-A177-3AD203B41FA5}">
                      <a16:colId xmlns:a16="http://schemas.microsoft.com/office/drawing/2014/main" val="339251218"/>
                    </a:ext>
                  </a:extLst>
                </a:gridCol>
              </a:tblGrid>
              <a:tr h="4183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Establishment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Industry</a:t>
                      </a:r>
                    </a:p>
                  </a:txBody>
                  <a:tcPr anchor="ctr"/>
                </a:tc>
                <a:tc>
                  <a:txBody>
                    <a:bodyPr/>
                    <a:lstStyle/>
                    <a:p>
                      <a:pPr algn="ctr"/>
                      <a:r>
                        <a:rPr lang="en-US" sz="1600" dirty="0"/>
                        <a:t>State</a:t>
                      </a:r>
                    </a:p>
                  </a:txBody>
                  <a:tcPr anchor="ctr"/>
                </a:tc>
                <a:tc>
                  <a:txBody>
                    <a:bodyPr/>
                    <a:lstStyle/>
                    <a:p>
                      <a:pPr algn="ctr"/>
                      <a:r>
                        <a:rPr lang="en-US" sz="1600" dirty="0"/>
                        <a:t>Region</a:t>
                      </a:r>
                    </a:p>
                  </a:txBody>
                  <a:tcPr anchor="ctr"/>
                </a:tc>
                <a:tc>
                  <a:txBody>
                    <a:bodyPr/>
                    <a:lstStyle/>
                    <a:p>
                      <a:pPr algn="ctr"/>
                      <a:r>
                        <a:rPr lang="en-US" sz="1600" dirty="0"/>
                        <a:t>2022 Payroll </a:t>
                      </a:r>
                    </a:p>
                  </a:txBody>
                  <a:tcPr anchor="ctr"/>
                </a:tc>
                <a:tc>
                  <a:txBody>
                    <a:bodyPr/>
                    <a:lstStyle/>
                    <a:p>
                      <a:pPr algn="ctr"/>
                      <a:r>
                        <a:rPr lang="en-US" sz="1600" dirty="0"/>
                        <a:t>Payroll</a:t>
                      </a:r>
                    </a:p>
                  </a:txBody>
                  <a:tcPr anchor="ctr"/>
                </a:tc>
                <a:tc>
                  <a:txBody>
                    <a:bodyPr/>
                    <a:lstStyle/>
                    <a:p>
                      <a:pPr algn="ctr"/>
                      <a:r>
                        <a:rPr lang="en-US" sz="1600" dirty="0"/>
                        <a:t>1</a:t>
                      </a:r>
                      <a:r>
                        <a:rPr lang="en-US" sz="1600" baseline="30000" dirty="0"/>
                        <a:t>st</a:t>
                      </a:r>
                      <a:r>
                        <a:rPr lang="en-US" sz="1600" dirty="0"/>
                        <a:t> Quarter Payroll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Employ-</a:t>
                      </a:r>
                      <a:r>
                        <a:rPr lang="en-US" sz="1600" dirty="0" err="1"/>
                        <a:t>ment</a:t>
                      </a:r>
                      <a:endParaRPr lang="en-US" sz="1600" dirty="0"/>
                    </a:p>
                  </a:txBody>
                  <a:tcPr anchor="ctr"/>
                </a:tc>
                <a:tc>
                  <a:txBody>
                    <a:bodyPr/>
                    <a:lstStyle/>
                    <a:p>
                      <a:pPr algn="ctr"/>
                      <a:r>
                        <a:rPr lang="en-US" sz="1600" dirty="0"/>
                        <a:t>Sales</a:t>
                      </a:r>
                    </a:p>
                  </a:txBody>
                  <a:tcPr anchor="ctr"/>
                </a:tc>
                <a:extLst>
                  <a:ext uri="{0D108BD9-81ED-4DB2-BD59-A6C34878D82A}">
                    <a16:rowId xmlns:a16="http://schemas.microsoft.com/office/drawing/2014/main" val="1953824726"/>
                  </a:ext>
                </a:extLst>
              </a:tr>
              <a:tr h="0">
                <a:tc>
                  <a:txBody>
                    <a:bodyPr/>
                    <a:lstStyle/>
                    <a:p>
                      <a:pPr algn="l" fontAlgn="b"/>
                      <a:r>
                        <a:rPr lang="en-US" sz="1600" b="1" i="1" u="none" strike="noStrike" dirty="0">
                          <a:solidFill>
                            <a:srgbClr val="FF0000"/>
                          </a:solidFill>
                          <a:effectLst/>
                          <a:latin typeface="Calibri" panose="020F0502020204030204" pitchFamily="34" charset="0"/>
                        </a:rPr>
                        <a:t>RECIPIENT</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2,551</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2,767</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692</a:t>
                      </a: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1564415"/>
                  </a:ext>
                </a:extLst>
              </a:tr>
              <a:tr h="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827565745"/>
                  </a:ext>
                </a:extLst>
              </a:tr>
              <a:tr h="0">
                <a:tc>
                  <a:txBody>
                    <a:bodyPr/>
                    <a:lstStyle/>
                    <a:p>
                      <a:pPr algn="l" fontAlgn="b"/>
                      <a:r>
                        <a:rPr lang="en-US" sz="1600" b="1" i="1" u="none" strike="noStrike" dirty="0">
                          <a:solidFill>
                            <a:srgbClr val="FF0000"/>
                          </a:solidFill>
                          <a:effectLst/>
                          <a:latin typeface="Calibri" panose="020F0502020204030204" pitchFamily="34" charset="0"/>
                        </a:rPr>
                        <a:t>DONOR</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The Hardware Shop</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6,002</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7,436</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1,549</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186</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14,946</a:t>
                      </a:r>
                    </a:p>
                  </a:txBody>
                  <a:tcPr marL="9525" marR="9525" marT="9525" marB="0" anchor="b"/>
                </a:tc>
                <a:extLst>
                  <a:ext uri="{0D108BD9-81ED-4DB2-BD59-A6C34878D82A}">
                    <a16:rowId xmlns:a16="http://schemas.microsoft.com/office/drawing/2014/main" val="2516991165"/>
                  </a:ext>
                </a:extLst>
              </a:tr>
            </a:tbl>
          </a:graphicData>
        </a:graphic>
      </p:graphicFrame>
      <p:sp>
        <p:nvSpPr>
          <p:cNvPr id="5" name="Callout: Down Arrow 4">
            <a:extLst>
              <a:ext uri="{FF2B5EF4-FFF2-40B4-BE49-F238E27FC236}">
                <a16:creationId xmlns:a16="http://schemas.microsoft.com/office/drawing/2014/main" id="{D9B61DC2-318E-B640-BCA7-37C98E50FA1F}"/>
              </a:ext>
            </a:extLst>
          </p:cNvPr>
          <p:cNvSpPr/>
          <p:nvPr/>
        </p:nvSpPr>
        <p:spPr>
          <a:xfrm>
            <a:off x="8668256" y="2151515"/>
            <a:ext cx="2441510" cy="577707"/>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2023 Survey Data</a:t>
            </a:r>
          </a:p>
        </p:txBody>
      </p:sp>
      <p:sp>
        <p:nvSpPr>
          <p:cNvPr id="7" name="Left Brace 6">
            <a:extLst>
              <a:ext uri="{FF2B5EF4-FFF2-40B4-BE49-F238E27FC236}">
                <a16:creationId xmlns:a16="http://schemas.microsoft.com/office/drawing/2014/main" id="{BB44FF0D-8BDB-0C2A-A234-455693D8BA55}"/>
              </a:ext>
            </a:extLst>
          </p:cNvPr>
          <p:cNvSpPr/>
          <p:nvPr/>
        </p:nvSpPr>
        <p:spPr>
          <a:xfrm rot="5400000">
            <a:off x="9636950" y="1032545"/>
            <a:ext cx="504122" cy="331880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Explosion: 8 Points 8">
            <a:extLst>
              <a:ext uri="{FF2B5EF4-FFF2-40B4-BE49-F238E27FC236}">
                <a16:creationId xmlns:a16="http://schemas.microsoft.com/office/drawing/2014/main" id="{5D8657DB-EDB5-384B-88FD-B34A594D5B8C}"/>
              </a:ext>
            </a:extLst>
          </p:cNvPr>
          <p:cNvSpPr/>
          <p:nvPr/>
        </p:nvSpPr>
        <p:spPr>
          <a:xfrm>
            <a:off x="10216662" y="3466262"/>
            <a:ext cx="334107" cy="440766"/>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Explosion: 8 Points 9">
            <a:extLst>
              <a:ext uri="{FF2B5EF4-FFF2-40B4-BE49-F238E27FC236}">
                <a16:creationId xmlns:a16="http://schemas.microsoft.com/office/drawing/2014/main" id="{50D10E10-0AA4-5AA8-7E09-E465E99ED49A}"/>
              </a:ext>
            </a:extLst>
          </p:cNvPr>
          <p:cNvSpPr/>
          <p:nvPr/>
        </p:nvSpPr>
        <p:spPr>
          <a:xfrm>
            <a:off x="11087101" y="3466262"/>
            <a:ext cx="334107" cy="440766"/>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11" name="Table 6">
            <a:extLst>
              <a:ext uri="{FF2B5EF4-FFF2-40B4-BE49-F238E27FC236}">
                <a16:creationId xmlns:a16="http://schemas.microsoft.com/office/drawing/2014/main" id="{C710E6F9-A345-B2AD-83D2-C5453ACD3F37}"/>
              </a:ext>
            </a:extLst>
          </p:cNvPr>
          <p:cNvGraphicFramePr>
            <a:graphicFrameLocks/>
          </p:cNvGraphicFramePr>
          <p:nvPr>
            <p:extLst>
              <p:ext uri="{D42A27DB-BD31-4B8C-83A1-F6EECF244321}">
                <p14:modId xmlns:p14="http://schemas.microsoft.com/office/powerpoint/2010/main" val="1449371394"/>
              </p:ext>
            </p:extLst>
          </p:nvPr>
        </p:nvGraphicFramePr>
        <p:xfrm>
          <a:off x="424961" y="4400958"/>
          <a:ext cx="11306124" cy="1583055"/>
        </p:xfrm>
        <a:graphic>
          <a:graphicData uri="http://schemas.openxmlformats.org/drawingml/2006/table">
            <a:tbl>
              <a:tblPr firstRow="1" bandRow="1">
                <a:tableStyleId>{5C22544A-7EE6-4342-B048-85BDC9FD1C3A}</a:tableStyleId>
              </a:tblPr>
              <a:tblGrid>
                <a:gridCol w="1064844">
                  <a:extLst>
                    <a:ext uri="{9D8B030D-6E8A-4147-A177-3AD203B41FA5}">
                      <a16:colId xmlns:a16="http://schemas.microsoft.com/office/drawing/2014/main" val="1460573749"/>
                    </a:ext>
                  </a:extLst>
                </a:gridCol>
                <a:gridCol w="1920240">
                  <a:extLst>
                    <a:ext uri="{9D8B030D-6E8A-4147-A177-3AD203B41FA5}">
                      <a16:colId xmlns:a16="http://schemas.microsoft.com/office/drawing/2014/main" val="2796597593"/>
                    </a:ext>
                  </a:extLst>
                </a:gridCol>
                <a:gridCol w="1920240">
                  <a:extLst>
                    <a:ext uri="{9D8B030D-6E8A-4147-A177-3AD203B41FA5}">
                      <a16:colId xmlns:a16="http://schemas.microsoft.com/office/drawing/2014/main" val="2441021360"/>
                    </a:ext>
                  </a:extLst>
                </a:gridCol>
                <a:gridCol w="914400">
                  <a:extLst>
                    <a:ext uri="{9D8B030D-6E8A-4147-A177-3AD203B41FA5}">
                      <a16:colId xmlns:a16="http://schemas.microsoft.com/office/drawing/2014/main" val="1224004755"/>
                    </a:ext>
                  </a:extLst>
                </a:gridCol>
                <a:gridCol w="914400">
                  <a:extLst>
                    <a:ext uri="{9D8B030D-6E8A-4147-A177-3AD203B41FA5}">
                      <a16:colId xmlns:a16="http://schemas.microsoft.com/office/drawing/2014/main" val="1740228204"/>
                    </a:ext>
                  </a:extLst>
                </a:gridCol>
                <a:gridCol w="914400">
                  <a:extLst>
                    <a:ext uri="{9D8B030D-6E8A-4147-A177-3AD203B41FA5}">
                      <a16:colId xmlns:a16="http://schemas.microsoft.com/office/drawing/2014/main" val="3607458485"/>
                    </a:ext>
                  </a:extLst>
                </a:gridCol>
                <a:gridCol w="914400">
                  <a:extLst>
                    <a:ext uri="{9D8B030D-6E8A-4147-A177-3AD203B41FA5}">
                      <a16:colId xmlns:a16="http://schemas.microsoft.com/office/drawing/2014/main" val="2026397182"/>
                    </a:ext>
                  </a:extLst>
                </a:gridCol>
                <a:gridCol w="914400">
                  <a:extLst>
                    <a:ext uri="{9D8B030D-6E8A-4147-A177-3AD203B41FA5}">
                      <a16:colId xmlns:a16="http://schemas.microsoft.com/office/drawing/2014/main" val="2820853092"/>
                    </a:ext>
                  </a:extLst>
                </a:gridCol>
                <a:gridCol w="914400">
                  <a:extLst>
                    <a:ext uri="{9D8B030D-6E8A-4147-A177-3AD203B41FA5}">
                      <a16:colId xmlns:a16="http://schemas.microsoft.com/office/drawing/2014/main" val="3997140778"/>
                    </a:ext>
                  </a:extLst>
                </a:gridCol>
                <a:gridCol w="914400">
                  <a:extLst>
                    <a:ext uri="{9D8B030D-6E8A-4147-A177-3AD203B41FA5}">
                      <a16:colId xmlns:a16="http://schemas.microsoft.com/office/drawing/2014/main" val="339251218"/>
                    </a:ext>
                  </a:extLst>
                </a:gridCol>
              </a:tblGrid>
              <a:tr h="4183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Establishment</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Industry</a:t>
                      </a:r>
                    </a:p>
                  </a:txBody>
                  <a:tcPr anchor="ctr">
                    <a:solidFill>
                      <a:srgbClr val="002060"/>
                    </a:solidFill>
                  </a:tcPr>
                </a:tc>
                <a:tc>
                  <a:txBody>
                    <a:bodyPr/>
                    <a:lstStyle/>
                    <a:p>
                      <a:pPr algn="ctr"/>
                      <a:r>
                        <a:rPr lang="en-US" sz="1600" dirty="0"/>
                        <a:t>State</a:t>
                      </a:r>
                    </a:p>
                  </a:txBody>
                  <a:tcPr anchor="ctr">
                    <a:solidFill>
                      <a:srgbClr val="002060"/>
                    </a:solidFill>
                  </a:tcPr>
                </a:tc>
                <a:tc>
                  <a:txBody>
                    <a:bodyPr/>
                    <a:lstStyle/>
                    <a:p>
                      <a:pPr algn="ctr"/>
                      <a:r>
                        <a:rPr lang="en-US" sz="1600" dirty="0"/>
                        <a:t>Region</a:t>
                      </a:r>
                    </a:p>
                  </a:txBody>
                  <a:tcPr anchor="ctr">
                    <a:solidFill>
                      <a:srgbClr val="002060"/>
                    </a:solidFill>
                  </a:tcPr>
                </a:tc>
                <a:tc>
                  <a:txBody>
                    <a:bodyPr/>
                    <a:lstStyle/>
                    <a:p>
                      <a:pPr algn="ctr"/>
                      <a:r>
                        <a:rPr lang="en-US" sz="1600" dirty="0"/>
                        <a:t>2022 Payroll </a:t>
                      </a:r>
                    </a:p>
                  </a:txBody>
                  <a:tcPr anchor="ctr">
                    <a:solidFill>
                      <a:srgbClr val="002060"/>
                    </a:solidFill>
                  </a:tcPr>
                </a:tc>
                <a:tc>
                  <a:txBody>
                    <a:bodyPr/>
                    <a:lstStyle/>
                    <a:p>
                      <a:pPr algn="ctr"/>
                      <a:r>
                        <a:rPr lang="en-US" sz="1600" dirty="0"/>
                        <a:t>Payroll</a:t>
                      </a:r>
                    </a:p>
                  </a:txBody>
                  <a:tcPr anchor="ctr">
                    <a:solidFill>
                      <a:srgbClr val="002060"/>
                    </a:solidFill>
                  </a:tcPr>
                </a:tc>
                <a:tc>
                  <a:txBody>
                    <a:bodyPr/>
                    <a:lstStyle/>
                    <a:p>
                      <a:pPr algn="ctr"/>
                      <a:r>
                        <a:rPr lang="en-US" sz="1600" dirty="0"/>
                        <a:t>1</a:t>
                      </a:r>
                      <a:r>
                        <a:rPr lang="en-US" sz="1600" baseline="30000" dirty="0"/>
                        <a:t>st</a:t>
                      </a:r>
                      <a:r>
                        <a:rPr lang="en-US" sz="1600" dirty="0"/>
                        <a:t> Quarter Payroll</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Employ-</a:t>
                      </a:r>
                      <a:r>
                        <a:rPr lang="en-US" sz="1600" dirty="0" err="1"/>
                        <a:t>ment</a:t>
                      </a:r>
                      <a:endParaRPr lang="en-US" sz="1600" dirty="0"/>
                    </a:p>
                  </a:txBody>
                  <a:tcPr anchor="ctr">
                    <a:solidFill>
                      <a:srgbClr val="002060"/>
                    </a:solidFill>
                  </a:tcPr>
                </a:tc>
                <a:tc>
                  <a:txBody>
                    <a:bodyPr/>
                    <a:lstStyle/>
                    <a:p>
                      <a:pPr algn="ctr"/>
                      <a:r>
                        <a:rPr lang="en-US" sz="1600" dirty="0"/>
                        <a:t>Sales</a:t>
                      </a:r>
                    </a:p>
                  </a:txBody>
                  <a:tcPr anchor="ctr">
                    <a:solidFill>
                      <a:srgbClr val="002060"/>
                    </a:solidFill>
                  </a:tcPr>
                </a:tc>
                <a:extLst>
                  <a:ext uri="{0D108BD9-81ED-4DB2-BD59-A6C34878D82A}">
                    <a16:rowId xmlns:a16="http://schemas.microsoft.com/office/drawing/2014/main" val="1953824726"/>
                  </a:ext>
                </a:extLst>
              </a:tr>
              <a:tr h="0">
                <a:tc>
                  <a:txBody>
                    <a:bodyPr/>
                    <a:lstStyle/>
                    <a:p>
                      <a:pPr algn="l" fontAlgn="b"/>
                      <a:r>
                        <a:rPr lang="en-US" sz="1600" b="1" i="1" u="none" strike="noStrike" dirty="0">
                          <a:solidFill>
                            <a:srgbClr val="FF0000"/>
                          </a:solidFill>
                          <a:effectLst/>
                          <a:latin typeface="Calibri" panose="020F0502020204030204" pitchFamily="34" charset="0"/>
                        </a:rPr>
                        <a:t>RECIPIENT</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2,551</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2,767</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692</a:t>
                      </a:r>
                    </a:p>
                  </a:txBody>
                  <a:tcPr marL="9525" marR="9525" marT="9525" marB="0" anchor="b"/>
                </a:tc>
                <a:tc>
                  <a:txBody>
                    <a:bodyPr/>
                    <a:lstStyle/>
                    <a:p>
                      <a:pPr algn="r" fontAlgn="b"/>
                      <a:r>
                        <a:rPr lang="en-US" sz="1600" b="0" i="0" u="none" strike="noStrike" dirty="0">
                          <a:solidFill>
                            <a:srgbClr val="FF0000"/>
                          </a:solidFill>
                          <a:effectLst/>
                          <a:latin typeface="Calibri" panose="020F0502020204030204" pitchFamily="34" charset="0"/>
                        </a:rPr>
                        <a:t>186</a:t>
                      </a:r>
                    </a:p>
                  </a:txBody>
                  <a:tcPr marL="9525" marR="9525" marT="9525" marB="0" anchor="b"/>
                </a:tc>
                <a:tc>
                  <a:txBody>
                    <a:bodyPr/>
                    <a:lstStyle/>
                    <a:p>
                      <a:pPr algn="r" fontAlgn="b"/>
                      <a:r>
                        <a:rPr lang="en-US" sz="1600" b="0" i="0" u="none" strike="noStrike" dirty="0">
                          <a:solidFill>
                            <a:srgbClr val="FF0000"/>
                          </a:solidFill>
                          <a:effectLst/>
                          <a:latin typeface="Calibri" panose="020F0502020204030204" pitchFamily="34" charset="0"/>
                        </a:rPr>
                        <a:t>14,946</a:t>
                      </a:r>
                    </a:p>
                  </a:txBody>
                  <a:tcPr marL="9525" marR="9525" marT="9525" marB="0" anchor="b"/>
                </a:tc>
                <a:extLst>
                  <a:ext uri="{0D108BD9-81ED-4DB2-BD59-A6C34878D82A}">
                    <a16:rowId xmlns:a16="http://schemas.microsoft.com/office/drawing/2014/main" val="2431564415"/>
                  </a:ext>
                </a:extLst>
              </a:tr>
              <a:tr h="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827565745"/>
                  </a:ext>
                </a:extLst>
              </a:tr>
              <a:tr h="0">
                <a:tc>
                  <a:txBody>
                    <a:bodyPr/>
                    <a:lstStyle/>
                    <a:p>
                      <a:pPr algn="l" fontAlgn="b"/>
                      <a:r>
                        <a:rPr lang="en-US" sz="1600" b="1" i="1" u="none" strike="noStrike" dirty="0">
                          <a:solidFill>
                            <a:srgbClr val="FF0000"/>
                          </a:solidFill>
                          <a:effectLst/>
                          <a:latin typeface="Calibri" panose="020F0502020204030204" pitchFamily="34" charset="0"/>
                        </a:rPr>
                        <a:t>DONOR</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The Hardware Shop</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6,002</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7,436</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1,549</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186</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14,946</a:t>
                      </a:r>
                    </a:p>
                  </a:txBody>
                  <a:tcPr marL="9525" marR="9525" marT="9525" marB="0" anchor="b"/>
                </a:tc>
                <a:extLst>
                  <a:ext uri="{0D108BD9-81ED-4DB2-BD59-A6C34878D82A}">
                    <a16:rowId xmlns:a16="http://schemas.microsoft.com/office/drawing/2014/main" val="2516991165"/>
                  </a:ext>
                </a:extLst>
              </a:tr>
            </a:tbl>
          </a:graphicData>
        </a:graphic>
      </p:graphicFrame>
      <p:sp>
        <p:nvSpPr>
          <p:cNvPr id="12" name="Rectangle 11">
            <a:extLst>
              <a:ext uri="{FF2B5EF4-FFF2-40B4-BE49-F238E27FC236}">
                <a16:creationId xmlns:a16="http://schemas.microsoft.com/office/drawing/2014/main" id="{C69FDEF0-A369-A10F-FA25-E230F8A4D5B7}"/>
              </a:ext>
            </a:extLst>
          </p:cNvPr>
          <p:cNvSpPr/>
          <p:nvPr/>
        </p:nvSpPr>
        <p:spPr>
          <a:xfrm>
            <a:off x="3954571" y="5069613"/>
            <a:ext cx="4018084" cy="9144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Not especially plausible imputed values:</a:t>
            </a:r>
          </a:p>
          <a:p>
            <a:pPr marL="285750" indent="-285750">
              <a:buFont typeface="Arial" panose="020B0604020202020204" pitchFamily="34" charset="0"/>
              <a:buChar char="•"/>
            </a:pPr>
            <a:r>
              <a:rPr lang="en-US" dirty="0"/>
              <a:t>Payroll/Employment ≈ 15 (low)</a:t>
            </a:r>
          </a:p>
          <a:p>
            <a:pPr marL="285750" indent="-285750">
              <a:buFont typeface="Arial" panose="020B0604020202020204" pitchFamily="34" charset="0"/>
              <a:buChar char="•"/>
            </a:pPr>
            <a:r>
              <a:rPr lang="en-US" dirty="0"/>
              <a:t>Sales/Payroll ≈ 5.5 (high)</a:t>
            </a:r>
          </a:p>
        </p:txBody>
      </p:sp>
    </p:spTree>
    <p:extLst>
      <p:ext uri="{BB962C8B-B14F-4D97-AF65-F5344CB8AC3E}">
        <p14:creationId xmlns:p14="http://schemas.microsoft.com/office/powerpoint/2010/main" val="9659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7" grpId="0" animBg="1"/>
      <p:bldP spid="9"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AC9002-17A3-A286-33C1-1235C3509446}"/>
              </a:ext>
            </a:extLst>
          </p:cNvPr>
          <p:cNvSpPr>
            <a:spLocks noGrp="1"/>
          </p:cNvSpPr>
          <p:nvPr>
            <p:ph type="ctrTitle"/>
          </p:nvPr>
        </p:nvSpPr>
        <p:spPr>
          <a:xfrm>
            <a:off x="1524000" y="3429000"/>
            <a:ext cx="9144000" cy="2387600"/>
          </a:xfrm>
        </p:spPr>
        <p:txBody>
          <a:bodyPr>
            <a:noAutofit/>
          </a:bodyPr>
          <a:lstStyle/>
          <a:p>
            <a:r>
              <a:rPr lang="en-US" sz="3200" dirty="0"/>
              <a:t>Any opinions and conclusions expressed herein are those of the author and do not reflect the views of the U.S. Census Bureau. The Census Bureau has reviewed this data product to ensure appropriate access, use, and disclosure avoidance protection of the confidential source data (Project No. P-7529180, Disclosure Review Board (DRB) approval number: CBDRB-FY24-ESMD010-007</a:t>
            </a:r>
            <a:r>
              <a:rPr lang="en-US" sz="1000" b="0" i="0" dirty="0">
                <a:solidFill>
                  <a:srgbClr val="000000"/>
                </a:solidFill>
                <a:effectLst/>
                <a:latin typeface="Aptos" panose="020B0004020202020204" pitchFamily="34" charset="0"/>
              </a:rPr>
              <a:t> </a:t>
            </a:r>
            <a:r>
              <a:rPr lang="en-US" sz="3200" dirty="0"/>
              <a:t>).</a:t>
            </a:r>
            <a:br>
              <a:rPr lang="en-US" sz="3200" dirty="0"/>
            </a:br>
            <a:br>
              <a:rPr lang="en-US" sz="3200" dirty="0"/>
            </a:br>
            <a:r>
              <a:rPr lang="en-US" sz="3200" dirty="0"/>
              <a:t>Note:  all my illustrative examples are FICTIONAL. </a:t>
            </a:r>
          </a:p>
        </p:txBody>
      </p:sp>
      <p:sp>
        <p:nvSpPr>
          <p:cNvPr id="7" name="TextBox 6">
            <a:extLst>
              <a:ext uri="{FF2B5EF4-FFF2-40B4-BE49-F238E27FC236}">
                <a16:creationId xmlns:a16="http://schemas.microsoft.com/office/drawing/2014/main" id="{D48BD7ED-DD2F-DEAB-7135-BA450E3E2FD9}"/>
              </a:ext>
            </a:extLst>
          </p:cNvPr>
          <p:cNvSpPr txBox="1"/>
          <p:nvPr/>
        </p:nvSpPr>
        <p:spPr>
          <a:xfrm>
            <a:off x="-14525721" y="6157519"/>
            <a:ext cx="10058400" cy="646331"/>
          </a:xfrm>
          <a:prstGeom prst="rect">
            <a:avLst/>
          </a:prstGeom>
          <a:noFill/>
        </p:spPr>
        <p:txBody>
          <a:bodyPr wrap="square" rtlCol="0">
            <a:spAutoFit/>
          </a:bodyPr>
          <a:lstStyle/>
          <a:p>
            <a:r>
              <a:rPr lang="en-US" sz="1800" dirty="0"/>
              <a:t>Any opinions and conclusions expressed herein are those of the authors and do not reflect the views of the U.S. Census Bureau. The Census Bureau has reviewed this data product to ensure appropriate access, use, and disclosure avoidance protection of the confidential source data (Project No. P-7504682, Disclosure Review Board (DRB) approval number: CBDRB-FY23-ESMD010-021).</a:t>
            </a:r>
            <a:endParaRPr lang="nl-NL" sz="1800" dirty="0"/>
          </a:p>
          <a:p>
            <a:endParaRPr lang="en-US" dirty="0"/>
          </a:p>
        </p:txBody>
      </p:sp>
    </p:spTree>
    <p:extLst>
      <p:ext uri="{BB962C8B-B14F-4D97-AF65-F5344CB8AC3E}">
        <p14:creationId xmlns:p14="http://schemas.microsoft.com/office/powerpoint/2010/main" val="410721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CA51A-115D-937A-A2DC-6AF30B9D0027}"/>
              </a:ext>
            </a:extLst>
          </p:cNvPr>
          <p:cNvSpPr>
            <a:spLocks noGrp="1"/>
          </p:cNvSpPr>
          <p:nvPr>
            <p:ph type="title"/>
          </p:nvPr>
        </p:nvSpPr>
        <p:spPr>
          <a:xfrm>
            <a:off x="838200" y="268410"/>
            <a:ext cx="10515600" cy="1325563"/>
          </a:xfrm>
        </p:spPr>
        <p:txBody>
          <a:bodyPr/>
          <a:lstStyle/>
          <a:p>
            <a:r>
              <a:rPr lang="en-US" dirty="0"/>
              <a:t>Why Use Hot Deck for AIES Establishment Data (Continued)?</a:t>
            </a:r>
          </a:p>
        </p:txBody>
      </p:sp>
      <p:graphicFrame>
        <p:nvGraphicFramePr>
          <p:cNvPr id="6" name="Table 6">
            <a:extLst>
              <a:ext uri="{FF2B5EF4-FFF2-40B4-BE49-F238E27FC236}">
                <a16:creationId xmlns:a16="http://schemas.microsoft.com/office/drawing/2014/main" id="{1F9C6BD9-2B27-B86A-8DE7-7424D2AAA8FA}"/>
              </a:ext>
            </a:extLst>
          </p:cNvPr>
          <p:cNvGraphicFramePr>
            <a:graphicFrameLocks noGrp="1"/>
          </p:cNvGraphicFramePr>
          <p:nvPr>
            <p:ph idx="1"/>
            <p:extLst>
              <p:ext uri="{D42A27DB-BD31-4B8C-83A1-F6EECF244321}">
                <p14:modId xmlns:p14="http://schemas.microsoft.com/office/powerpoint/2010/main" val="3131933254"/>
              </p:ext>
            </p:extLst>
          </p:nvPr>
        </p:nvGraphicFramePr>
        <p:xfrm>
          <a:off x="424961" y="2674735"/>
          <a:ext cx="11306124" cy="1583055"/>
        </p:xfrm>
        <a:graphic>
          <a:graphicData uri="http://schemas.openxmlformats.org/drawingml/2006/table">
            <a:tbl>
              <a:tblPr firstRow="1" bandRow="1">
                <a:tableStyleId>{5C22544A-7EE6-4342-B048-85BDC9FD1C3A}</a:tableStyleId>
              </a:tblPr>
              <a:tblGrid>
                <a:gridCol w="1064844">
                  <a:extLst>
                    <a:ext uri="{9D8B030D-6E8A-4147-A177-3AD203B41FA5}">
                      <a16:colId xmlns:a16="http://schemas.microsoft.com/office/drawing/2014/main" val="1460573749"/>
                    </a:ext>
                  </a:extLst>
                </a:gridCol>
                <a:gridCol w="1920240">
                  <a:extLst>
                    <a:ext uri="{9D8B030D-6E8A-4147-A177-3AD203B41FA5}">
                      <a16:colId xmlns:a16="http://schemas.microsoft.com/office/drawing/2014/main" val="2796597593"/>
                    </a:ext>
                  </a:extLst>
                </a:gridCol>
                <a:gridCol w="1920240">
                  <a:extLst>
                    <a:ext uri="{9D8B030D-6E8A-4147-A177-3AD203B41FA5}">
                      <a16:colId xmlns:a16="http://schemas.microsoft.com/office/drawing/2014/main" val="2441021360"/>
                    </a:ext>
                  </a:extLst>
                </a:gridCol>
                <a:gridCol w="914400">
                  <a:extLst>
                    <a:ext uri="{9D8B030D-6E8A-4147-A177-3AD203B41FA5}">
                      <a16:colId xmlns:a16="http://schemas.microsoft.com/office/drawing/2014/main" val="1224004755"/>
                    </a:ext>
                  </a:extLst>
                </a:gridCol>
                <a:gridCol w="914400">
                  <a:extLst>
                    <a:ext uri="{9D8B030D-6E8A-4147-A177-3AD203B41FA5}">
                      <a16:colId xmlns:a16="http://schemas.microsoft.com/office/drawing/2014/main" val="1740228204"/>
                    </a:ext>
                  </a:extLst>
                </a:gridCol>
                <a:gridCol w="914400">
                  <a:extLst>
                    <a:ext uri="{9D8B030D-6E8A-4147-A177-3AD203B41FA5}">
                      <a16:colId xmlns:a16="http://schemas.microsoft.com/office/drawing/2014/main" val="3607458485"/>
                    </a:ext>
                  </a:extLst>
                </a:gridCol>
                <a:gridCol w="914400">
                  <a:extLst>
                    <a:ext uri="{9D8B030D-6E8A-4147-A177-3AD203B41FA5}">
                      <a16:colId xmlns:a16="http://schemas.microsoft.com/office/drawing/2014/main" val="2026397182"/>
                    </a:ext>
                  </a:extLst>
                </a:gridCol>
                <a:gridCol w="914400">
                  <a:extLst>
                    <a:ext uri="{9D8B030D-6E8A-4147-A177-3AD203B41FA5}">
                      <a16:colId xmlns:a16="http://schemas.microsoft.com/office/drawing/2014/main" val="2820853092"/>
                    </a:ext>
                  </a:extLst>
                </a:gridCol>
                <a:gridCol w="914400">
                  <a:extLst>
                    <a:ext uri="{9D8B030D-6E8A-4147-A177-3AD203B41FA5}">
                      <a16:colId xmlns:a16="http://schemas.microsoft.com/office/drawing/2014/main" val="3997140778"/>
                    </a:ext>
                  </a:extLst>
                </a:gridCol>
                <a:gridCol w="914400">
                  <a:extLst>
                    <a:ext uri="{9D8B030D-6E8A-4147-A177-3AD203B41FA5}">
                      <a16:colId xmlns:a16="http://schemas.microsoft.com/office/drawing/2014/main" val="339251218"/>
                    </a:ext>
                  </a:extLst>
                </a:gridCol>
              </a:tblGrid>
              <a:tr h="4183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Establishment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Industry</a:t>
                      </a:r>
                    </a:p>
                  </a:txBody>
                  <a:tcPr anchor="ctr"/>
                </a:tc>
                <a:tc>
                  <a:txBody>
                    <a:bodyPr/>
                    <a:lstStyle/>
                    <a:p>
                      <a:pPr algn="ctr"/>
                      <a:r>
                        <a:rPr lang="en-US" sz="1600" dirty="0"/>
                        <a:t>State</a:t>
                      </a:r>
                    </a:p>
                  </a:txBody>
                  <a:tcPr anchor="ctr"/>
                </a:tc>
                <a:tc>
                  <a:txBody>
                    <a:bodyPr/>
                    <a:lstStyle/>
                    <a:p>
                      <a:pPr algn="ctr"/>
                      <a:r>
                        <a:rPr lang="en-US" sz="1600" dirty="0"/>
                        <a:t>Region</a:t>
                      </a:r>
                    </a:p>
                  </a:txBody>
                  <a:tcPr anchor="ctr"/>
                </a:tc>
                <a:tc>
                  <a:txBody>
                    <a:bodyPr/>
                    <a:lstStyle/>
                    <a:p>
                      <a:pPr algn="ctr"/>
                      <a:r>
                        <a:rPr lang="en-US" sz="1600" dirty="0"/>
                        <a:t>2022 Payroll </a:t>
                      </a:r>
                    </a:p>
                  </a:txBody>
                  <a:tcPr anchor="ctr"/>
                </a:tc>
                <a:tc>
                  <a:txBody>
                    <a:bodyPr/>
                    <a:lstStyle/>
                    <a:p>
                      <a:pPr algn="ctr"/>
                      <a:r>
                        <a:rPr lang="en-US" sz="1600" dirty="0"/>
                        <a:t>Payroll</a:t>
                      </a:r>
                    </a:p>
                  </a:txBody>
                  <a:tcPr anchor="ctr"/>
                </a:tc>
                <a:tc>
                  <a:txBody>
                    <a:bodyPr/>
                    <a:lstStyle/>
                    <a:p>
                      <a:pPr algn="ctr"/>
                      <a:r>
                        <a:rPr lang="en-US" sz="1600" dirty="0"/>
                        <a:t>1</a:t>
                      </a:r>
                      <a:r>
                        <a:rPr lang="en-US" sz="1600" baseline="30000" dirty="0"/>
                        <a:t>st</a:t>
                      </a:r>
                      <a:r>
                        <a:rPr lang="en-US" sz="1600" dirty="0"/>
                        <a:t> Quarter Payroll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Employ-</a:t>
                      </a:r>
                      <a:r>
                        <a:rPr lang="en-US" sz="1600" dirty="0" err="1"/>
                        <a:t>ment</a:t>
                      </a:r>
                      <a:endParaRPr lang="en-US" sz="1600" dirty="0"/>
                    </a:p>
                  </a:txBody>
                  <a:tcPr anchor="ctr"/>
                </a:tc>
                <a:tc>
                  <a:txBody>
                    <a:bodyPr/>
                    <a:lstStyle/>
                    <a:p>
                      <a:pPr algn="ctr"/>
                      <a:r>
                        <a:rPr lang="en-US" sz="1600" dirty="0"/>
                        <a:t>Sales</a:t>
                      </a:r>
                    </a:p>
                  </a:txBody>
                  <a:tcPr anchor="ctr"/>
                </a:tc>
                <a:extLst>
                  <a:ext uri="{0D108BD9-81ED-4DB2-BD59-A6C34878D82A}">
                    <a16:rowId xmlns:a16="http://schemas.microsoft.com/office/drawing/2014/main" val="1953824726"/>
                  </a:ext>
                </a:extLst>
              </a:tr>
              <a:tr h="0">
                <a:tc>
                  <a:txBody>
                    <a:bodyPr/>
                    <a:lstStyle/>
                    <a:p>
                      <a:pPr algn="l" fontAlgn="b"/>
                      <a:r>
                        <a:rPr lang="en-US" sz="1600" b="1" i="1" u="none" strike="noStrike" dirty="0">
                          <a:solidFill>
                            <a:srgbClr val="FF0000"/>
                          </a:solidFill>
                          <a:effectLst/>
                          <a:latin typeface="Calibri" panose="020F0502020204030204" pitchFamily="34" charset="0"/>
                        </a:rPr>
                        <a:t>RECIPIENT</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2,551</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2,767</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692</a:t>
                      </a: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1564415"/>
                  </a:ext>
                </a:extLst>
              </a:tr>
              <a:tr h="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827565745"/>
                  </a:ext>
                </a:extLst>
              </a:tr>
              <a:tr h="0">
                <a:tc>
                  <a:txBody>
                    <a:bodyPr/>
                    <a:lstStyle/>
                    <a:p>
                      <a:pPr algn="l" fontAlgn="b"/>
                      <a:r>
                        <a:rPr lang="en-US" sz="1600" b="1" i="1" u="none" strike="noStrike" dirty="0">
                          <a:solidFill>
                            <a:srgbClr val="FF0000"/>
                          </a:solidFill>
                          <a:effectLst/>
                          <a:latin typeface="Calibri" panose="020F0502020204030204" pitchFamily="34" charset="0"/>
                        </a:rPr>
                        <a:t>DONOR</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The Hardware Shop</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6,002</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7,436</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1,549</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186</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14,946</a:t>
                      </a:r>
                    </a:p>
                  </a:txBody>
                  <a:tcPr marL="9525" marR="9525" marT="9525" marB="0" anchor="b"/>
                </a:tc>
                <a:extLst>
                  <a:ext uri="{0D108BD9-81ED-4DB2-BD59-A6C34878D82A}">
                    <a16:rowId xmlns:a16="http://schemas.microsoft.com/office/drawing/2014/main" val="2516991165"/>
                  </a:ext>
                </a:extLst>
              </a:tr>
            </a:tbl>
          </a:graphicData>
        </a:graphic>
      </p:graphicFrame>
      <p:sp>
        <p:nvSpPr>
          <p:cNvPr id="9" name="Explosion: 8 Points 8">
            <a:extLst>
              <a:ext uri="{FF2B5EF4-FFF2-40B4-BE49-F238E27FC236}">
                <a16:creationId xmlns:a16="http://schemas.microsoft.com/office/drawing/2014/main" id="{5D8657DB-EDB5-384B-88FD-B34A594D5B8C}"/>
              </a:ext>
            </a:extLst>
          </p:cNvPr>
          <p:cNvSpPr/>
          <p:nvPr/>
        </p:nvSpPr>
        <p:spPr>
          <a:xfrm>
            <a:off x="10216662" y="3466262"/>
            <a:ext cx="334107" cy="440766"/>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Explosion: 8 Points 9">
            <a:extLst>
              <a:ext uri="{FF2B5EF4-FFF2-40B4-BE49-F238E27FC236}">
                <a16:creationId xmlns:a16="http://schemas.microsoft.com/office/drawing/2014/main" id="{50D10E10-0AA4-5AA8-7E09-E465E99ED49A}"/>
              </a:ext>
            </a:extLst>
          </p:cNvPr>
          <p:cNvSpPr/>
          <p:nvPr/>
        </p:nvSpPr>
        <p:spPr>
          <a:xfrm>
            <a:off x="11087101" y="3466262"/>
            <a:ext cx="334107" cy="440766"/>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11" name="Table 6">
            <a:extLst>
              <a:ext uri="{FF2B5EF4-FFF2-40B4-BE49-F238E27FC236}">
                <a16:creationId xmlns:a16="http://schemas.microsoft.com/office/drawing/2014/main" id="{C710E6F9-A345-B2AD-83D2-C5453ACD3F37}"/>
              </a:ext>
            </a:extLst>
          </p:cNvPr>
          <p:cNvGraphicFramePr>
            <a:graphicFrameLocks/>
          </p:cNvGraphicFramePr>
          <p:nvPr>
            <p:extLst>
              <p:ext uri="{D42A27DB-BD31-4B8C-83A1-F6EECF244321}">
                <p14:modId xmlns:p14="http://schemas.microsoft.com/office/powerpoint/2010/main" val="2841818687"/>
              </p:ext>
            </p:extLst>
          </p:nvPr>
        </p:nvGraphicFramePr>
        <p:xfrm>
          <a:off x="424961" y="4400958"/>
          <a:ext cx="11306124" cy="1583055"/>
        </p:xfrm>
        <a:graphic>
          <a:graphicData uri="http://schemas.openxmlformats.org/drawingml/2006/table">
            <a:tbl>
              <a:tblPr firstRow="1" bandRow="1">
                <a:tableStyleId>{5C22544A-7EE6-4342-B048-85BDC9FD1C3A}</a:tableStyleId>
              </a:tblPr>
              <a:tblGrid>
                <a:gridCol w="1064844">
                  <a:extLst>
                    <a:ext uri="{9D8B030D-6E8A-4147-A177-3AD203B41FA5}">
                      <a16:colId xmlns:a16="http://schemas.microsoft.com/office/drawing/2014/main" val="1460573749"/>
                    </a:ext>
                  </a:extLst>
                </a:gridCol>
                <a:gridCol w="1920240">
                  <a:extLst>
                    <a:ext uri="{9D8B030D-6E8A-4147-A177-3AD203B41FA5}">
                      <a16:colId xmlns:a16="http://schemas.microsoft.com/office/drawing/2014/main" val="2796597593"/>
                    </a:ext>
                  </a:extLst>
                </a:gridCol>
                <a:gridCol w="1920240">
                  <a:extLst>
                    <a:ext uri="{9D8B030D-6E8A-4147-A177-3AD203B41FA5}">
                      <a16:colId xmlns:a16="http://schemas.microsoft.com/office/drawing/2014/main" val="2441021360"/>
                    </a:ext>
                  </a:extLst>
                </a:gridCol>
                <a:gridCol w="914400">
                  <a:extLst>
                    <a:ext uri="{9D8B030D-6E8A-4147-A177-3AD203B41FA5}">
                      <a16:colId xmlns:a16="http://schemas.microsoft.com/office/drawing/2014/main" val="1224004755"/>
                    </a:ext>
                  </a:extLst>
                </a:gridCol>
                <a:gridCol w="914400">
                  <a:extLst>
                    <a:ext uri="{9D8B030D-6E8A-4147-A177-3AD203B41FA5}">
                      <a16:colId xmlns:a16="http://schemas.microsoft.com/office/drawing/2014/main" val="1740228204"/>
                    </a:ext>
                  </a:extLst>
                </a:gridCol>
                <a:gridCol w="914400">
                  <a:extLst>
                    <a:ext uri="{9D8B030D-6E8A-4147-A177-3AD203B41FA5}">
                      <a16:colId xmlns:a16="http://schemas.microsoft.com/office/drawing/2014/main" val="3607458485"/>
                    </a:ext>
                  </a:extLst>
                </a:gridCol>
                <a:gridCol w="914400">
                  <a:extLst>
                    <a:ext uri="{9D8B030D-6E8A-4147-A177-3AD203B41FA5}">
                      <a16:colId xmlns:a16="http://schemas.microsoft.com/office/drawing/2014/main" val="2026397182"/>
                    </a:ext>
                  </a:extLst>
                </a:gridCol>
                <a:gridCol w="914400">
                  <a:extLst>
                    <a:ext uri="{9D8B030D-6E8A-4147-A177-3AD203B41FA5}">
                      <a16:colId xmlns:a16="http://schemas.microsoft.com/office/drawing/2014/main" val="2820853092"/>
                    </a:ext>
                  </a:extLst>
                </a:gridCol>
                <a:gridCol w="914400">
                  <a:extLst>
                    <a:ext uri="{9D8B030D-6E8A-4147-A177-3AD203B41FA5}">
                      <a16:colId xmlns:a16="http://schemas.microsoft.com/office/drawing/2014/main" val="3997140778"/>
                    </a:ext>
                  </a:extLst>
                </a:gridCol>
                <a:gridCol w="914400">
                  <a:extLst>
                    <a:ext uri="{9D8B030D-6E8A-4147-A177-3AD203B41FA5}">
                      <a16:colId xmlns:a16="http://schemas.microsoft.com/office/drawing/2014/main" val="339251218"/>
                    </a:ext>
                  </a:extLst>
                </a:gridCol>
              </a:tblGrid>
              <a:tr h="4183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Establishment</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Industry</a:t>
                      </a:r>
                    </a:p>
                  </a:txBody>
                  <a:tcPr anchor="ctr">
                    <a:solidFill>
                      <a:srgbClr val="002060"/>
                    </a:solidFill>
                  </a:tcPr>
                </a:tc>
                <a:tc>
                  <a:txBody>
                    <a:bodyPr/>
                    <a:lstStyle/>
                    <a:p>
                      <a:pPr algn="ctr"/>
                      <a:r>
                        <a:rPr lang="en-US" sz="1600" dirty="0"/>
                        <a:t>State</a:t>
                      </a:r>
                    </a:p>
                  </a:txBody>
                  <a:tcPr anchor="ctr">
                    <a:solidFill>
                      <a:srgbClr val="002060"/>
                    </a:solidFill>
                  </a:tcPr>
                </a:tc>
                <a:tc>
                  <a:txBody>
                    <a:bodyPr/>
                    <a:lstStyle/>
                    <a:p>
                      <a:pPr algn="ctr"/>
                      <a:r>
                        <a:rPr lang="en-US" sz="1600" dirty="0"/>
                        <a:t>Region</a:t>
                      </a:r>
                    </a:p>
                  </a:txBody>
                  <a:tcPr anchor="ctr">
                    <a:solidFill>
                      <a:srgbClr val="002060"/>
                    </a:solidFill>
                  </a:tcPr>
                </a:tc>
                <a:tc>
                  <a:txBody>
                    <a:bodyPr/>
                    <a:lstStyle/>
                    <a:p>
                      <a:pPr algn="ctr"/>
                      <a:r>
                        <a:rPr lang="en-US" sz="1600" dirty="0"/>
                        <a:t>2022 Payroll </a:t>
                      </a:r>
                    </a:p>
                  </a:txBody>
                  <a:tcPr anchor="ctr">
                    <a:solidFill>
                      <a:srgbClr val="002060"/>
                    </a:solidFill>
                  </a:tcPr>
                </a:tc>
                <a:tc>
                  <a:txBody>
                    <a:bodyPr/>
                    <a:lstStyle/>
                    <a:p>
                      <a:pPr algn="ctr"/>
                      <a:r>
                        <a:rPr lang="en-US" sz="1600" dirty="0"/>
                        <a:t>Payroll</a:t>
                      </a:r>
                    </a:p>
                  </a:txBody>
                  <a:tcPr anchor="ctr">
                    <a:solidFill>
                      <a:srgbClr val="002060"/>
                    </a:solidFill>
                  </a:tcPr>
                </a:tc>
                <a:tc>
                  <a:txBody>
                    <a:bodyPr/>
                    <a:lstStyle/>
                    <a:p>
                      <a:pPr algn="ctr"/>
                      <a:r>
                        <a:rPr lang="en-US" sz="1600" dirty="0"/>
                        <a:t>1</a:t>
                      </a:r>
                      <a:r>
                        <a:rPr lang="en-US" sz="1600" baseline="30000" dirty="0"/>
                        <a:t>st</a:t>
                      </a:r>
                      <a:r>
                        <a:rPr lang="en-US" sz="1600" dirty="0"/>
                        <a:t> Quarter Payroll</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Employ-</a:t>
                      </a:r>
                      <a:r>
                        <a:rPr lang="en-US" sz="1600" dirty="0" err="1"/>
                        <a:t>ment</a:t>
                      </a:r>
                      <a:endParaRPr lang="en-US" sz="1600" dirty="0"/>
                    </a:p>
                  </a:txBody>
                  <a:tcPr anchor="ctr">
                    <a:solidFill>
                      <a:srgbClr val="002060"/>
                    </a:solidFill>
                  </a:tcPr>
                </a:tc>
                <a:tc>
                  <a:txBody>
                    <a:bodyPr/>
                    <a:lstStyle/>
                    <a:p>
                      <a:pPr algn="ctr"/>
                      <a:r>
                        <a:rPr lang="en-US" sz="1600" dirty="0"/>
                        <a:t>Sales</a:t>
                      </a:r>
                    </a:p>
                  </a:txBody>
                  <a:tcPr anchor="ctr">
                    <a:solidFill>
                      <a:srgbClr val="002060"/>
                    </a:solidFill>
                  </a:tcPr>
                </a:tc>
                <a:extLst>
                  <a:ext uri="{0D108BD9-81ED-4DB2-BD59-A6C34878D82A}">
                    <a16:rowId xmlns:a16="http://schemas.microsoft.com/office/drawing/2014/main" val="1953824726"/>
                  </a:ext>
                </a:extLst>
              </a:tr>
              <a:tr h="0">
                <a:tc>
                  <a:txBody>
                    <a:bodyPr/>
                    <a:lstStyle/>
                    <a:p>
                      <a:pPr algn="l" fontAlgn="b"/>
                      <a:r>
                        <a:rPr lang="en-US" sz="1600" b="1" i="1" u="none" strike="noStrike" dirty="0">
                          <a:solidFill>
                            <a:srgbClr val="FF0000"/>
                          </a:solidFill>
                          <a:effectLst/>
                          <a:latin typeface="Calibri" panose="020F0502020204030204" pitchFamily="34" charset="0"/>
                        </a:rPr>
                        <a:t>RECIPIENT</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2,551</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2,767</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692</a:t>
                      </a:r>
                    </a:p>
                  </a:txBody>
                  <a:tcPr marL="9525" marR="9525" marT="9525" marB="0" anchor="b"/>
                </a:tc>
                <a:tc>
                  <a:txBody>
                    <a:bodyPr/>
                    <a:lstStyle/>
                    <a:p>
                      <a:pPr algn="r" fontAlgn="b"/>
                      <a:r>
                        <a:rPr lang="en-US" sz="1600" b="0" i="0" u="none" strike="noStrike" dirty="0">
                          <a:solidFill>
                            <a:srgbClr val="FF0000"/>
                          </a:solidFill>
                          <a:effectLst/>
                          <a:latin typeface="Calibri" panose="020F0502020204030204" pitchFamily="34" charset="0"/>
                        </a:rPr>
                        <a:t>69</a:t>
                      </a:r>
                    </a:p>
                  </a:txBody>
                  <a:tcPr marL="9525" marR="9525" marT="9525" marB="0" anchor="b"/>
                </a:tc>
                <a:tc>
                  <a:txBody>
                    <a:bodyPr/>
                    <a:lstStyle/>
                    <a:p>
                      <a:pPr algn="r" fontAlgn="b"/>
                      <a:r>
                        <a:rPr lang="en-US" sz="1600" b="0" i="0" u="none" strike="noStrike" dirty="0">
                          <a:solidFill>
                            <a:srgbClr val="FF0000"/>
                          </a:solidFill>
                          <a:effectLst/>
                          <a:latin typeface="Calibri" panose="020F0502020204030204" pitchFamily="34" charset="0"/>
                        </a:rPr>
                        <a:t>5,561</a:t>
                      </a:r>
                    </a:p>
                  </a:txBody>
                  <a:tcPr marL="9525" marR="9525" marT="9525" marB="0" anchor="b"/>
                </a:tc>
                <a:extLst>
                  <a:ext uri="{0D108BD9-81ED-4DB2-BD59-A6C34878D82A}">
                    <a16:rowId xmlns:a16="http://schemas.microsoft.com/office/drawing/2014/main" val="2431564415"/>
                  </a:ext>
                </a:extLst>
              </a:tr>
              <a:tr h="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827565745"/>
                  </a:ext>
                </a:extLst>
              </a:tr>
              <a:tr h="0">
                <a:tc>
                  <a:txBody>
                    <a:bodyPr/>
                    <a:lstStyle/>
                    <a:p>
                      <a:pPr algn="l" fontAlgn="b"/>
                      <a:r>
                        <a:rPr lang="en-US" sz="1600" b="1" i="1" u="none" strike="noStrike" dirty="0">
                          <a:solidFill>
                            <a:srgbClr val="FF0000"/>
                          </a:solidFill>
                          <a:effectLst/>
                          <a:latin typeface="Calibri" panose="020F0502020204030204" pitchFamily="34" charset="0"/>
                        </a:rPr>
                        <a:t>DONOR</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The Hardware Shop</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6,002</a:t>
                      </a:r>
                    </a:p>
                  </a:txBody>
                  <a:tcPr marL="9525" marR="9525" marT="9525" marB="0" anchor="ctr"/>
                </a:tc>
                <a:tc>
                  <a:txBody>
                    <a:bodyPr/>
                    <a:lstStyle/>
                    <a:p>
                      <a:pPr algn="r" fontAlgn="b"/>
                      <a:r>
                        <a:rPr lang="en-US" sz="1600" b="0" i="0" u="none" strike="noStrike" dirty="0">
                          <a:solidFill>
                            <a:srgbClr val="000000"/>
                          </a:solidFill>
                          <a:effectLst/>
                          <a:latin typeface="Calibri" panose="020F0502020204030204" pitchFamily="34" charset="0"/>
                        </a:rPr>
                        <a:t>7,436</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1,549</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186</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14,946</a:t>
                      </a:r>
                    </a:p>
                  </a:txBody>
                  <a:tcPr marL="9525" marR="9525" marT="9525" marB="0" anchor="b"/>
                </a:tc>
                <a:extLst>
                  <a:ext uri="{0D108BD9-81ED-4DB2-BD59-A6C34878D82A}">
                    <a16:rowId xmlns:a16="http://schemas.microsoft.com/office/drawing/2014/main" val="2516991165"/>
                  </a:ext>
                </a:extLst>
              </a:tr>
            </a:tbl>
          </a:graphicData>
        </a:graphic>
      </p:graphicFrame>
      <p:sp>
        <p:nvSpPr>
          <p:cNvPr id="12" name="Rectangle 11">
            <a:extLst>
              <a:ext uri="{FF2B5EF4-FFF2-40B4-BE49-F238E27FC236}">
                <a16:creationId xmlns:a16="http://schemas.microsoft.com/office/drawing/2014/main" id="{C69FDEF0-A369-A10F-FA25-E230F8A4D5B7}"/>
              </a:ext>
            </a:extLst>
          </p:cNvPr>
          <p:cNvSpPr/>
          <p:nvPr/>
        </p:nvSpPr>
        <p:spPr>
          <a:xfrm>
            <a:off x="2813538" y="5103194"/>
            <a:ext cx="5002824" cy="72568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Impute plausible value of Total Employment</a:t>
            </a:r>
          </a:p>
        </p:txBody>
      </p:sp>
      <p:sp>
        <p:nvSpPr>
          <p:cNvPr id="13" name="TextBox 12">
            <a:extLst>
              <a:ext uri="{FF2B5EF4-FFF2-40B4-BE49-F238E27FC236}">
                <a16:creationId xmlns:a16="http://schemas.microsoft.com/office/drawing/2014/main" id="{51A91470-0197-B62E-BDD0-625005DD19F6}"/>
              </a:ext>
            </a:extLst>
          </p:cNvPr>
          <p:cNvSpPr txBox="1"/>
          <p:nvPr/>
        </p:nvSpPr>
        <p:spPr>
          <a:xfrm>
            <a:off x="905601" y="1606033"/>
            <a:ext cx="10020307" cy="800219"/>
          </a:xfrm>
          <a:prstGeom prst="rect">
            <a:avLst/>
          </a:prstGeom>
          <a:noFill/>
        </p:spPr>
        <p:txBody>
          <a:bodyPr wrap="none" rtlCol="0">
            <a:spAutoFit/>
          </a:bodyPr>
          <a:lstStyle/>
          <a:p>
            <a:pPr marL="457200" indent="-457200">
              <a:buFont typeface="Arial" panose="020B0604020202020204" pitchFamily="34" charset="0"/>
              <a:buChar char="•"/>
            </a:pPr>
            <a:r>
              <a:rPr lang="en-US" sz="2800" dirty="0"/>
              <a:t>Can easily account for varying unit sizes in imputation procedure</a:t>
            </a:r>
          </a:p>
          <a:p>
            <a:endParaRPr lang="en-US" dirty="0"/>
          </a:p>
        </p:txBody>
      </p:sp>
      <p:sp>
        <p:nvSpPr>
          <p:cNvPr id="14" name="TextBox 13">
            <a:extLst>
              <a:ext uri="{FF2B5EF4-FFF2-40B4-BE49-F238E27FC236}">
                <a16:creationId xmlns:a16="http://schemas.microsoft.com/office/drawing/2014/main" id="{FEC799AB-01A5-7FB1-4E55-453C8B7B2F7C}"/>
              </a:ext>
            </a:extLst>
          </p:cNvPr>
          <p:cNvSpPr txBox="1"/>
          <p:nvPr/>
        </p:nvSpPr>
        <p:spPr>
          <a:xfrm>
            <a:off x="530462" y="2151336"/>
            <a:ext cx="4904997" cy="523220"/>
          </a:xfrm>
          <a:prstGeom prst="rect">
            <a:avLst/>
          </a:prstGeom>
          <a:noFill/>
        </p:spPr>
        <p:txBody>
          <a:bodyPr wrap="none" rtlCol="0">
            <a:spAutoFit/>
          </a:bodyPr>
          <a:lstStyle/>
          <a:p>
            <a:r>
              <a:rPr lang="en-US" sz="2800" dirty="0"/>
              <a:t>Hot Deck with RATIO Imputation</a:t>
            </a:r>
          </a:p>
        </p:txBody>
      </p:sp>
      <p:sp>
        <p:nvSpPr>
          <p:cNvPr id="8" name="Circle: Hollow 7">
            <a:extLst>
              <a:ext uri="{FF2B5EF4-FFF2-40B4-BE49-F238E27FC236}">
                <a16:creationId xmlns:a16="http://schemas.microsoft.com/office/drawing/2014/main" id="{6473939A-2C44-8357-1067-9B39127DC4C8}"/>
              </a:ext>
            </a:extLst>
          </p:cNvPr>
          <p:cNvSpPr/>
          <p:nvPr/>
        </p:nvSpPr>
        <p:spPr>
          <a:xfrm>
            <a:off x="8176845" y="3907028"/>
            <a:ext cx="914400" cy="493930"/>
          </a:xfrm>
          <a:prstGeom prst="donut">
            <a:avLst>
              <a:gd name="adj" fmla="val 1230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5" name="Circle: Hollow 14">
            <a:extLst>
              <a:ext uri="{FF2B5EF4-FFF2-40B4-BE49-F238E27FC236}">
                <a16:creationId xmlns:a16="http://schemas.microsoft.com/office/drawing/2014/main" id="{40611C61-0872-BBA1-620F-95A49C318077}"/>
              </a:ext>
            </a:extLst>
          </p:cNvPr>
          <p:cNvSpPr/>
          <p:nvPr/>
        </p:nvSpPr>
        <p:spPr>
          <a:xfrm>
            <a:off x="10093569" y="3907028"/>
            <a:ext cx="914400" cy="493930"/>
          </a:xfrm>
          <a:prstGeom prst="donut">
            <a:avLst>
              <a:gd name="adj" fmla="val 1230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2E9BCF90-6E69-250A-83DD-D8B1C223AE37}"/>
              </a:ext>
            </a:extLst>
          </p:cNvPr>
          <p:cNvSpPr/>
          <p:nvPr/>
        </p:nvSpPr>
        <p:spPr>
          <a:xfrm>
            <a:off x="3091962" y="3846484"/>
            <a:ext cx="4457700" cy="72568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Donate RATIO of Employment/Payroll ≈ 0.025</a:t>
            </a:r>
          </a:p>
          <a:p>
            <a:pPr algn="ctr"/>
            <a:r>
              <a:rPr lang="en-US" dirty="0">
                <a:solidFill>
                  <a:schemeClr val="tx1"/>
                </a:solidFill>
              </a:rPr>
              <a:t>(Payroll/Employment ≈ 40) </a:t>
            </a:r>
          </a:p>
        </p:txBody>
      </p:sp>
      <p:sp>
        <p:nvSpPr>
          <p:cNvPr id="17" name="Rectangle 16">
            <a:extLst>
              <a:ext uri="{FF2B5EF4-FFF2-40B4-BE49-F238E27FC236}">
                <a16:creationId xmlns:a16="http://schemas.microsoft.com/office/drawing/2014/main" id="{6DA646AA-FAE4-3776-AEEF-08F4F760D9E1}"/>
              </a:ext>
            </a:extLst>
          </p:cNvPr>
          <p:cNvSpPr/>
          <p:nvPr/>
        </p:nvSpPr>
        <p:spPr>
          <a:xfrm>
            <a:off x="3091962" y="3013950"/>
            <a:ext cx="4457700" cy="72568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Multiply by (valid value of) Payroll</a:t>
            </a:r>
          </a:p>
        </p:txBody>
      </p:sp>
      <p:sp>
        <p:nvSpPr>
          <p:cNvPr id="18" name="Circle: Hollow 17">
            <a:extLst>
              <a:ext uri="{FF2B5EF4-FFF2-40B4-BE49-F238E27FC236}">
                <a16:creationId xmlns:a16="http://schemas.microsoft.com/office/drawing/2014/main" id="{DBA726C0-F110-B156-2EDA-70A85D3B7207}"/>
              </a:ext>
            </a:extLst>
          </p:cNvPr>
          <p:cNvSpPr/>
          <p:nvPr/>
        </p:nvSpPr>
        <p:spPr>
          <a:xfrm>
            <a:off x="8176845" y="3352554"/>
            <a:ext cx="914400" cy="493930"/>
          </a:xfrm>
          <a:prstGeom prst="donut">
            <a:avLst>
              <a:gd name="adj" fmla="val 1230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9" name="Arrow: Right 18">
            <a:extLst>
              <a:ext uri="{FF2B5EF4-FFF2-40B4-BE49-F238E27FC236}">
                <a16:creationId xmlns:a16="http://schemas.microsoft.com/office/drawing/2014/main" id="{305E3243-E81F-5CEB-E871-E06F40F89B7B}"/>
              </a:ext>
            </a:extLst>
          </p:cNvPr>
          <p:cNvSpPr/>
          <p:nvPr/>
        </p:nvSpPr>
        <p:spPr>
          <a:xfrm>
            <a:off x="9114256" y="5103194"/>
            <a:ext cx="979313" cy="484632"/>
          </a:xfrm>
          <a:prstGeom prst="right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Circle: Hollow 19">
            <a:extLst>
              <a:ext uri="{FF2B5EF4-FFF2-40B4-BE49-F238E27FC236}">
                <a16:creationId xmlns:a16="http://schemas.microsoft.com/office/drawing/2014/main" id="{213BC2C2-4A4A-0557-3ABD-715CBB4C5C4E}"/>
              </a:ext>
            </a:extLst>
          </p:cNvPr>
          <p:cNvSpPr/>
          <p:nvPr/>
        </p:nvSpPr>
        <p:spPr>
          <a:xfrm>
            <a:off x="11007969" y="3907028"/>
            <a:ext cx="914400" cy="493930"/>
          </a:xfrm>
          <a:prstGeom prst="donut">
            <a:avLst>
              <a:gd name="adj" fmla="val 1230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0209F531-0FA8-941F-21A7-52ABFC8CC56B}"/>
              </a:ext>
            </a:extLst>
          </p:cNvPr>
          <p:cNvSpPr/>
          <p:nvPr/>
        </p:nvSpPr>
        <p:spPr>
          <a:xfrm>
            <a:off x="3206609" y="3428310"/>
            <a:ext cx="4457700" cy="72568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Repeat but donate Sales/Payroll</a:t>
            </a:r>
          </a:p>
        </p:txBody>
      </p:sp>
      <p:sp>
        <p:nvSpPr>
          <p:cNvPr id="23" name="Arrow: Right 22">
            <a:extLst>
              <a:ext uri="{FF2B5EF4-FFF2-40B4-BE49-F238E27FC236}">
                <a16:creationId xmlns:a16="http://schemas.microsoft.com/office/drawing/2014/main" id="{4D42F945-61A1-F26F-2A07-D1CD8ACF4B17}"/>
              </a:ext>
            </a:extLst>
          </p:cNvPr>
          <p:cNvSpPr/>
          <p:nvPr/>
        </p:nvSpPr>
        <p:spPr>
          <a:xfrm>
            <a:off x="10204939" y="5095652"/>
            <a:ext cx="979313" cy="484632"/>
          </a:xfrm>
          <a:prstGeom prst="right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52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8" grpId="0" animBg="1"/>
      <p:bldP spid="8" grpId="1" animBg="1"/>
      <p:bldP spid="8" grpId="2" animBg="1"/>
      <p:bldP spid="15" grpId="0" animBg="1"/>
      <p:bldP spid="15" grpId="1" animBg="1"/>
      <p:bldP spid="16" grpId="0" animBg="1"/>
      <p:bldP spid="16" grpId="1" animBg="1"/>
      <p:bldP spid="17" grpId="0" animBg="1"/>
      <p:bldP spid="17" grpId="1" animBg="1"/>
      <p:bldP spid="18" grpId="0" animBg="1"/>
      <p:bldP spid="18" grpId="1" animBg="1"/>
      <p:bldP spid="18" grpId="2" animBg="1"/>
      <p:bldP spid="19" grpId="0" animBg="1"/>
      <p:bldP spid="19" grpId="1" animBg="1"/>
      <p:bldP spid="20"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Returning to Basic Steps of the Hot Deck</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Create set of possible donor(s) for each recipient</a:t>
            </a:r>
          </a:p>
          <a:p>
            <a:pPr lvl="1"/>
            <a:r>
              <a:rPr lang="en-US" b="1" i="1" dirty="0">
                <a:solidFill>
                  <a:srgbClr val="FF0000"/>
                </a:solidFill>
              </a:rPr>
              <a:t>Adjustment (Imputation) Cells</a:t>
            </a:r>
          </a:p>
          <a:p>
            <a:pPr marL="514350" indent="-514350">
              <a:buFont typeface="+mj-lt"/>
              <a:buAutoNum type="arabicPeriod"/>
            </a:pPr>
            <a:endParaRPr lang="en-US" dirty="0"/>
          </a:p>
          <a:p>
            <a:pPr marL="514350" indent="-514350">
              <a:buFont typeface="+mj-lt"/>
              <a:buAutoNum type="arabicPeriod"/>
            </a:pPr>
            <a:r>
              <a:rPr lang="en-US" dirty="0"/>
              <a:t>Select a single donor for each recipient</a:t>
            </a:r>
          </a:p>
          <a:p>
            <a:pPr lvl="1"/>
            <a:r>
              <a:rPr lang="en-US" b="1" i="1" dirty="0">
                <a:solidFill>
                  <a:srgbClr val="FF0000"/>
                </a:solidFill>
              </a:rPr>
              <a:t>Nearest Neighbor Imputation</a:t>
            </a:r>
          </a:p>
          <a:p>
            <a:pPr marL="514350" indent="-514350">
              <a:buFont typeface="+mj-lt"/>
              <a:buAutoNum type="arabicPeriod"/>
            </a:pPr>
            <a:endParaRPr lang="en-US" dirty="0"/>
          </a:p>
          <a:p>
            <a:pPr marL="514350" indent="-514350">
              <a:buFont typeface="+mj-lt"/>
              <a:buAutoNum type="arabicPeriod"/>
            </a:pPr>
            <a:r>
              <a:rPr lang="en-US" dirty="0"/>
              <a:t>Use donor’s observed data to fill in recipient’s missing values</a:t>
            </a:r>
          </a:p>
          <a:p>
            <a:pPr lvl="1"/>
            <a:r>
              <a:rPr lang="en-US" b="1" i="1" dirty="0">
                <a:solidFill>
                  <a:srgbClr val="FF0000"/>
                </a:solidFill>
              </a:rPr>
              <a:t>Nearest Neighbor </a:t>
            </a:r>
            <a:r>
              <a:rPr lang="en-US" b="1" i="1" u="sng" dirty="0">
                <a:solidFill>
                  <a:srgbClr val="FF0000"/>
                </a:solidFill>
              </a:rPr>
              <a:t>Ratio</a:t>
            </a:r>
            <a:r>
              <a:rPr lang="en-US" b="1" i="1" dirty="0">
                <a:solidFill>
                  <a:srgbClr val="FF0000"/>
                </a:solidFill>
              </a:rPr>
              <a:t> Imputation</a:t>
            </a:r>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55333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1EFBB9-3162-89EF-59AA-CBA49367D896}"/>
              </a:ext>
            </a:extLst>
          </p:cNvPr>
          <p:cNvSpPr>
            <a:spLocks noGrp="1"/>
          </p:cNvSpPr>
          <p:nvPr>
            <p:ph type="title"/>
          </p:nvPr>
        </p:nvSpPr>
        <p:spPr>
          <a:xfrm>
            <a:off x="379268" y="2790392"/>
            <a:ext cx="10515600" cy="2852737"/>
          </a:xfrm>
        </p:spPr>
        <p:txBody>
          <a:bodyPr/>
          <a:lstStyle/>
          <a:p>
            <a:r>
              <a:rPr lang="en-US" dirty="0"/>
              <a:t>Hot Deck Imputation:</a:t>
            </a:r>
            <a:br>
              <a:rPr lang="en-US" dirty="0"/>
            </a:br>
            <a:r>
              <a:rPr lang="en-US" dirty="0"/>
              <a:t>Defining Adjustment Cells </a:t>
            </a:r>
          </a:p>
        </p:txBody>
      </p:sp>
    </p:spTree>
    <p:extLst>
      <p:ext uri="{BB962C8B-B14F-4D97-AF65-F5344CB8AC3E}">
        <p14:creationId xmlns:p14="http://schemas.microsoft.com/office/powerpoint/2010/main" val="302718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5FD03-9A9C-C82B-1091-460DE33679D2}"/>
              </a:ext>
            </a:extLst>
          </p:cNvPr>
          <p:cNvSpPr>
            <a:spLocks noGrp="1"/>
          </p:cNvSpPr>
          <p:nvPr>
            <p:ph type="title"/>
          </p:nvPr>
        </p:nvSpPr>
        <p:spPr/>
        <p:txBody>
          <a:bodyPr/>
          <a:lstStyle/>
          <a:p>
            <a:r>
              <a:rPr lang="en-US" dirty="0"/>
              <a:t>Adjustment (Imputation) Cells</a:t>
            </a:r>
          </a:p>
        </p:txBody>
      </p:sp>
      <p:sp>
        <p:nvSpPr>
          <p:cNvPr id="5" name="Content Placeholder 4">
            <a:extLst>
              <a:ext uri="{FF2B5EF4-FFF2-40B4-BE49-F238E27FC236}">
                <a16:creationId xmlns:a16="http://schemas.microsoft.com/office/drawing/2014/main" id="{E8152E6F-76B4-0CB9-2ED5-E1A4AD84A718}"/>
              </a:ext>
            </a:extLst>
          </p:cNvPr>
          <p:cNvSpPr>
            <a:spLocks noGrp="1"/>
          </p:cNvSpPr>
          <p:nvPr>
            <p:ph idx="1"/>
          </p:nvPr>
        </p:nvSpPr>
        <p:spPr>
          <a:xfrm>
            <a:off x="838200" y="1509102"/>
            <a:ext cx="10515600" cy="4351338"/>
          </a:xfrm>
        </p:spPr>
        <p:txBody>
          <a:bodyPr>
            <a:normAutofit fontScale="85000" lnSpcReduction="20000"/>
          </a:bodyPr>
          <a:lstStyle/>
          <a:p>
            <a:r>
              <a:rPr lang="en-US" dirty="0"/>
              <a:t>Partition sample data into disjoint cells</a:t>
            </a:r>
          </a:p>
          <a:p>
            <a:pPr lvl="1"/>
            <a:r>
              <a:rPr lang="en-US" dirty="0"/>
              <a:t>Units within a cell “similar” on some criteria</a:t>
            </a:r>
          </a:p>
          <a:p>
            <a:pPr lvl="1"/>
            <a:r>
              <a:rPr lang="en-US" dirty="0"/>
              <a:t>Use variables available for all sampled units</a:t>
            </a:r>
          </a:p>
          <a:p>
            <a:pPr lvl="2"/>
            <a:r>
              <a:rPr lang="en-US" dirty="0"/>
              <a:t>Industry (NAICS6) + higher aggregations (NAICS4, NAICS3)</a:t>
            </a:r>
          </a:p>
          <a:p>
            <a:pPr lvl="2"/>
            <a:r>
              <a:rPr lang="en-US" dirty="0"/>
              <a:t>Geography (State) + higher aggregations (AIES weighting cells, AIES sampling strata, division, region)</a:t>
            </a:r>
          </a:p>
          <a:p>
            <a:pPr lvl="2"/>
            <a:r>
              <a:rPr lang="en-US" dirty="0"/>
              <a:t>Frame measure of size (2022 annual payroll from administrative data) </a:t>
            </a:r>
          </a:p>
          <a:p>
            <a:endParaRPr lang="en-US" dirty="0"/>
          </a:p>
          <a:p>
            <a:r>
              <a:rPr lang="en-US" dirty="0"/>
              <a:t>Baseline cells – most granular partition (minimum of 5 sampled companies)</a:t>
            </a:r>
          </a:p>
          <a:p>
            <a:pPr lvl="1"/>
            <a:r>
              <a:rPr lang="en-US" dirty="0"/>
              <a:t>Collapsed cells – coarser partitions</a:t>
            </a:r>
          </a:p>
          <a:p>
            <a:endParaRPr lang="en-US" dirty="0"/>
          </a:p>
          <a:p>
            <a:r>
              <a:rPr lang="en-US" dirty="0"/>
              <a:t>Donor “sufficiency” criteria in each imputation cell</a:t>
            </a:r>
          </a:p>
          <a:p>
            <a:pPr lvl="1"/>
            <a:r>
              <a:rPr lang="en-US" dirty="0"/>
              <a:t>Minimum number of donors </a:t>
            </a:r>
            <a:r>
              <a:rPr lang="en-US" dirty="0">
                <a:solidFill>
                  <a:srgbClr val="FF0000"/>
                </a:solidFill>
              </a:rPr>
              <a:t>(5)</a:t>
            </a:r>
            <a:r>
              <a:rPr lang="en-US" dirty="0"/>
              <a:t> </a:t>
            </a:r>
            <a:r>
              <a:rPr lang="en-US" b="1" u="sng" dirty="0"/>
              <a:t>or</a:t>
            </a:r>
            <a:endParaRPr lang="en-US" b="1" dirty="0"/>
          </a:p>
          <a:p>
            <a:pPr lvl="1"/>
            <a:r>
              <a:rPr lang="en-US" dirty="0"/>
              <a:t>Minimum ratio of donors/recipients </a:t>
            </a:r>
            <a:r>
              <a:rPr lang="en-US" dirty="0">
                <a:solidFill>
                  <a:srgbClr val="FF0000"/>
                </a:solidFill>
              </a:rPr>
              <a:t>(0.30)</a:t>
            </a:r>
            <a:endParaRPr lang="en-US" dirty="0"/>
          </a:p>
          <a:p>
            <a:pPr lvl="1"/>
            <a:endParaRPr lang="en-US" dirty="0"/>
          </a:p>
        </p:txBody>
      </p:sp>
    </p:spTree>
    <p:extLst>
      <p:ext uri="{BB962C8B-B14F-4D97-AF65-F5344CB8AC3E}">
        <p14:creationId xmlns:p14="http://schemas.microsoft.com/office/powerpoint/2010/main" val="17922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CA51A-115D-937A-A2DC-6AF30B9D0027}"/>
              </a:ext>
            </a:extLst>
          </p:cNvPr>
          <p:cNvSpPr>
            <a:spLocks noGrp="1"/>
          </p:cNvSpPr>
          <p:nvPr>
            <p:ph type="title"/>
          </p:nvPr>
        </p:nvSpPr>
        <p:spPr>
          <a:xfrm>
            <a:off x="838200" y="268410"/>
            <a:ext cx="10515600" cy="1325563"/>
          </a:xfrm>
        </p:spPr>
        <p:txBody>
          <a:bodyPr/>
          <a:lstStyle/>
          <a:p>
            <a:r>
              <a:rPr lang="en-US" dirty="0"/>
              <a:t>Adjustment Cell Data (Research)</a:t>
            </a:r>
          </a:p>
        </p:txBody>
      </p:sp>
      <p:graphicFrame>
        <p:nvGraphicFramePr>
          <p:cNvPr id="6" name="Table 6">
            <a:extLst>
              <a:ext uri="{FF2B5EF4-FFF2-40B4-BE49-F238E27FC236}">
                <a16:creationId xmlns:a16="http://schemas.microsoft.com/office/drawing/2014/main" id="{1F9C6BD9-2B27-B86A-8DE7-7424D2AAA8FA}"/>
              </a:ext>
            </a:extLst>
          </p:cNvPr>
          <p:cNvGraphicFramePr>
            <a:graphicFrameLocks noGrp="1"/>
          </p:cNvGraphicFramePr>
          <p:nvPr>
            <p:ph idx="1"/>
            <p:extLst>
              <p:ext uri="{D42A27DB-BD31-4B8C-83A1-F6EECF244321}">
                <p14:modId xmlns:p14="http://schemas.microsoft.com/office/powerpoint/2010/main" val="2484500390"/>
              </p:ext>
            </p:extLst>
          </p:nvPr>
        </p:nvGraphicFramePr>
        <p:xfrm>
          <a:off x="442546" y="2855425"/>
          <a:ext cx="8219205" cy="3080385"/>
        </p:xfrm>
        <a:graphic>
          <a:graphicData uri="http://schemas.openxmlformats.org/drawingml/2006/table">
            <a:tbl>
              <a:tblPr firstRow="1" bandRow="1">
                <a:tableStyleId>{5C22544A-7EE6-4342-B048-85BDC9FD1C3A}</a:tableStyleId>
              </a:tblPr>
              <a:tblGrid>
                <a:gridCol w="1527493">
                  <a:extLst>
                    <a:ext uri="{9D8B030D-6E8A-4147-A177-3AD203B41FA5}">
                      <a16:colId xmlns:a16="http://schemas.microsoft.com/office/drawing/2014/main" val="2796597593"/>
                    </a:ext>
                  </a:extLst>
                </a:gridCol>
                <a:gridCol w="3065029">
                  <a:extLst>
                    <a:ext uri="{9D8B030D-6E8A-4147-A177-3AD203B41FA5}">
                      <a16:colId xmlns:a16="http://schemas.microsoft.com/office/drawing/2014/main" val="2441021360"/>
                    </a:ext>
                  </a:extLst>
                </a:gridCol>
                <a:gridCol w="934078">
                  <a:extLst>
                    <a:ext uri="{9D8B030D-6E8A-4147-A177-3AD203B41FA5}">
                      <a16:colId xmlns:a16="http://schemas.microsoft.com/office/drawing/2014/main" val="2613413504"/>
                    </a:ext>
                  </a:extLst>
                </a:gridCol>
                <a:gridCol w="848381">
                  <a:extLst>
                    <a:ext uri="{9D8B030D-6E8A-4147-A177-3AD203B41FA5}">
                      <a16:colId xmlns:a16="http://schemas.microsoft.com/office/drawing/2014/main" val="1224004755"/>
                    </a:ext>
                  </a:extLst>
                </a:gridCol>
                <a:gridCol w="838384">
                  <a:extLst>
                    <a:ext uri="{9D8B030D-6E8A-4147-A177-3AD203B41FA5}">
                      <a16:colId xmlns:a16="http://schemas.microsoft.com/office/drawing/2014/main" val="1740228204"/>
                    </a:ext>
                  </a:extLst>
                </a:gridCol>
                <a:gridCol w="1005840">
                  <a:extLst>
                    <a:ext uri="{9D8B030D-6E8A-4147-A177-3AD203B41FA5}">
                      <a16:colId xmlns:a16="http://schemas.microsoft.com/office/drawing/2014/main" val="3607458485"/>
                    </a:ext>
                  </a:extLst>
                </a:gridCol>
              </a:tblGrid>
              <a:tr h="524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Establishment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Industry</a:t>
                      </a:r>
                    </a:p>
                  </a:txBody>
                  <a:tcPr anchor="ctr"/>
                </a:tc>
                <a:tc>
                  <a:txBody>
                    <a:bodyPr/>
                    <a:lstStyle/>
                    <a:p>
                      <a:pPr algn="ctr"/>
                      <a:r>
                        <a:rPr lang="en-US" sz="1600" dirty="0"/>
                        <a:t>NAICS6</a:t>
                      </a:r>
                    </a:p>
                  </a:txBody>
                  <a:tcPr anchor="ctr"/>
                </a:tc>
                <a:tc>
                  <a:txBody>
                    <a:bodyPr/>
                    <a:lstStyle/>
                    <a:p>
                      <a:pPr algn="ctr"/>
                      <a:r>
                        <a:rPr lang="en-US" sz="1600" dirty="0"/>
                        <a:t>State</a:t>
                      </a:r>
                    </a:p>
                  </a:txBody>
                  <a:tcPr anchor="ctr"/>
                </a:tc>
                <a:tc>
                  <a:txBody>
                    <a:bodyPr/>
                    <a:lstStyle/>
                    <a:p>
                      <a:pPr algn="ctr"/>
                      <a:r>
                        <a:rPr lang="en-US" sz="1600" dirty="0"/>
                        <a:t>Region</a:t>
                      </a:r>
                    </a:p>
                  </a:txBody>
                  <a:tcPr anchor="ctr"/>
                </a:tc>
                <a:tc>
                  <a:txBody>
                    <a:bodyPr/>
                    <a:lstStyle/>
                    <a:p>
                      <a:pPr algn="ctr"/>
                      <a:r>
                        <a:rPr lang="en-US" sz="1600" dirty="0"/>
                        <a:t>2022 Payroll </a:t>
                      </a:r>
                    </a:p>
                  </a:txBody>
                  <a:tcPr anchor="ctr"/>
                </a:tc>
                <a:extLst>
                  <a:ext uri="{0D108BD9-81ED-4DB2-BD59-A6C34878D82A}">
                    <a16:rowId xmlns:a16="http://schemas.microsoft.com/office/drawing/2014/main" val="1953824726"/>
                  </a:ext>
                </a:extLst>
              </a:tr>
              <a:tr h="0">
                <a:tc>
                  <a:txBody>
                    <a:bodyPr/>
                    <a:lstStyle/>
                    <a:p>
                      <a:pPr algn="l" fontAlgn="b"/>
                      <a:r>
                        <a:rPr lang="en-US" sz="12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2,551</a:t>
                      </a:r>
                    </a:p>
                  </a:txBody>
                  <a:tcPr marL="9525" marR="9525" marT="9525" marB="0" anchor="ctr"/>
                </a:tc>
                <a:extLst>
                  <a:ext uri="{0D108BD9-81ED-4DB2-BD59-A6C34878D82A}">
                    <a16:rowId xmlns:a16="http://schemas.microsoft.com/office/drawing/2014/main" val="2431564415"/>
                  </a:ext>
                </a:extLst>
              </a:tr>
              <a:tr h="0">
                <a:tc>
                  <a:txBody>
                    <a:bodyPr/>
                    <a:lstStyle/>
                    <a:p>
                      <a:pPr algn="l" fontAlgn="b"/>
                      <a:r>
                        <a:rPr lang="en-US" sz="12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2,705</a:t>
                      </a:r>
                    </a:p>
                  </a:txBody>
                  <a:tcPr marL="9525" marR="9525" marT="9525" marB="0" anchor="ctr"/>
                </a:tc>
                <a:extLst>
                  <a:ext uri="{0D108BD9-81ED-4DB2-BD59-A6C34878D82A}">
                    <a16:rowId xmlns:a16="http://schemas.microsoft.com/office/drawing/2014/main" val="885060467"/>
                  </a:ext>
                </a:extLst>
              </a:tr>
              <a:tr h="0">
                <a:tc>
                  <a:txBody>
                    <a:bodyPr/>
                    <a:lstStyle/>
                    <a:p>
                      <a:pPr algn="l" fontAlgn="b"/>
                      <a:r>
                        <a:rPr lang="en-US" sz="12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2,629</a:t>
                      </a:r>
                    </a:p>
                  </a:txBody>
                  <a:tcPr marL="9525" marR="9525" marT="9525" marB="0" anchor="ctr"/>
                </a:tc>
                <a:extLst>
                  <a:ext uri="{0D108BD9-81ED-4DB2-BD59-A6C34878D82A}">
                    <a16:rowId xmlns:a16="http://schemas.microsoft.com/office/drawing/2014/main" val="1827565745"/>
                  </a:ext>
                </a:extLst>
              </a:tr>
              <a:tr h="0">
                <a:tc>
                  <a:txBody>
                    <a:bodyPr/>
                    <a:lstStyle/>
                    <a:p>
                      <a:pPr algn="l" fontAlgn="b"/>
                      <a:r>
                        <a:rPr lang="en-US" sz="1200" b="0" i="0" u="none" strike="noStrike" dirty="0">
                          <a:solidFill>
                            <a:srgbClr val="000000"/>
                          </a:solidFill>
                          <a:effectLst/>
                          <a:latin typeface="Calibri" panose="020F0502020204030204" pitchFamily="34" charset="0"/>
                        </a:rPr>
                        <a:t>The Hardware Shop</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6,002</a:t>
                      </a:r>
                    </a:p>
                  </a:txBody>
                  <a:tcPr marL="9525" marR="9525" marT="9525" marB="0" anchor="ctr"/>
                </a:tc>
                <a:extLst>
                  <a:ext uri="{0D108BD9-81ED-4DB2-BD59-A6C34878D82A}">
                    <a16:rowId xmlns:a16="http://schemas.microsoft.com/office/drawing/2014/main" val="2516991165"/>
                  </a:ext>
                </a:extLst>
              </a:tr>
              <a:tr h="0">
                <a:tc>
                  <a:txBody>
                    <a:bodyPr/>
                    <a:lstStyle/>
                    <a:p>
                      <a:pPr algn="l" fontAlgn="b"/>
                      <a:r>
                        <a:rPr lang="en-US" sz="1200" b="0" i="0" u="none" strike="noStrike" dirty="0">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1,507</a:t>
                      </a:r>
                    </a:p>
                  </a:txBody>
                  <a:tcPr marL="9525" marR="9525" marT="9525" marB="0" anchor="ctr"/>
                </a:tc>
                <a:extLst>
                  <a:ext uri="{0D108BD9-81ED-4DB2-BD59-A6C34878D82A}">
                    <a16:rowId xmlns:a16="http://schemas.microsoft.com/office/drawing/2014/main" val="139938678"/>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1,306</a:t>
                      </a:r>
                    </a:p>
                  </a:txBody>
                  <a:tcPr marL="9525" marR="9525" marT="9525" marB="0" anchor="ctr"/>
                </a:tc>
                <a:extLst>
                  <a:ext uri="{0D108BD9-81ED-4DB2-BD59-A6C34878D82A}">
                    <a16:rowId xmlns:a16="http://schemas.microsoft.com/office/drawing/2014/main" val="4274603834"/>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8,120</a:t>
                      </a:r>
                    </a:p>
                  </a:txBody>
                  <a:tcPr marL="9525" marR="9525" marT="9525" marB="0" anchor="ctr"/>
                </a:tc>
                <a:extLst>
                  <a:ext uri="{0D108BD9-81ED-4DB2-BD59-A6C34878D82A}">
                    <a16:rowId xmlns:a16="http://schemas.microsoft.com/office/drawing/2014/main" val="3398661835"/>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7,777</a:t>
                      </a:r>
                    </a:p>
                  </a:txBody>
                  <a:tcPr marL="9525" marR="9525" marT="9525" marB="0" anchor="ctr"/>
                </a:tc>
                <a:extLst>
                  <a:ext uri="{0D108BD9-81ED-4DB2-BD59-A6C34878D82A}">
                    <a16:rowId xmlns:a16="http://schemas.microsoft.com/office/drawing/2014/main" val="887447648"/>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6,278</a:t>
                      </a:r>
                    </a:p>
                  </a:txBody>
                  <a:tcPr marL="9525" marR="9525" marT="9525" marB="0" anchor="ctr"/>
                </a:tc>
                <a:extLst>
                  <a:ext uri="{0D108BD9-81ED-4DB2-BD59-A6C34878D82A}">
                    <a16:rowId xmlns:a16="http://schemas.microsoft.com/office/drawing/2014/main" val="84973381"/>
                  </a:ext>
                </a:extLst>
              </a:tr>
              <a:tr h="0">
                <a:tc>
                  <a:txBody>
                    <a:bodyPr/>
                    <a:lstStyle/>
                    <a:p>
                      <a:pPr algn="l" fontAlgn="b"/>
                      <a:r>
                        <a:rPr lang="en-US" sz="1200" b="0" i="0" u="none" strike="noStrike">
                          <a:solidFill>
                            <a:srgbClr val="000000"/>
                          </a:solidFill>
                          <a:effectLst/>
                          <a:latin typeface="Calibri" panose="020F0502020204030204" pitchFamily="34" charset="0"/>
                        </a:rPr>
                        <a:t>Darcy's Tractors</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Outdoor Power Equipment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444230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3,233</a:t>
                      </a:r>
                    </a:p>
                  </a:txBody>
                  <a:tcPr marL="9525" marR="9525" marT="9525" marB="0" anchor="ctr"/>
                </a:tc>
                <a:extLst>
                  <a:ext uri="{0D108BD9-81ED-4DB2-BD59-A6C34878D82A}">
                    <a16:rowId xmlns:a16="http://schemas.microsoft.com/office/drawing/2014/main" val="906278908"/>
                  </a:ext>
                </a:extLst>
              </a:tr>
              <a:tr h="0">
                <a:tc>
                  <a:txBody>
                    <a:bodyPr/>
                    <a:lstStyle/>
                    <a:p>
                      <a:pPr algn="l" fontAlgn="b"/>
                      <a:r>
                        <a:rPr lang="en-US" sz="1200" b="0" i="0" u="none" strike="noStrike">
                          <a:solidFill>
                            <a:srgbClr val="000000"/>
                          </a:solidFill>
                          <a:effectLst/>
                          <a:latin typeface="Calibri" panose="020F0502020204030204" pitchFamily="34" charset="0"/>
                        </a:rPr>
                        <a:t>Wallpaper Heaven</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Paint and Wallpaper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444120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1,202</a:t>
                      </a:r>
                    </a:p>
                  </a:txBody>
                  <a:tcPr marL="9525" marR="9525" marT="9525" marB="0" anchor="ctr"/>
                </a:tc>
                <a:extLst>
                  <a:ext uri="{0D108BD9-81ED-4DB2-BD59-A6C34878D82A}">
                    <a16:rowId xmlns:a16="http://schemas.microsoft.com/office/drawing/2014/main" val="2900430211"/>
                  </a:ext>
                </a:extLst>
              </a:tr>
              <a:tr h="0">
                <a:tc>
                  <a:txBody>
                    <a:bodyPr/>
                    <a:lstStyle/>
                    <a:p>
                      <a:pPr algn="l" fontAlgn="b"/>
                      <a:r>
                        <a:rPr lang="en-US" sz="1200" b="0" i="0" u="none" strike="noStrike" dirty="0">
                          <a:solidFill>
                            <a:srgbClr val="000000"/>
                          </a:solidFill>
                          <a:effectLst/>
                          <a:latin typeface="Calibri" panose="020F0502020204030204" pitchFamily="34" charset="0"/>
                        </a:rPr>
                        <a:t>Wallpaper Heaven</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Paint and Wallpaper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444120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999</a:t>
                      </a:r>
                    </a:p>
                  </a:txBody>
                  <a:tcPr marL="9525" marR="9525" marT="9525" marB="0" anchor="ctr"/>
                </a:tc>
                <a:extLst>
                  <a:ext uri="{0D108BD9-81ED-4DB2-BD59-A6C34878D82A}">
                    <a16:rowId xmlns:a16="http://schemas.microsoft.com/office/drawing/2014/main" val="2967829152"/>
                  </a:ext>
                </a:extLst>
              </a:tr>
              <a:tr h="0">
                <a:tc>
                  <a:txBody>
                    <a:bodyPr/>
                    <a:lstStyle/>
                    <a:p>
                      <a:pPr algn="l" fontAlgn="b"/>
                      <a:r>
                        <a:rPr lang="en-US" sz="1200" b="0" i="0" u="none" strike="noStrike" dirty="0">
                          <a:solidFill>
                            <a:srgbClr val="000000"/>
                          </a:solidFill>
                          <a:effectLst/>
                          <a:latin typeface="Calibri" panose="020F0502020204030204" pitchFamily="34" charset="0"/>
                        </a:rPr>
                        <a:t>Wallpaper Fixings</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Other Building Material Dealers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444180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160</a:t>
                      </a:r>
                    </a:p>
                  </a:txBody>
                  <a:tcPr marL="9525" marR="9525" marT="9525" marB="0" anchor="ctr"/>
                </a:tc>
                <a:extLst>
                  <a:ext uri="{0D108BD9-81ED-4DB2-BD59-A6C34878D82A}">
                    <a16:rowId xmlns:a16="http://schemas.microsoft.com/office/drawing/2014/main" val="958439039"/>
                  </a:ext>
                </a:extLst>
              </a:tr>
            </a:tbl>
          </a:graphicData>
        </a:graphic>
      </p:graphicFrame>
      <p:sp>
        <p:nvSpPr>
          <p:cNvPr id="2" name="Callout: Down Arrow 1">
            <a:extLst>
              <a:ext uri="{FF2B5EF4-FFF2-40B4-BE49-F238E27FC236}">
                <a16:creationId xmlns:a16="http://schemas.microsoft.com/office/drawing/2014/main" id="{A2C7BF78-E5A5-B183-B641-B8DD8C44F259}"/>
              </a:ext>
            </a:extLst>
          </p:cNvPr>
          <p:cNvSpPr/>
          <p:nvPr/>
        </p:nvSpPr>
        <p:spPr>
          <a:xfrm>
            <a:off x="2356463" y="1531584"/>
            <a:ext cx="4456546" cy="674713"/>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FRAME Data (Available for All Units)</a:t>
            </a:r>
          </a:p>
        </p:txBody>
      </p:sp>
      <p:sp>
        <p:nvSpPr>
          <p:cNvPr id="3" name="Left Brace 2">
            <a:extLst>
              <a:ext uri="{FF2B5EF4-FFF2-40B4-BE49-F238E27FC236}">
                <a16:creationId xmlns:a16="http://schemas.microsoft.com/office/drawing/2014/main" id="{3247D464-2180-B886-A9F1-1F6AC20A1415}"/>
              </a:ext>
            </a:extLst>
          </p:cNvPr>
          <p:cNvSpPr/>
          <p:nvPr/>
        </p:nvSpPr>
        <p:spPr>
          <a:xfrm rot="5400000">
            <a:off x="4317962" y="-895876"/>
            <a:ext cx="533548" cy="681494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7614467F-D17D-286C-8E96-2453A06F69A3}"/>
              </a:ext>
            </a:extLst>
          </p:cNvPr>
          <p:cNvPicPr>
            <a:picLocks noChangeAspect="1"/>
          </p:cNvPicPr>
          <p:nvPr/>
        </p:nvPicPr>
        <p:blipFill>
          <a:blip r:embed="rId2"/>
          <a:stretch>
            <a:fillRect/>
          </a:stretch>
        </p:blipFill>
        <p:spPr>
          <a:xfrm>
            <a:off x="3879669" y="2458911"/>
            <a:ext cx="781436" cy="715976"/>
          </a:xfrm>
          <a:prstGeom prst="rect">
            <a:avLst/>
          </a:prstGeom>
        </p:spPr>
      </p:pic>
      <p:cxnSp>
        <p:nvCxnSpPr>
          <p:cNvPr id="8" name="Straight Arrow Connector 7">
            <a:extLst>
              <a:ext uri="{FF2B5EF4-FFF2-40B4-BE49-F238E27FC236}">
                <a16:creationId xmlns:a16="http://schemas.microsoft.com/office/drawing/2014/main" id="{E2B985B1-24BC-AEF1-2ABA-871D0DFB66B1}"/>
              </a:ext>
            </a:extLst>
          </p:cNvPr>
          <p:cNvCxnSpPr>
            <a:cxnSpLocks/>
          </p:cNvCxnSpPr>
          <p:nvPr/>
        </p:nvCxnSpPr>
        <p:spPr>
          <a:xfrm flipH="1">
            <a:off x="4925326" y="4171401"/>
            <a:ext cx="602703" cy="127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52B8A375-C9CD-FF7D-E8BA-455749744998}"/>
              </a:ext>
            </a:extLst>
          </p:cNvPr>
          <p:cNvPicPr>
            <a:picLocks noChangeAspect="1"/>
          </p:cNvPicPr>
          <p:nvPr/>
        </p:nvPicPr>
        <p:blipFill>
          <a:blip r:embed="rId2"/>
          <a:stretch>
            <a:fillRect/>
          </a:stretch>
        </p:blipFill>
        <p:spPr>
          <a:xfrm>
            <a:off x="4847199" y="2497437"/>
            <a:ext cx="781436" cy="715976"/>
          </a:xfrm>
          <a:prstGeom prst="rect">
            <a:avLst/>
          </a:prstGeom>
        </p:spPr>
      </p:pic>
      <p:cxnSp>
        <p:nvCxnSpPr>
          <p:cNvPr id="12" name="Straight Arrow Connector 11">
            <a:extLst>
              <a:ext uri="{FF2B5EF4-FFF2-40B4-BE49-F238E27FC236}">
                <a16:creationId xmlns:a16="http://schemas.microsoft.com/office/drawing/2014/main" id="{1DF6FDBC-261E-11D5-57EA-C84FA9965BD1}"/>
              </a:ext>
            </a:extLst>
          </p:cNvPr>
          <p:cNvCxnSpPr>
            <a:cxnSpLocks/>
          </p:cNvCxnSpPr>
          <p:nvPr/>
        </p:nvCxnSpPr>
        <p:spPr>
          <a:xfrm flipH="1">
            <a:off x="3239589" y="3290466"/>
            <a:ext cx="1463918" cy="444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33B07CF2-28D7-72FA-F67E-9CC3E1EA6329}"/>
              </a:ext>
            </a:extLst>
          </p:cNvPr>
          <p:cNvPicPr>
            <a:picLocks noChangeAspect="1"/>
          </p:cNvPicPr>
          <p:nvPr/>
        </p:nvPicPr>
        <p:blipFill>
          <a:blip r:embed="rId2"/>
          <a:stretch>
            <a:fillRect/>
          </a:stretch>
        </p:blipFill>
        <p:spPr>
          <a:xfrm>
            <a:off x="5814729" y="2524837"/>
            <a:ext cx="781436" cy="715976"/>
          </a:xfrm>
          <a:prstGeom prst="rect">
            <a:avLst/>
          </a:prstGeom>
        </p:spPr>
      </p:pic>
      <p:cxnSp>
        <p:nvCxnSpPr>
          <p:cNvPr id="15" name="Straight Arrow Connector 14">
            <a:extLst>
              <a:ext uri="{FF2B5EF4-FFF2-40B4-BE49-F238E27FC236}">
                <a16:creationId xmlns:a16="http://schemas.microsoft.com/office/drawing/2014/main" id="{1874537F-5799-EBC9-29EF-28F53FF689BB}"/>
              </a:ext>
            </a:extLst>
          </p:cNvPr>
          <p:cNvCxnSpPr>
            <a:cxnSpLocks/>
          </p:cNvCxnSpPr>
          <p:nvPr/>
        </p:nvCxnSpPr>
        <p:spPr>
          <a:xfrm flipH="1">
            <a:off x="3344091" y="3317866"/>
            <a:ext cx="2326946" cy="690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EC18714E-14B7-AC23-14F3-F8804EC2446C}"/>
              </a:ext>
            </a:extLst>
          </p:cNvPr>
          <p:cNvPicPr>
            <a:picLocks noChangeAspect="1"/>
          </p:cNvPicPr>
          <p:nvPr/>
        </p:nvPicPr>
        <p:blipFill>
          <a:blip r:embed="rId2"/>
          <a:stretch>
            <a:fillRect/>
          </a:stretch>
        </p:blipFill>
        <p:spPr>
          <a:xfrm>
            <a:off x="6823616" y="2601890"/>
            <a:ext cx="781436" cy="715976"/>
          </a:xfrm>
          <a:prstGeom prst="rect">
            <a:avLst/>
          </a:prstGeom>
        </p:spPr>
      </p:pic>
      <p:cxnSp>
        <p:nvCxnSpPr>
          <p:cNvPr id="18" name="Straight Arrow Connector 17">
            <a:extLst>
              <a:ext uri="{FF2B5EF4-FFF2-40B4-BE49-F238E27FC236}">
                <a16:creationId xmlns:a16="http://schemas.microsoft.com/office/drawing/2014/main" id="{A7AC4697-D4C5-131A-5AB5-C6090850B17A}"/>
              </a:ext>
            </a:extLst>
          </p:cNvPr>
          <p:cNvCxnSpPr>
            <a:cxnSpLocks/>
          </p:cNvCxnSpPr>
          <p:nvPr/>
        </p:nvCxnSpPr>
        <p:spPr>
          <a:xfrm flipH="1">
            <a:off x="3922071" y="3394919"/>
            <a:ext cx="2757853" cy="684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0ED9BE58-2E89-832F-D16E-42B8E7F94D02}"/>
              </a:ext>
            </a:extLst>
          </p:cNvPr>
          <p:cNvPicPr>
            <a:picLocks noChangeAspect="1"/>
          </p:cNvPicPr>
          <p:nvPr/>
        </p:nvPicPr>
        <p:blipFill>
          <a:blip r:embed="rId3"/>
          <a:stretch>
            <a:fillRect/>
          </a:stretch>
        </p:blipFill>
        <p:spPr>
          <a:xfrm>
            <a:off x="5528029" y="3733489"/>
            <a:ext cx="677418" cy="659868"/>
          </a:xfrm>
          <a:prstGeom prst="rect">
            <a:avLst/>
          </a:prstGeom>
        </p:spPr>
      </p:pic>
      <p:cxnSp>
        <p:nvCxnSpPr>
          <p:cNvPr id="21" name="Straight Arrow Connector 20">
            <a:extLst>
              <a:ext uri="{FF2B5EF4-FFF2-40B4-BE49-F238E27FC236}">
                <a16:creationId xmlns:a16="http://schemas.microsoft.com/office/drawing/2014/main" id="{7BB8C71C-5378-37AB-E365-788BFCADFF35}"/>
              </a:ext>
            </a:extLst>
          </p:cNvPr>
          <p:cNvCxnSpPr>
            <a:cxnSpLocks/>
          </p:cNvCxnSpPr>
          <p:nvPr/>
        </p:nvCxnSpPr>
        <p:spPr>
          <a:xfrm flipH="1">
            <a:off x="3384887" y="3266028"/>
            <a:ext cx="496388" cy="340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FF38A0F0-78E3-21E1-6CED-6ECDB16E8BD4}"/>
              </a:ext>
            </a:extLst>
          </p:cNvPr>
          <p:cNvCxnSpPr>
            <a:cxnSpLocks/>
          </p:cNvCxnSpPr>
          <p:nvPr/>
        </p:nvCxnSpPr>
        <p:spPr>
          <a:xfrm flipH="1">
            <a:off x="4993647" y="4327829"/>
            <a:ext cx="1423156" cy="1897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5" name="Picture 24">
            <a:extLst>
              <a:ext uri="{FF2B5EF4-FFF2-40B4-BE49-F238E27FC236}">
                <a16:creationId xmlns:a16="http://schemas.microsoft.com/office/drawing/2014/main" id="{D20876DE-5D92-E8E8-8C88-11E05BA1B0DE}"/>
              </a:ext>
            </a:extLst>
          </p:cNvPr>
          <p:cNvPicPr>
            <a:picLocks noChangeAspect="1"/>
          </p:cNvPicPr>
          <p:nvPr/>
        </p:nvPicPr>
        <p:blipFill>
          <a:blip r:embed="rId3"/>
          <a:stretch>
            <a:fillRect/>
          </a:stretch>
        </p:blipFill>
        <p:spPr>
          <a:xfrm>
            <a:off x="6416803" y="3889917"/>
            <a:ext cx="677418" cy="659868"/>
          </a:xfrm>
          <a:prstGeom prst="rect">
            <a:avLst/>
          </a:prstGeom>
        </p:spPr>
      </p:pic>
      <p:cxnSp>
        <p:nvCxnSpPr>
          <p:cNvPr id="26" name="Straight Arrow Connector 25">
            <a:extLst>
              <a:ext uri="{FF2B5EF4-FFF2-40B4-BE49-F238E27FC236}">
                <a16:creationId xmlns:a16="http://schemas.microsoft.com/office/drawing/2014/main" id="{4D51982A-6D11-DA3C-216D-1EA1893DF948}"/>
              </a:ext>
            </a:extLst>
          </p:cNvPr>
          <p:cNvCxnSpPr>
            <a:cxnSpLocks/>
          </p:cNvCxnSpPr>
          <p:nvPr/>
        </p:nvCxnSpPr>
        <p:spPr>
          <a:xfrm flipH="1">
            <a:off x="4993647" y="4518688"/>
            <a:ext cx="2364568" cy="108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7" name="Picture 26">
            <a:extLst>
              <a:ext uri="{FF2B5EF4-FFF2-40B4-BE49-F238E27FC236}">
                <a16:creationId xmlns:a16="http://schemas.microsoft.com/office/drawing/2014/main" id="{A30CEEE6-BA2C-484E-01BE-CC527A89C971}"/>
              </a:ext>
            </a:extLst>
          </p:cNvPr>
          <p:cNvPicPr>
            <a:picLocks noChangeAspect="1"/>
          </p:cNvPicPr>
          <p:nvPr/>
        </p:nvPicPr>
        <p:blipFill>
          <a:blip r:embed="rId3"/>
          <a:stretch>
            <a:fillRect/>
          </a:stretch>
        </p:blipFill>
        <p:spPr>
          <a:xfrm>
            <a:off x="7358215" y="4080776"/>
            <a:ext cx="677418" cy="659868"/>
          </a:xfrm>
          <a:prstGeom prst="rect">
            <a:avLst/>
          </a:prstGeom>
        </p:spPr>
      </p:pic>
      <p:cxnSp>
        <p:nvCxnSpPr>
          <p:cNvPr id="30" name="Straight Arrow Connector 29">
            <a:extLst>
              <a:ext uri="{FF2B5EF4-FFF2-40B4-BE49-F238E27FC236}">
                <a16:creationId xmlns:a16="http://schemas.microsoft.com/office/drawing/2014/main" id="{D3DE52D3-09A3-398B-A4F6-1CEB8F70AF6E}"/>
              </a:ext>
            </a:extLst>
          </p:cNvPr>
          <p:cNvCxnSpPr>
            <a:cxnSpLocks/>
          </p:cNvCxnSpPr>
          <p:nvPr/>
        </p:nvCxnSpPr>
        <p:spPr>
          <a:xfrm flipH="1">
            <a:off x="4993647" y="4657763"/>
            <a:ext cx="3265282" cy="221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1" name="Picture 30">
            <a:extLst>
              <a:ext uri="{FF2B5EF4-FFF2-40B4-BE49-F238E27FC236}">
                <a16:creationId xmlns:a16="http://schemas.microsoft.com/office/drawing/2014/main" id="{BB84D012-B2F1-F00B-8430-5D7ACD4EAFD9}"/>
              </a:ext>
            </a:extLst>
          </p:cNvPr>
          <p:cNvPicPr>
            <a:picLocks noChangeAspect="1"/>
          </p:cNvPicPr>
          <p:nvPr/>
        </p:nvPicPr>
        <p:blipFill>
          <a:blip r:embed="rId3"/>
          <a:stretch>
            <a:fillRect/>
          </a:stretch>
        </p:blipFill>
        <p:spPr>
          <a:xfrm>
            <a:off x="8258929" y="4219851"/>
            <a:ext cx="677418" cy="659868"/>
          </a:xfrm>
          <a:prstGeom prst="rect">
            <a:avLst/>
          </a:prstGeom>
        </p:spPr>
      </p:pic>
      <p:cxnSp>
        <p:nvCxnSpPr>
          <p:cNvPr id="33" name="Straight Arrow Connector 32">
            <a:extLst>
              <a:ext uri="{FF2B5EF4-FFF2-40B4-BE49-F238E27FC236}">
                <a16:creationId xmlns:a16="http://schemas.microsoft.com/office/drawing/2014/main" id="{9A55BCA2-2980-E5E7-962E-CDA8A88C2047}"/>
              </a:ext>
            </a:extLst>
          </p:cNvPr>
          <p:cNvCxnSpPr>
            <a:cxnSpLocks/>
          </p:cNvCxnSpPr>
          <p:nvPr/>
        </p:nvCxnSpPr>
        <p:spPr>
          <a:xfrm flipH="1">
            <a:off x="4878974" y="4831269"/>
            <a:ext cx="4172046" cy="221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4" name="Picture 33">
            <a:extLst>
              <a:ext uri="{FF2B5EF4-FFF2-40B4-BE49-F238E27FC236}">
                <a16:creationId xmlns:a16="http://schemas.microsoft.com/office/drawing/2014/main" id="{4D794C3C-7634-F377-D094-FC9D1DF4E032}"/>
              </a:ext>
            </a:extLst>
          </p:cNvPr>
          <p:cNvPicPr>
            <a:picLocks noChangeAspect="1"/>
          </p:cNvPicPr>
          <p:nvPr/>
        </p:nvPicPr>
        <p:blipFill>
          <a:blip r:embed="rId3"/>
          <a:stretch>
            <a:fillRect/>
          </a:stretch>
        </p:blipFill>
        <p:spPr>
          <a:xfrm>
            <a:off x="9051020" y="4393357"/>
            <a:ext cx="677418" cy="659868"/>
          </a:xfrm>
          <a:prstGeom prst="rect">
            <a:avLst/>
          </a:prstGeom>
        </p:spPr>
      </p:pic>
      <p:pic>
        <p:nvPicPr>
          <p:cNvPr id="36" name="Picture 35">
            <a:extLst>
              <a:ext uri="{FF2B5EF4-FFF2-40B4-BE49-F238E27FC236}">
                <a16:creationId xmlns:a16="http://schemas.microsoft.com/office/drawing/2014/main" id="{EE0D2343-4084-0178-A74B-B0CFF8C6FF2A}"/>
              </a:ext>
            </a:extLst>
          </p:cNvPr>
          <p:cNvPicPr>
            <a:picLocks noChangeAspect="1"/>
          </p:cNvPicPr>
          <p:nvPr/>
        </p:nvPicPr>
        <p:blipFill>
          <a:blip r:embed="rId4"/>
          <a:stretch>
            <a:fillRect/>
          </a:stretch>
        </p:blipFill>
        <p:spPr>
          <a:xfrm>
            <a:off x="314747" y="5395161"/>
            <a:ext cx="1046905" cy="507992"/>
          </a:xfrm>
          <a:prstGeom prst="rect">
            <a:avLst/>
          </a:prstGeom>
        </p:spPr>
      </p:pic>
      <p:cxnSp>
        <p:nvCxnSpPr>
          <p:cNvPr id="37" name="Straight Arrow Connector 36">
            <a:extLst>
              <a:ext uri="{FF2B5EF4-FFF2-40B4-BE49-F238E27FC236}">
                <a16:creationId xmlns:a16="http://schemas.microsoft.com/office/drawing/2014/main" id="{CBD2496A-B4C1-686A-C441-A918DB3304E9}"/>
              </a:ext>
            </a:extLst>
          </p:cNvPr>
          <p:cNvCxnSpPr>
            <a:cxnSpLocks/>
          </p:cNvCxnSpPr>
          <p:nvPr/>
        </p:nvCxnSpPr>
        <p:spPr>
          <a:xfrm flipV="1">
            <a:off x="1489451" y="5245100"/>
            <a:ext cx="417149" cy="150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3" name="Graphic 42" descr="Store with solid fill">
            <a:extLst>
              <a:ext uri="{FF2B5EF4-FFF2-40B4-BE49-F238E27FC236}">
                <a16:creationId xmlns:a16="http://schemas.microsoft.com/office/drawing/2014/main" id="{A9425DD9-5C38-6ADA-B8C4-87B9BC4673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10458" y="5094528"/>
            <a:ext cx="747435" cy="747435"/>
          </a:xfrm>
          <a:prstGeom prst="rect">
            <a:avLst/>
          </a:prstGeom>
        </p:spPr>
      </p:pic>
      <p:cxnSp>
        <p:nvCxnSpPr>
          <p:cNvPr id="45" name="Straight Arrow Connector 44">
            <a:extLst>
              <a:ext uri="{FF2B5EF4-FFF2-40B4-BE49-F238E27FC236}">
                <a16:creationId xmlns:a16="http://schemas.microsoft.com/office/drawing/2014/main" id="{70278CF7-5894-829B-12F9-9541689B139E}"/>
              </a:ext>
            </a:extLst>
          </p:cNvPr>
          <p:cNvCxnSpPr>
            <a:cxnSpLocks/>
          </p:cNvCxnSpPr>
          <p:nvPr/>
        </p:nvCxnSpPr>
        <p:spPr>
          <a:xfrm flipH="1">
            <a:off x="4015160" y="5468245"/>
            <a:ext cx="9101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7" name="Graphic 46" descr="Store with solid fill">
            <a:extLst>
              <a:ext uri="{FF2B5EF4-FFF2-40B4-BE49-F238E27FC236}">
                <a16:creationId xmlns:a16="http://schemas.microsoft.com/office/drawing/2014/main" id="{EEACCBAD-5C2F-97A9-91AB-49943659FE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8565" y="5639145"/>
            <a:ext cx="747435" cy="747435"/>
          </a:xfrm>
          <a:prstGeom prst="rect">
            <a:avLst/>
          </a:prstGeom>
        </p:spPr>
      </p:pic>
      <p:cxnSp>
        <p:nvCxnSpPr>
          <p:cNvPr id="48" name="Straight Arrow Connector 47">
            <a:extLst>
              <a:ext uri="{FF2B5EF4-FFF2-40B4-BE49-F238E27FC236}">
                <a16:creationId xmlns:a16="http://schemas.microsoft.com/office/drawing/2014/main" id="{BBB205DA-EBEC-384D-2EC5-51C5C524AC70}"/>
              </a:ext>
            </a:extLst>
          </p:cNvPr>
          <p:cNvCxnSpPr>
            <a:cxnSpLocks/>
          </p:cNvCxnSpPr>
          <p:nvPr/>
        </p:nvCxnSpPr>
        <p:spPr>
          <a:xfrm flipH="1" flipV="1">
            <a:off x="4218379" y="5677663"/>
            <a:ext cx="1130186" cy="323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0" name="Picture 49">
            <a:extLst>
              <a:ext uri="{FF2B5EF4-FFF2-40B4-BE49-F238E27FC236}">
                <a16:creationId xmlns:a16="http://schemas.microsoft.com/office/drawing/2014/main" id="{02DCBD6F-CCEE-CADB-0DE2-5247900FF1B6}"/>
              </a:ext>
            </a:extLst>
          </p:cNvPr>
          <p:cNvPicPr>
            <a:picLocks noChangeAspect="1"/>
          </p:cNvPicPr>
          <p:nvPr/>
        </p:nvPicPr>
        <p:blipFill>
          <a:blip r:embed="rId7"/>
          <a:stretch>
            <a:fillRect/>
          </a:stretch>
        </p:blipFill>
        <p:spPr>
          <a:xfrm>
            <a:off x="3949749" y="6022284"/>
            <a:ext cx="575840" cy="636668"/>
          </a:xfrm>
          <a:prstGeom prst="rect">
            <a:avLst/>
          </a:prstGeom>
        </p:spPr>
      </p:pic>
      <p:cxnSp>
        <p:nvCxnSpPr>
          <p:cNvPr id="51" name="Straight Arrow Connector 50">
            <a:extLst>
              <a:ext uri="{FF2B5EF4-FFF2-40B4-BE49-F238E27FC236}">
                <a16:creationId xmlns:a16="http://schemas.microsoft.com/office/drawing/2014/main" id="{BFC56556-E240-CEE2-0447-2E04217DE13A}"/>
              </a:ext>
            </a:extLst>
          </p:cNvPr>
          <p:cNvCxnSpPr>
            <a:cxnSpLocks/>
          </p:cNvCxnSpPr>
          <p:nvPr/>
        </p:nvCxnSpPr>
        <p:spPr>
          <a:xfrm flipH="1" flipV="1">
            <a:off x="3470944" y="5910285"/>
            <a:ext cx="328618" cy="273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8C139B2B-8F00-B60F-9000-0A555872959F}"/>
              </a:ext>
            </a:extLst>
          </p:cNvPr>
          <p:cNvSpPr/>
          <p:nvPr/>
        </p:nvSpPr>
        <p:spPr>
          <a:xfrm>
            <a:off x="8412890" y="1291897"/>
            <a:ext cx="3016443"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How should we group “similar” establishments?</a:t>
            </a:r>
          </a:p>
        </p:txBody>
      </p:sp>
      <p:sp>
        <p:nvSpPr>
          <p:cNvPr id="54" name="Rectangle 53">
            <a:extLst>
              <a:ext uri="{FF2B5EF4-FFF2-40B4-BE49-F238E27FC236}">
                <a16:creationId xmlns:a16="http://schemas.microsoft.com/office/drawing/2014/main" id="{6F6652B6-BBD7-C914-8DFD-768594344222}"/>
              </a:ext>
            </a:extLst>
          </p:cNvPr>
          <p:cNvSpPr/>
          <p:nvPr/>
        </p:nvSpPr>
        <p:spPr>
          <a:xfrm>
            <a:off x="8789550" y="2359699"/>
            <a:ext cx="3016443"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How do we create an initial donor pool?</a:t>
            </a:r>
          </a:p>
        </p:txBody>
      </p:sp>
    </p:spTree>
    <p:extLst>
      <p:ext uri="{BB962C8B-B14F-4D97-AF65-F5344CB8AC3E}">
        <p14:creationId xmlns:p14="http://schemas.microsoft.com/office/powerpoint/2010/main" val="419966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18419-B6F2-8ED7-057F-B9A3B1374B1E}"/>
              </a:ext>
            </a:extLst>
          </p:cNvPr>
          <p:cNvSpPr>
            <a:spLocks noGrp="1"/>
          </p:cNvSpPr>
          <p:nvPr>
            <p:ph type="title"/>
          </p:nvPr>
        </p:nvSpPr>
        <p:spPr/>
        <p:txBody>
          <a:bodyPr/>
          <a:lstStyle/>
          <a:p>
            <a:r>
              <a:rPr lang="en-US" dirty="0"/>
              <a:t>Which Groupings Are “Similar”?</a:t>
            </a:r>
          </a:p>
        </p:txBody>
      </p:sp>
      <p:sp>
        <p:nvSpPr>
          <p:cNvPr id="5" name="Text Placeholder 4">
            <a:extLst>
              <a:ext uri="{FF2B5EF4-FFF2-40B4-BE49-F238E27FC236}">
                <a16:creationId xmlns:a16="http://schemas.microsoft.com/office/drawing/2014/main" id="{EFE34748-0ACD-58A2-BA8A-1BBC5BE0C8D3}"/>
              </a:ext>
            </a:extLst>
          </p:cNvPr>
          <p:cNvSpPr>
            <a:spLocks noGrp="1"/>
          </p:cNvSpPr>
          <p:nvPr>
            <p:ph type="body" idx="1"/>
          </p:nvPr>
        </p:nvSpPr>
        <p:spPr/>
        <p:txBody>
          <a:bodyPr/>
          <a:lstStyle/>
          <a:p>
            <a:r>
              <a:rPr lang="en-US" dirty="0"/>
              <a:t>Most Granular (Least Amount of Data)</a:t>
            </a:r>
          </a:p>
        </p:txBody>
      </p:sp>
      <p:pic>
        <p:nvPicPr>
          <p:cNvPr id="10" name="Content Placeholder 9">
            <a:extLst>
              <a:ext uri="{FF2B5EF4-FFF2-40B4-BE49-F238E27FC236}">
                <a16:creationId xmlns:a16="http://schemas.microsoft.com/office/drawing/2014/main" id="{78F3A26B-DC48-B2DD-6072-069A66AE795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839788" y="3185350"/>
            <a:ext cx="5157787" cy="2324038"/>
          </a:xfrm>
        </p:spPr>
      </p:pic>
      <p:sp>
        <p:nvSpPr>
          <p:cNvPr id="7" name="Text Placeholder 6">
            <a:extLst>
              <a:ext uri="{FF2B5EF4-FFF2-40B4-BE49-F238E27FC236}">
                <a16:creationId xmlns:a16="http://schemas.microsoft.com/office/drawing/2014/main" id="{8F23556D-33DC-F61C-7D10-CF83DF1F805A}"/>
              </a:ext>
            </a:extLst>
          </p:cNvPr>
          <p:cNvSpPr>
            <a:spLocks noGrp="1"/>
          </p:cNvSpPr>
          <p:nvPr>
            <p:ph type="body" sz="quarter" idx="3"/>
          </p:nvPr>
        </p:nvSpPr>
        <p:spPr/>
        <p:txBody>
          <a:bodyPr/>
          <a:lstStyle/>
          <a:p>
            <a:r>
              <a:rPr lang="en-US" dirty="0"/>
              <a:t>Less Granular (More Data)</a:t>
            </a:r>
          </a:p>
        </p:txBody>
      </p:sp>
      <p:pic>
        <p:nvPicPr>
          <p:cNvPr id="12" name="Content Placeholder 11">
            <a:extLst>
              <a:ext uri="{FF2B5EF4-FFF2-40B4-BE49-F238E27FC236}">
                <a16:creationId xmlns:a16="http://schemas.microsoft.com/office/drawing/2014/main" id="{AF8B9DBB-265D-6A38-C957-582B39444CFC}"/>
              </a:ext>
            </a:extLst>
          </p:cNvPr>
          <p:cNvPicPr>
            <a:picLocks noGrp="1" noChangeAspect="1"/>
          </p:cNvPicPr>
          <p:nvPr>
            <p:ph sz="quarter" idx="4"/>
          </p:nvPr>
        </p:nvPicPr>
        <p:blipFill>
          <a:blip r:embed="rId3"/>
          <a:stretch>
            <a:fillRect/>
          </a:stretch>
        </p:blipFill>
        <p:spPr>
          <a:xfrm>
            <a:off x="6716175" y="2671178"/>
            <a:ext cx="4095238" cy="3352381"/>
          </a:xfrm>
        </p:spPr>
      </p:pic>
    </p:spTree>
    <p:extLst>
      <p:ext uri="{BB962C8B-B14F-4D97-AF65-F5344CB8AC3E}">
        <p14:creationId xmlns:p14="http://schemas.microsoft.com/office/powerpoint/2010/main" val="360713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18419-B6F2-8ED7-057F-B9A3B1374B1E}"/>
              </a:ext>
            </a:extLst>
          </p:cNvPr>
          <p:cNvSpPr>
            <a:spLocks noGrp="1"/>
          </p:cNvSpPr>
          <p:nvPr>
            <p:ph type="title"/>
          </p:nvPr>
        </p:nvSpPr>
        <p:spPr/>
        <p:txBody>
          <a:bodyPr/>
          <a:lstStyle/>
          <a:p>
            <a:r>
              <a:rPr lang="en-US" dirty="0"/>
              <a:t>Which Groupings Are “Similar”?</a:t>
            </a:r>
          </a:p>
        </p:txBody>
      </p:sp>
      <p:sp>
        <p:nvSpPr>
          <p:cNvPr id="5" name="Text Placeholder 4">
            <a:extLst>
              <a:ext uri="{FF2B5EF4-FFF2-40B4-BE49-F238E27FC236}">
                <a16:creationId xmlns:a16="http://schemas.microsoft.com/office/drawing/2014/main" id="{EFE34748-0ACD-58A2-BA8A-1BBC5BE0C8D3}"/>
              </a:ext>
            </a:extLst>
          </p:cNvPr>
          <p:cNvSpPr>
            <a:spLocks noGrp="1"/>
          </p:cNvSpPr>
          <p:nvPr>
            <p:ph type="body" idx="1"/>
          </p:nvPr>
        </p:nvSpPr>
        <p:spPr/>
        <p:txBody>
          <a:bodyPr/>
          <a:lstStyle/>
          <a:p>
            <a:r>
              <a:rPr lang="en-US" dirty="0"/>
              <a:t>Most Granular (Least Amount of Data)</a:t>
            </a:r>
          </a:p>
        </p:txBody>
      </p:sp>
      <p:pic>
        <p:nvPicPr>
          <p:cNvPr id="10" name="Content Placeholder 9">
            <a:extLst>
              <a:ext uri="{FF2B5EF4-FFF2-40B4-BE49-F238E27FC236}">
                <a16:creationId xmlns:a16="http://schemas.microsoft.com/office/drawing/2014/main" id="{78F3A26B-DC48-B2DD-6072-069A66AE795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839788" y="3185350"/>
            <a:ext cx="5157787" cy="2324038"/>
          </a:xfrm>
        </p:spPr>
      </p:pic>
      <p:sp>
        <p:nvSpPr>
          <p:cNvPr id="7" name="Text Placeholder 6">
            <a:extLst>
              <a:ext uri="{FF2B5EF4-FFF2-40B4-BE49-F238E27FC236}">
                <a16:creationId xmlns:a16="http://schemas.microsoft.com/office/drawing/2014/main" id="{8F23556D-33DC-F61C-7D10-CF83DF1F805A}"/>
              </a:ext>
            </a:extLst>
          </p:cNvPr>
          <p:cNvSpPr>
            <a:spLocks noGrp="1"/>
          </p:cNvSpPr>
          <p:nvPr>
            <p:ph type="body" sz="quarter" idx="3"/>
          </p:nvPr>
        </p:nvSpPr>
        <p:spPr/>
        <p:txBody>
          <a:bodyPr/>
          <a:lstStyle/>
          <a:p>
            <a:r>
              <a:rPr lang="en-US" dirty="0"/>
              <a:t>Least Granular (Most Data)</a:t>
            </a:r>
          </a:p>
        </p:txBody>
      </p:sp>
      <p:pic>
        <p:nvPicPr>
          <p:cNvPr id="11" name="Content Placeholder 10">
            <a:extLst>
              <a:ext uri="{FF2B5EF4-FFF2-40B4-BE49-F238E27FC236}">
                <a16:creationId xmlns:a16="http://schemas.microsoft.com/office/drawing/2014/main" id="{12C8F6F9-340D-1E0C-07EC-8C65DFDA58BC}"/>
              </a:ext>
            </a:extLst>
          </p:cNvPr>
          <p:cNvPicPr>
            <a:picLocks noGrp="1" noChangeAspect="1"/>
          </p:cNvPicPr>
          <p:nvPr>
            <p:ph sz="quarter" idx="4"/>
          </p:nvPr>
        </p:nvPicPr>
        <p:blipFill>
          <a:blip r:embed="rId3"/>
          <a:stretch>
            <a:fillRect/>
          </a:stretch>
        </p:blipFill>
        <p:spPr>
          <a:xfrm>
            <a:off x="6997774" y="3090340"/>
            <a:ext cx="3009524" cy="2419048"/>
          </a:xfrm>
        </p:spPr>
      </p:pic>
    </p:spTree>
    <p:extLst>
      <p:ext uri="{BB962C8B-B14F-4D97-AF65-F5344CB8AC3E}">
        <p14:creationId xmlns:p14="http://schemas.microsoft.com/office/powerpoint/2010/main" val="678751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447567-C740-673B-F2AD-9042ED72E2E6}"/>
              </a:ext>
            </a:extLst>
          </p:cNvPr>
          <p:cNvSpPr>
            <a:spLocks noGrp="1"/>
          </p:cNvSpPr>
          <p:nvPr>
            <p:ph type="title"/>
          </p:nvPr>
        </p:nvSpPr>
        <p:spPr>
          <a:xfrm>
            <a:off x="838200" y="315396"/>
            <a:ext cx="10515600" cy="1325563"/>
          </a:xfrm>
        </p:spPr>
        <p:txBody>
          <a:bodyPr/>
          <a:lstStyle/>
          <a:p>
            <a:r>
              <a:rPr lang="en-US" dirty="0"/>
              <a:t>Adjustment Cell Collapsing Strategy</a:t>
            </a:r>
          </a:p>
        </p:txBody>
      </p:sp>
      <p:graphicFrame>
        <p:nvGraphicFramePr>
          <p:cNvPr id="9" name="Content Placeholder 8">
            <a:extLst>
              <a:ext uri="{FF2B5EF4-FFF2-40B4-BE49-F238E27FC236}">
                <a16:creationId xmlns:a16="http://schemas.microsoft.com/office/drawing/2014/main" id="{B0FC6B81-D742-5157-2D49-3940FE546EF1}"/>
              </a:ext>
            </a:extLst>
          </p:cNvPr>
          <p:cNvGraphicFramePr>
            <a:graphicFrameLocks noGrp="1"/>
          </p:cNvGraphicFramePr>
          <p:nvPr>
            <p:ph idx="1"/>
            <p:extLst>
              <p:ext uri="{D42A27DB-BD31-4B8C-83A1-F6EECF244321}">
                <p14:modId xmlns:p14="http://schemas.microsoft.com/office/powerpoint/2010/main" val="410180067"/>
              </p:ext>
            </p:extLst>
          </p:nvPr>
        </p:nvGraphicFramePr>
        <p:xfrm>
          <a:off x="1530532"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4DA7560B-AA33-52F3-C2B6-C26CD5CC9ADD}"/>
              </a:ext>
            </a:extLst>
          </p:cNvPr>
          <p:cNvSpPr txBox="1"/>
          <p:nvPr/>
        </p:nvSpPr>
        <p:spPr>
          <a:xfrm>
            <a:off x="838200" y="1640959"/>
            <a:ext cx="10391627" cy="461665"/>
          </a:xfrm>
          <a:prstGeom prst="rect">
            <a:avLst/>
          </a:prstGeom>
          <a:noFill/>
        </p:spPr>
        <p:txBody>
          <a:bodyPr wrap="none" rtlCol="0">
            <a:spAutoFit/>
          </a:bodyPr>
          <a:lstStyle/>
          <a:p>
            <a:pPr marL="342900" indent="-342900">
              <a:buFont typeface="+mj-lt"/>
              <a:buAutoNum type="arabicPeriod"/>
            </a:pPr>
            <a:r>
              <a:rPr lang="en-US" sz="2400" dirty="0"/>
              <a:t>Determine average MOS (frame payroll) per establishment in each baseline cell</a:t>
            </a:r>
          </a:p>
        </p:txBody>
      </p:sp>
      <p:pic>
        <p:nvPicPr>
          <p:cNvPr id="3" name="Picture 2">
            <a:extLst>
              <a:ext uri="{FF2B5EF4-FFF2-40B4-BE49-F238E27FC236}">
                <a16:creationId xmlns:a16="http://schemas.microsoft.com/office/drawing/2014/main" id="{080C2541-D93F-75DA-71EC-C7E212D91C6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595404" y="2685604"/>
            <a:ext cx="6748711" cy="1924149"/>
          </a:xfrm>
          <a:prstGeom prst="rect">
            <a:avLst/>
          </a:prstGeom>
        </p:spPr>
      </p:pic>
    </p:spTree>
    <p:extLst>
      <p:ext uri="{BB962C8B-B14F-4D97-AF65-F5344CB8AC3E}">
        <p14:creationId xmlns:p14="http://schemas.microsoft.com/office/powerpoint/2010/main" val="417628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0FC6B81-D742-5157-2D49-3940FE546EF1}"/>
              </a:ext>
            </a:extLst>
          </p:cNvPr>
          <p:cNvGraphicFramePr>
            <a:graphicFrameLocks noGrp="1"/>
          </p:cNvGraphicFramePr>
          <p:nvPr>
            <p:ph idx="1"/>
            <p:extLst>
              <p:ext uri="{D42A27DB-BD31-4B8C-83A1-F6EECF244321}">
                <p14:modId xmlns:p14="http://schemas.microsoft.com/office/powerpoint/2010/main" val="3552634710"/>
              </p:ext>
            </p:extLst>
          </p:nvPr>
        </p:nvGraphicFramePr>
        <p:xfrm>
          <a:off x="1079659" y="246659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a:extLst>
              <a:ext uri="{FF2B5EF4-FFF2-40B4-BE49-F238E27FC236}">
                <a16:creationId xmlns:a16="http://schemas.microsoft.com/office/drawing/2014/main" id="{6C935B61-9FC2-0DAC-B273-195F28F1961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75155" y="2873141"/>
            <a:ext cx="6443523" cy="1672685"/>
          </a:xfrm>
          <a:prstGeom prst="rect">
            <a:avLst/>
          </a:prstGeom>
        </p:spPr>
      </p:pic>
      <p:sp>
        <p:nvSpPr>
          <p:cNvPr id="7" name="Title 6">
            <a:extLst>
              <a:ext uri="{FF2B5EF4-FFF2-40B4-BE49-F238E27FC236}">
                <a16:creationId xmlns:a16="http://schemas.microsoft.com/office/drawing/2014/main" id="{4A447567-C740-673B-F2AD-9042ED72E2E6}"/>
              </a:ext>
            </a:extLst>
          </p:cNvPr>
          <p:cNvSpPr>
            <a:spLocks noGrp="1"/>
          </p:cNvSpPr>
          <p:nvPr>
            <p:ph type="title"/>
          </p:nvPr>
        </p:nvSpPr>
        <p:spPr>
          <a:xfrm>
            <a:off x="788484" y="40067"/>
            <a:ext cx="10515600" cy="1325563"/>
          </a:xfrm>
        </p:spPr>
        <p:txBody>
          <a:bodyPr/>
          <a:lstStyle/>
          <a:p>
            <a:r>
              <a:rPr lang="en-US" dirty="0"/>
              <a:t>Adjustment Cell Collapsing Strategy</a:t>
            </a:r>
          </a:p>
        </p:txBody>
      </p:sp>
      <p:sp>
        <p:nvSpPr>
          <p:cNvPr id="2" name="TextBox 1">
            <a:extLst>
              <a:ext uri="{FF2B5EF4-FFF2-40B4-BE49-F238E27FC236}">
                <a16:creationId xmlns:a16="http://schemas.microsoft.com/office/drawing/2014/main" id="{03AF61AA-7509-DFD3-5637-54DDC7C4F0EF}"/>
              </a:ext>
            </a:extLst>
          </p:cNvPr>
          <p:cNvSpPr txBox="1"/>
          <p:nvPr/>
        </p:nvSpPr>
        <p:spPr>
          <a:xfrm>
            <a:off x="788484" y="1025929"/>
            <a:ext cx="10896701" cy="1754326"/>
          </a:xfrm>
          <a:prstGeom prst="rect">
            <a:avLst/>
          </a:prstGeom>
          <a:noFill/>
        </p:spPr>
        <p:txBody>
          <a:bodyPr wrap="none" rtlCol="0">
            <a:spAutoFit/>
          </a:bodyPr>
          <a:lstStyle/>
          <a:p>
            <a:pPr marL="342900" indent="-342900">
              <a:buFont typeface="+mj-lt"/>
              <a:buAutoNum type="arabicPeriod"/>
            </a:pPr>
            <a:r>
              <a:rPr lang="en-US" sz="2400" dirty="0"/>
              <a:t>Determine average MOS (frame payroll) per establishment in each baseline cell</a:t>
            </a:r>
          </a:p>
          <a:p>
            <a:pPr marL="342900" indent="-342900">
              <a:buFont typeface="+mj-lt"/>
              <a:buAutoNum type="arabicPeriod"/>
            </a:pPr>
            <a:r>
              <a:rPr lang="en-US" sz="2400" dirty="0"/>
              <a:t>Determine all possible next tier collapsing strategies</a:t>
            </a:r>
          </a:p>
          <a:p>
            <a:pPr marL="800100" lvl="1" indent="-342900">
              <a:buFont typeface="Arial" panose="020B0604020202020204" pitchFamily="34" charset="0"/>
              <a:buChar char="•"/>
            </a:pPr>
            <a:r>
              <a:rPr lang="en-US" sz="2000" dirty="0"/>
              <a:t>Compute average MOS within collapsed cell</a:t>
            </a:r>
          </a:p>
          <a:p>
            <a:pPr marL="800100" lvl="1" indent="-342900">
              <a:buFont typeface="Arial" panose="020B0604020202020204" pitchFamily="34" charset="0"/>
              <a:buChar char="•"/>
            </a:pPr>
            <a:r>
              <a:rPr lang="en-US" sz="2000" dirty="0"/>
              <a:t>Compute average distance (Euclidean = Manhattan) from each original to collapsed cell</a:t>
            </a:r>
          </a:p>
          <a:p>
            <a:pPr marL="800100" lvl="1" indent="-342900">
              <a:buFont typeface="Arial" panose="020B0604020202020204" pitchFamily="34" charset="0"/>
              <a:buChar char="•"/>
            </a:pPr>
            <a:r>
              <a:rPr lang="en-US" sz="2000" dirty="0"/>
              <a:t>Compute average overall distance </a:t>
            </a:r>
            <a:r>
              <a:rPr lang="en-US" sz="2000" dirty="0">
                <a:solidFill>
                  <a:schemeClr val="bg1"/>
                </a:solidFill>
              </a:rPr>
              <a:t>Select collapsed cell scheme with minimum average distance</a:t>
            </a:r>
          </a:p>
        </p:txBody>
      </p:sp>
      <p:pic>
        <p:nvPicPr>
          <p:cNvPr id="18" name="Picture 17">
            <a:extLst>
              <a:ext uri="{FF2B5EF4-FFF2-40B4-BE49-F238E27FC236}">
                <a16:creationId xmlns:a16="http://schemas.microsoft.com/office/drawing/2014/main" id="{41820DD6-AEFA-97C7-1912-32C5877894F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051112" y="4578352"/>
            <a:ext cx="6748711" cy="1924149"/>
          </a:xfrm>
          <a:prstGeom prst="rect">
            <a:avLst/>
          </a:prstGeom>
        </p:spPr>
      </p:pic>
      <p:sp>
        <p:nvSpPr>
          <p:cNvPr id="20" name="Oval 19">
            <a:extLst>
              <a:ext uri="{FF2B5EF4-FFF2-40B4-BE49-F238E27FC236}">
                <a16:creationId xmlns:a16="http://schemas.microsoft.com/office/drawing/2014/main" id="{B8B8E5FD-202C-040B-7F92-6F1544982E91}"/>
              </a:ext>
            </a:extLst>
          </p:cNvPr>
          <p:cNvSpPr/>
          <p:nvPr/>
        </p:nvSpPr>
        <p:spPr>
          <a:xfrm>
            <a:off x="5753830" y="3416278"/>
            <a:ext cx="3102593" cy="914400"/>
          </a:xfrm>
          <a:prstGeom prst="ellipse">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Average overall distance = 436</a:t>
            </a:r>
          </a:p>
        </p:txBody>
      </p:sp>
      <p:sp>
        <p:nvSpPr>
          <p:cNvPr id="4" name="Rectangle 3">
            <a:extLst>
              <a:ext uri="{FF2B5EF4-FFF2-40B4-BE49-F238E27FC236}">
                <a16:creationId xmlns:a16="http://schemas.microsoft.com/office/drawing/2014/main" id="{65910CDB-5BB4-E671-B7B9-4B268FE4A2FD}"/>
              </a:ext>
            </a:extLst>
          </p:cNvPr>
          <p:cNvSpPr/>
          <p:nvPr/>
        </p:nvSpPr>
        <p:spPr>
          <a:xfrm>
            <a:off x="3867855" y="4231621"/>
            <a:ext cx="1019908" cy="53511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Average Distance</a:t>
            </a:r>
          </a:p>
        </p:txBody>
      </p:sp>
      <p:sp>
        <p:nvSpPr>
          <p:cNvPr id="5" name="Oval 4">
            <a:extLst>
              <a:ext uri="{FF2B5EF4-FFF2-40B4-BE49-F238E27FC236}">
                <a16:creationId xmlns:a16="http://schemas.microsoft.com/office/drawing/2014/main" id="{E3EAB056-DF0D-C0A2-84F1-CAA1DDCB7117}"/>
              </a:ext>
            </a:extLst>
          </p:cNvPr>
          <p:cNvSpPr/>
          <p:nvPr/>
        </p:nvSpPr>
        <p:spPr>
          <a:xfrm>
            <a:off x="5102235" y="4283468"/>
            <a:ext cx="1084385" cy="41935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0</a:t>
            </a:r>
          </a:p>
        </p:txBody>
      </p:sp>
      <p:sp>
        <p:nvSpPr>
          <p:cNvPr id="10" name="Oval 9">
            <a:extLst>
              <a:ext uri="{FF2B5EF4-FFF2-40B4-BE49-F238E27FC236}">
                <a16:creationId xmlns:a16="http://schemas.microsoft.com/office/drawing/2014/main" id="{87CED96F-0B82-7E8B-18B5-DAE7EB80B344}"/>
              </a:ext>
            </a:extLst>
          </p:cNvPr>
          <p:cNvSpPr/>
          <p:nvPr/>
        </p:nvSpPr>
        <p:spPr>
          <a:xfrm>
            <a:off x="6401092" y="4294533"/>
            <a:ext cx="1084385" cy="41935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0</a:t>
            </a:r>
          </a:p>
        </p:txBody>
      </p:sp>
      <p:sp>
        <p:nvSpPr>
          <p:cNvPr id="11" name="Oval 10">
            <a:extLst>
              <a:ext uri="{FF2B5EF4-FFF2-40B4-BE49-F238E27FC236}">
                <a16:creationId xmlns:a16="http://schemas.microsoft.com/office/drawing/2014/main" id="{CD2078FC-1EA1-8FA7-C93D-085E28693844}"/>
              </a:ext>
            </a:extLst>
          </p:cNvPr>
          <p:cNvSpPr/>
          <p:nvPr/>
        </p:nvSpPr>
        <p:spPr>
          <a:xfrm>
            <a:off x="7736579" y="4294533"/>
            <a:ext cx="1084385" cy="41935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0</a:t>
            </a:r>
          </a:p>
        </p:txBody>
      </p:sp>
      <p:sp>
        <p:nvSpPr>
          <p:cNvPr id="12" name="Oval 11">
            <a:extLst>
              <a:ext uri="{FF2B5EF4-FFF2-40B4-BE49-F238E27FC236}">
                <a16:creationId xmlns:a16="http://schemas.microsoft.com/office/drawing/2014/main" id="{D0C544A2-AF0D-3E8E-52E5-A0AB423E111E}"/>
              </a:ext>
            </a:extLst>
          </p:cNvPr>
          <p:cNvSpPr/>
          <p:nvPr/>
        </p:nvSpPr>
        <p:spPr>
          <a:xfrm>
            <a:off x="9078727" y="4283469"/>
            <a:ext cx="1084385" cy="41935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0</a:t>
            </a:r>
          </a:p>
        </p:txBody>
      </p:sp>
      <p:sp>
        <p:nvSpPr>
          <p:cNvPr id="13" name="Oval 12">
            <a:extLst>
              <a:ext uri="{FF2B5EF4-FFF2-40B4-BE49-F238E27FC236}">
                <a16:creationId xmlns:a16="http://schemas.microsoft.com/office/drawing/2014/main" id="{DB0A9DB1-1340-75BB-4884-F6E315B840A7}"/>
              </a:ext>
            </a:extLst>
          </p:cNvPr>
          <p:cNvSpPr/>
          <p:nvPr/>
        </p:nvSpPr>
        <p:spPr>
          <a:xfrm>
            <a:off x="10334293" y="4294533"/>
            <a:ext cx="1084385" cy="41935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2,182</a:t>
            </a:r>
          </a:p>
        </p:txBody>
      </p:sp>
    </p:spTree>
    <p:extLst>
      <p:ext uri="{BB962C8B-B14F-4D97-AF65-F5344CB8AC3E}">
        <p14:creationId xmlns:p14="http://schemas.microsoft.com/office/powerpoint/2010/main" val="419415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4" grpId="1" animBg="1"/>
      <p:bldP spid="5" grpId="0" animBg="1"/>
      <p:bldP spid="5"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0FC6B81-D742-5157-2D49-3940FE546EF1}"/>
              </a:ext>
            </a:extLst>
          </p:cNvPr>
          <p:cNvGraphicFramePr>
            <a:graphicFrameLocks noGrp="1"/>
          </p:cNvGraphicFramePr>
          <p:nvPr>
            <p:ph idx="1"/>
          </p:nvPr>
        </p:nvGraphicFramePr>
        <p:xfrm>
          <a:off x="1079659" y="246659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4A447567-C740-673B-F2AD-9042ED72E2E6}"/>
              </a:ext>
            </a:extLst>
          </p:cNvPr>
          <p:cNvSpPr>
            <a:spLocks noGrp="1"/>
          </p:cNvSpPr>
          <p:nvPr>
            <p:ph type="title"/>
          </p:nvPr>
        </p:nvSpPr>
        <p:spPr>
          <a:xfrm>
            <a:off x="850471" y="138399"/>
            <a:ext cx="10515600" cy="1325563"/>
          </a:xfrm>
        </p:spPr>
        <p:txBody>
          <a:bodyPr/>
          <a:lstStyle/>
          <a:p>
            <a:r>
              <a:rPr lang="en-US" dirty="0"/>
              <a:t>Adjustment Cell Collapsing Strategy</a:t>
            </a:r>
          </a:p>
        </p:txBody>
      </p:sp>
      <p:sp>
        <p:nvSpPr>
          <p:cNvPr id="2" name="TextBox 1">
            <a:extLst>
              <a:ext uri="{FF2B5EF4-FFF2-40B4-BE49-F238E27FC236}">
                <a16:creationId xmlns:a16="http://schemas.microsoft.com/office/drawing/2014/main" id="{03AF61AA-7509-DFD3-5637-54DDC7C4F0EF}"/>
              </a:ext>
            </a:extLst>
          </p:cNvPr>
          <p:cNvSpPr txBox="1"/>
          <p:nvPr/>
        </p:nvSpPr>
        <p:spPr>
          <a:xfrm>
            <a:off x="900186" y="1093124"/>
            <a:ext cx="10391627" cy="2062103"/>
          </a:xfrm>
          <a:prstGeom prst="rect">
            <a:avLst/>
          </a:prstGeom>
          <a:noFill/>
        </p:spPr>
        <p:txBody>
          <a:bodyPr wrap="none" rtlCol="0">
            <a:spAutoFit/>
          </a:bodyPr>
          <a:lstStyle/>
          <a:p>
            <a:pPr marL="342900" indent="-342900">
              <a:buFont typeface="+mj-lt"/>
              <a:buAutoNum type="arabicPeriod"/>
            </a:pPr>
            <a:r>
              <a:rPr lang="en-US" sz="2400" dirty="0"/>
              <a:t>Determine average MOS (frame payroll) per establishment in each baseline cell</a:t>
            </a:r>
          </a:p>
          <a:p>
            <a:pPr marL="342900" indent="-342900">
              <a:buFont typeface="+mj-lt"/>
              <a:buAutoNum type="arabicPeriod"/>
            </a:pPr>
            <a:r>
              <a:rPr lang="en-US" sz="2400" dirty="0"/>
              <a:t>Determine all possible next tier collapsing strategies</a:t>
            </a:r>
          </a:p>
          <a:p>
            <a:pPr marL="800100" lvl="1" indent="-342900">
              <a:buFont typeface="Arial" panose="020B0604020202020204" pitchFamily="34" charset="0"/>
              <a:buChar char="•"/>
            </a:pPr>
            <a:r>
              <a:rPr lang="en-US" sz="2000" dirty="0"/>
              <a:t>Compute average MOS within collapsed cell</a:t>
            </a:r>
          </a:p>
          <a:p>
            <a:pPr marL="800100" lvl="1" indent="-342900">
              <a:buFont typeface="Arial" panose="020B0604020202020204" pitchFamily="34" charset="0"/>
              <a:buChar char="•"/>
            </a:pPr>
            <a:r>
              <a:rPr lang="en-US" sz="2000" dirty="0"/>
              <a:t>Compute average distance (Euclidean = Manhattan) from each original to collapsed cell</a:t>
            </a:r>
          </a:p>
          <a:p>
            <a:pPr marL="800100" lvl="1" indent="-342900">
              <a:buFont typeface="Arial" panose="020B0604020202020204" pitchFamily="34" charset="0"/>
              <a:buChar char="•"/>
            </a:pPr>
            <a:r>
              <a:rPr lang="en-US" sz="2000" dirty="0"/>
              <a:t>Compute average overall distance</a:t>
            </a:r>
          </a:p>
          <a:p>
            <a:pPr marL="800100" lvl="1" indent="-342900">
              <a:buFont typeface="Arial" panose="020B0604020202020204" pitchFamily="34" charset="0"/>
              <a:buChar char="•"/>
            </a:pPr>
            <a:r>
              <a:rPr lang="en-US" sz="2000" dirty="0">
                <a:solidFill>
                  <a:schemeClr val="bg1"/>
                </a:solidFill>
              </a:rPr>
              <a:t>Select collapsed cell scheme with minimum average distance</a:t>
            </a:r>
          </a:p>
        </p:txBody>
      </p:sp>
      <p:pic>
        <p:nvPicPr>
          <p:cNvPr id="18" name="Picture 17">
            <a:extLst>
              <a:ext uri="{FF2B5EF4-FFF2-40B4-BE49-F238E27FC236}">
                <a16:creationId xmlns:a16="http://schemas.microsoft.com/office/drawing/2014/main" id="{41820DD6-AEFA-97C7-1912-32C5877894F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095527" y="4795452"/>
            <a:ext cx="6748711" cy="1924149"/>
          </a:xfrm>
          <a:prstGeom prst="rect">
            <a:avLst/>
          </a:prstGeom>
        </p:spPr>
      </p:pic>
      <p:sp>
        <p:nvSpPr>
          <p:cNvPr id="20" name="Oval 19">
            <a:extLst>
              <a:ext uri="{FF2B5EF4-FFF2-40B4-BE49-F238E27FC236}">
                <a16:creationId xmlns:a16="http://schemas.microsoft.com/office/drawing/2014/main" id="{B8B8E5FD-202C-040B-7F92-6F1544982E91}"/>
              </a:ext>
            </a:extLst>
          </p:cNvPr>
          <p:cNvSpPr/>
          <p:nvPr/>
        </p:nvSpPr>
        <p:spPr>
          <a:xfrm>
            <a:off x="5151408" y="3881052"/>
            <a:ext cx="3102593" cy="91440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Average overall distance = 707</a:t>
            </a:r>
          </a:p>
        </p:txBody>
      </p:sp>
      <p:pic>
        <p:nvPicPr>
          <p:cNvPr id="5" name="Picture 4">
            <a:extLst>
              <a:ext uri="{FF2B5EF4-FFF2-40B4-BE49-F238E27FC236}">
                <a16:creationId xmlns:a16="http://schemas.microsoft.com/office/drawing/2014/main" id="{9ED2B2FD-C078-1E73-72E7-8569D435164A}"/>
              </a:ext>
            </a:extLst>
          </p:cNvPr>
          <p:cNvPicPr>
            <a:picLocks noChangeAspect="1"/>
          </p:cNvPicPr>
          <p:nvPr/>
        </p:nvPicPr>
        <p:blipFill>
          <a:blip r:embed="rId8"/>
          <a:stretch>
            <a:fillRect/>
          </a:stretch>
        </p:blipFill>
        <p:spPr>
          <a:xfrm>
            <a:off x="6540715" y="3043683"/>
            <a:ext cx="3498434" cy="1903947"/>
          </a:xfrm>
          <a:prstGeom prst="rect">
            <a:avLst/>
          </a:prstGeom>
        </p:spPr>
      </p:pic>
    </p:spTree>
    <p:extLst>
      <p:ext uri="{BB962C8B-B14F-4D97-AF65-F5344CB8AC3E}">
        <p14:creationId xmlns:p14="http://schemas.microsoft.com/office/powerpoint/2010/main" val="335130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E77E-2FFE-D0AA-079C-5ECF3B209C75}"/>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AD924FF9-A0D7-86C2-73AB-095C98F5949B}"/>
              </a:ext>
            </a:extLst>
          </p:cNvPr>
          <p:cNvSpPr>
            <a:spLocks noGrp="1"/>
          </p:cNvSpPr>
          <p:nvPr>
            <p:ph idx="1"/>
          </p:nvPr>
        </p:nvSpPr>
        <p:spPr>
          <a:xfrm>
            <a:off x="838200" y="1580092"/>
            <a:ext cx="10515600" cy="4351338"/>
          </a:xfrm>
        </p:spPr>
        <p:txBody>
          <a:bodyPr numCol="2">
            <a:normAutofit/>
          </a:bodyPr>
          <a:lstStyle/>
          <a:p>
            <a:pPr marL="0" indent="0">
              <a:buNone/>
            </a:pPr>
            <a:r>
              <a:rPr lang="en-US" sz="2000" b="1" dirty="0"/>
              <a:t>Cell Design for Nonresponse Adjustment Team</a:t>
            </a:r>
          </a:p>
          <a:p>
            <a:pPr marL="0" indent="0">
              <a:lnSpc>
                <a:spcPct val="100000"/>
              </a:lnSpc>
              <a:spcBef>
                <a:spcPts val="0"/>
              </a:spcBef>
              <a:buNone/>
            </a:pPr>
            <a:endParaRPr lang="en-US" sz="2000" dirty="0"/>
          </a:p>
          <a:p>
            <a:pPr marL="0" indent="0">
              <a:lnSpc>
                <a:spcPct val="100000"/>
              </a:lnSpc>
              <a:spcBef>
                <a:spcPts val="0"/>
              </a:spcBef>
              <a:buNone/>
            </a:pPr>
            <a:r>
              <a:rPr lang="en-US" sz="1800" dirty="0"/>
              <a:t>Caroline Dennis* &amp; Christina </a:t>
            </a:r>
            <a:r>
              <a:rPr lang="en-US" sz="1800" dirty="0" err="1"/>
              <a:t>Gouvatsos</a:t>
            </a:r>
            <a:r>
              <a:rPr lang="en-US" sz="1800" dirty="0"/>
              <a:t>*</a:t>
            </a:r>
          </a:p>
          <a:p>
            <a:pPr marL="0" indent="0">
              <a:lnSpc>
                <a:spcPct val="100000"/>
              </a:lnSpc>
              <a:spcBef>
                <a:spcPts val="0"/>
              </a:spcBef>
              <a:buNone/>
            </a:pPr>
            <a:r>
              <a:rPr lang="en-US" sz="1800" dirty="0"/>
              <a:t>Sunitha </a:t>
            </a:r>
            <a:r>
              <a:rPr lang="en-US" sz="1800" dirty="0" err="1"/>
              <a:t>Cherussey</a:t>
            </a:r>
            <a:endParaRPr lang="en-US" sz="1800" dirty="0"/>
          </a:p>
          <a:p>
            <a:pPr marL="0" indent="0">
              <a:lnSpc>
                <a:spcPct val="100000"/>
              </a:lnSpc>
              <a:spcBef>
                <a:spcPts val="0"/>
              </a:spcBef>
              <a:buNone/>
            </a:pPr>
            <a:r>
              <a:rPr lang="en-US" sz="1800" dirty="0" err="1"/>
              <a:t>Arezou</a:t>
            </a:r>
            <a:r>
              <a:rPr lang="en-US" sz="1800" dirty="0"/>
              <a:t> </a:t>
            </a:r>
            <a:r>
              <a:rPr lang="en-US" sz="1800" dirty="0" err="1"/>
              <a:t>Koohi</a:t>
            </a:r>
            <a:r>
              <a:rPr lang="en-US" sz="1800" dirty="0"/>
              <a:t> </a:t>
            </a:r>
          </a:p>
          <a:p>
            <a:pPr marL="0" indent="0">
              <a:lnSpc>
                <a:spcPct val="100000"/>
              </a:lnSpc>
              <a:spcBef>
                <a:spcPts val="0"/>
              </a:spcBef>
              <a:buNone/>
            </a:pPr>
            <a:r>
              <a:rPr lang="en-US" sz="1800" dirty="0"/>
              <a:t>Lydia Shia </a:t>
            </a:r>
          </a:p>
          <a:p>
            <a:pPr marL="0" indent="0">
              <a:lnSpc>
                <a:spcPct val="100000"/>
              </a:lnSpc>
              <a:spcBef>
                <a:spcPts val="0"/>
              </a:spcBef>
              <a:buNone/>
            </a:pPr>
            <a:r>
              <a:rPr lang="en-US" sz="1800" dirty="0"/>
              <a:t>Adam </a:t>
            </a:r>
            <a:r>
              <a:rPr lang="en-US" sz="1800" dirty="0" err="1"/>
              <a:t>Sutmiller</a:t>
            </a:r>
            <a:r>
              <a:rPr lang="en-US" sz="1800" dirty="0"/>
              <a:t> </a:t>
            </a:r>
          </a:p>
          <a:p>
            <a:pPr marL="0" indent="0">
              <a:lnSpc>
                <a:spcPct val="100000"/>
              </a:lnSpc>
              <a:spcBef>
                <a:spcPts val="0"/>
              </a:spcBef>
              <a:buNone/>
            </a:pPr>
            <a:r>
              <a:rPr lang="en-US" sz="1800" dirty="0"/>
              <a:t>Dan </a:t>
            </a:r>
            <a:r>
              <a:rPr lang="en-US" sz="1800" dirty="0" err="1"/>
              <a:t>Tulp</a:t>
            </a:r>
            <a:r>
              <a:rPr lang="en-US" sz="1800" dirty="0"/>
              <a:t> </a:t>
            </a:r>
          </a:p>
          <a:p>
            <a:pPr marL="0" indent="0">
              <a:lnSpc>
                <a:spcPct val="100000"/>
              </a:lnSpc>
              <a:spcBef>
                <a:spcPts val="0"/>
              </a:spcBef>
              <a:buNone/>
            </a:pPr>
            <a:r>
              <a:rPr lang="en-US" sz="1800" dirty="0"/>
              <a:t>Kirk White </a:t>
            </a:r>
          </a:p>
          <a:p>
            <a:pPr marL="0" indent="0">
              <a:lnSpc>
                <a:spcPct val="100000"/>
              </a:lnSpc>
              <a:spcBef>
                <a:spcPts val="0"/>
              </a:spcBef>
              <a:buNone/>
            </a:pPr>
            <a:r>
              <a:rPr lang="en-US" sz="1800" dirty="0" err="1"/>
              <a:t>Yeng</a:t>
            </a:r>
            <a:r>
              <a:rPr lang="en-US" sz="1800" dirty="0"/>
              <a:t> Xiong </a:t>
            </a:r>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r>
              <a:rPr lang="en-US" sz="2000" b="1" dirty="0"/>
              <a:t>Hot Deck Imputation (Establishment Data) Team</a:t>
            </a:r>
          </a:p>
          <a:p>
            <a:pPr marL="0" indent="0">
              <a:lnSpc>
                <a:spcPct val="100000"/>
              </a:lnSpc>
              <a:spcBef>
                <a:spcPts val="0"/>
              </a:spcBef>
              <a:buNone/>
            </a:pPr>
            <a:endParaRPr lang="en-US" sz="1800" b="1" dirty="0"/>
          </a:p>
          <a:p>
            <a:pPr marL="0" indent="0">
              <a:lnSpc>
                <a:spcPct val="100000"/>
              </a:lnSpc>
              <a:spcBef>
                <a:spcPts val="0"/>
              </a:spcBef>
              <a:buNone/>
            </a:pPr>
            <a:r>
              <a:rPr lang="en-US" sz="1800" dirty="0"/>
              <a:t>Jonathan </a:t>
            </a:r>
            <a:r>
              <a:rPr lang="en-US" sz="1800" dirty="0" err="1"/>
              <a:t>Commike</a:t>
            </a:r>
            <a:r>
              <a:rPr lang="en-US" sz="1800" dirty="0"/>
              <a:t>*, Christina </a:t>
            </a:r>
            <a:r>
              <a:rPr lang="en-US" sz="1800" dirty="0" err="1"/>
              <a:t>Gouvatsos</a:t>
            </a:r>
            <a:r>
              <a:rPr lang="en-US" sz="1800" dirty="0"/>
              <a:t>*, &amp; Jenny Thompson*</a:t>
            </a:r>
          </a:p>
          <a:p>
            <a:pPr marL="0" indent="0">
              <a:lnSpc>
                <a:spcPct val="100000"/>
              </a:lnSpc>
              <a:spcBef>
                <a:spcPts val="0"/>
              </a:spcBef>
              <a:buNone/>
            </a:pPr>
            <a:r>
              <a:rPr lang="en-US" sz="1800" dirty="0"/>
              <a:t>Laura Bechtel</a:t>
            </a:r>
          </a:p>
          <a:p>
            <a:pPr marL="0" indent="0">
              <a:lnSpc>
                <a:spcPct val="100000"/>
              </a:lnSpc>
              <a:spcBef>
                <a:spcPts val="0"/>
              </a:spcBef>
              <a:buNone/>
            </a:pPr>
            <a:r>
              <a:rPr lang="en-US" sz="1800" dirty="0"/>
              <a:t>James Hunt</a:t>
            </a:r>
          </a:p>
          <a:p>
            <a:pPr marL="0" indent="0">
              <a:lnSpc>
                <a:spcPct val="100000"/>
              </a:lnSpc>
              <a:spcBef>
                <a:spcPts val="0"/>
              </a:spcBef>
              <a:buNone/>
            </a:pPr>
            <a:r>
              <a:rPr lang="en-US" sz="1800" dirty="0"/>
              <a:t>Kulbhushan Sharma</a:t>
            </a:r>
          </a:p>
          <a:p>
            <a:pPr marL="0" indent="0">
              <a:lnSpc>
                <a:spcPct val="100000"/>
              </a:lnSpc>
              <a:spcBef>
                <a:spcPts val="0"/>
              </a:spcBef>
              <a:buNone/>
            </a:pPr>
            <a:r>
              <a:rPr lang="en-US" sz="1800" dirty="0"/>
              <a:t>Alicia Ranae Smith</a:t>
            </a:r>
          </a:p>
          <a:p>
            <a:pPr marL="0" indent="0">
              <a:lnSpc>
                <a:spcPct val="100000"/>
              </a:lnSpc>
              <a:spcBef>
                <a:spcPts val="0"/>
              </a:spcBef>
              <a:buNone/>
            </a:pPr>
            <a:r>
              <a:rPr lang="en-US" sz="1800" dirty="0"/>
              <a:t>Katrina </a:t>
            </a:r>
            <a:r>
              <a:rPr lang="en-US" sz="1800" dirty="0" err="1"/>
              <a:t>Washingon</a:t>
            </a:r>
            <a:endParaRPr lang="en-US" sz="1800" dirty="0"/>
          </a:p>
          <a:p>
            <a:pPr marL="457200" lvl="1" indent="0">
              <a:buNone/>
            </a:pPr>
            <a:endParaRPr lang="en-US" dirty="0"/>
          </a:p>
        </p:txBody>
      </p:sp>
      <p:sp>
        <p:nvSpPr>
          <p:cNvPr id="4" name="TextBox 3">
            <a:extLst>
              <a:ext uri="{FF2B5EF4-FFF2-40B4-BE49-F238E27FC236}">
                <a16:creationId xmlns:a16="http://schemas.microsoft.com/office/drawing/2014/main" id="{127654CA-A6F6-85E1-6FFD-FA7C40CC5825}"/>
              </a:ext>
            </a:extLst>
          </p:cNvPr>
          <p:cNvSpPr txBox="1"/>
          <p:nvPr/>
        </p:nvSpPr>
        <p:spPr>
          <a:xfrm>
            <a:off x="958362" y="5380893"/>
            <a:ext cx="1686680" cy="369332"/>
          </a:xfrm>
          <a:prstGeom prst="rect">
            <a:avLst/>
          </a:prstGeom>
          <a:noFill/>
        </p:spPr>
        <p:txBody>
          <a:bodyPr wrap="none" rtlCol="0">
            <a:spAutoFit/>
          </a:bodyPr>
          <a:lstStyle/>
          <a:p>
            <a:r>
              <a:rPr lang="en-US" dirty="0"/>
              <a:t>* Team co-leads</a:t>
            </a:r>
          </a:p>
        </p:txBody>
      </p:sp>
    </p:spTree>
    <p:extLst>
      <p:ext uri="{BB962C8B-B14F-4D97-AF65-F5344CB8AC3E}">
        <p14:creationId xmlns:p14="http://schemas.microsoft.com/office/powerpoint/2010/main" val="2731134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0FC6B81-D742-5157-2D49-3940FE546EF1}"/>
              </a:ext>
            </a:extLst>
          </p:cNvPr>
          <p:cNvGraphicFramePr>
            <a:graphicFrameLocks noGrp="1"/>
          </p:cNvGraphicFramePr>
          <p:nvPr>
            <p:ph idx="1"/>
            <p:extLst>
              <p:ext uri="{D42A27DB-BD31-4B8C-83A1-F6EECF244321}">
                <p14:modId xmlns:p14="http://schemas.microsoft.com/office/powerpoint/2010/main" val="548860659"/>
              </p:ext>
            </p:extLst>
          </p:nvPr>
        </p:nvGraphicFramePr>
        <p:xfrm>
          <a:off x="1079659" y="246659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4A447567-C740-673B-F2AD-9042ED72E2E6}"/>
              </a:ext>
            </a:extLst>
          </p:cNvPr>
          <p:cNvSpPr>
            <a:spLocks noGrp="1"/>
          </p:cNvSpPr>
          <p:nvPr>
            <p:ph type="title"/>
          </p:nvPr>
        </p:nvSpPr>
        <p:spPr>
          <a:xfrm>
            <a:off x="850471" y="138399"/>
            <a:ext cx="10515600" cy="1325563"/>
          </a:xfrm>
        </p:spPr>
        <p:txBody>
          <a:bodyPr/>
          <a:lstStyle/>
          <a:p>
            <a:r>
              <a:rPr lang="en-US" dirty="0"/>
              <a:t>Adjustment Cell Collapsing Strategy</a:t>
            </a:r>
          </a:p>
        </p:txBody>
      </p:sp>
      <p:sp>
        <p:nvSpPr>
          <p:cNvPr id="2" name="TextBox 1">
            <a:extLst>
              <a:ext uri="{FF2B5EF4-FFF2-40B4-BE49-F238E27FC236}">
                <a16:creationId xmlns:a16="http://schemas.microsoft.com/office/drawing/2014/main" id="{03AF61AA-7509-DFD3-5637-54DDC7C4F0EF}"/>
              </a:ext>
            </a:extLst>
          </p:cNvPr>
          <p:cNvSpPr txBox="1"/>
          <p:nvPr/>
        </p:nvSpPr>
        <p:spPr>
          <a:xfrm>
            <a:off x="900186" y="1093124"/>
            <a:ext cx="10391627" cy="2062103"/>
          </a:xfrm>
          <a:prstGeom prst="rect">
            <a:avLst/>
          </a:prstGeom>
          <a:noFill/>
        </p:spPr>
        <p:txBody>
          <a:bodyPr wrap="none" rtlCol="0">
            <a:spAutoFit/>
          </a:bodyPr>
          <a:lstStyle/>
          <a:p>
            <a:pPr marL="342900" indent="-342900">
              <a:buFont typeface="+mj-lt"/>
              <a:buAutoNum type="arabicPeriod"/>
            </a:pPr>
            <a:r>
              <a:rPr lang="en-US" sz="2400" dirty="0"/>
              <a:t>Determine average MOS (frame payroll) per establishment in each baseline cell</a:t>
            </a:r>
          </a:p>
          <a:p>
            <a:pPr marL="342900" indent="-342900">
              <a:buFont typeface="+mj-lt"/>
              <a:buAutoNum type="arabicPeriod"/>
            </a:pPr>
            <a:r>
              <a:rPr lang="en-US" sz="2400" dirty="0"/>
              <a:t>Determine all possible next tier collapsing strategies</a:t>
            </a:r>
          </a:p>
          <a:p>
            <a:pPr marL="800100" lvl="1" indent="-342900">
              <a:buFont typeface="Arial" panose="020B0604020202020204" pitchFamily="34" charset="0"/>
              <a:buChar char="•"/>
            </a:pPr>
            <a:r>
              <a:rPr lang="en-US" sz="2000" dirty="0"/>
              <a:t>Compute average MOS within collapsed cell</a:t>
            </a:r>
          </a:p>
          <a:p>
            <a:pPr marL="800100" lvl="1" indent="-342900">
              <a:buFont typeface="Arial" panose="020B0604020202020204" pitchFamily="34" charset="0"/>
              <a:buChar char="•"/>
            </a:pPr>
            <a:r>
              <a:rPr lang="en-US" sz="2000" dirty="0"/>
              <a:t>Compute average distance (Euclidean = Manhattan) from each original to collapsed cell</a:t>
            </a:r>
          </a:p>
          <a:p>
            <a:pPr marL="800100" lvl="1" indent="-342900">
              <a:buFont typeface="Arial" panose="020B0604020202020204" pitchFamily="34" charset="0"/>
              <a:buChar char="•"/>
            </a:pPr>
            <a:r>
              <a:rPr lang="en-US" sz="2000" dirty="0"/>
              <a:t>Compute average overall distance</a:t>
            </a:r>
          </a:p>
          <a:p>
            <a:pPr marL="800100" lvl="1" indent="-342900">
              <a:buFont typeface="Arial" panose="020B0604020202020204" pitchFamily="34" charset="0"/>
              <a:buChar char="•"/>
            </a:pPr>
            <a:r>
              <a:rPr lang="en-US" sz="2000" dirty="0">
                <a:solidFill>
                  <a:schemeClr val="bg1"/>
                </a:solidFill>
              </a:rPr>
              <a:t>Select collapsed cell scheme with minimum average distance</a:t>
            </a:r>
          </a:p>
        </p:txBody>
      </p:sp>
      <p:sp>
        <p:nvSpPr>
          <p:cNvPr id="20" name="Oval 19">
            <a:extLst>
              <a:ext uri="{FF2B5EF4-FFF2-40B4-BE49-F238E27FC236}">
                <a16:creationId xmlns:a16="http://schemas.microsoft.com/office/drawing/2014/main" id="{B8B8E5FD-202C-040B-7F92-6F1544982E91}"/>
              </a:ext>
            </a:extLst>
          </p:cNvPr>
          <p:cNvSpPr/>
          <p:nvPr/>
        </p:nvSpPr>
        <p:spPr>
          <a:xfrm>
            <a:off x="5247661" y="4492950"/>
            <a:ext cx="3102593" cy="91440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Average overall distance = 707</a:t>
            </a:r>
          </a:p>
        </p:txBody>
      </p:sp>
      <p:sp>
        <p:nvSpPr>
          <p:cNvPr id="3" name="Oval 2">
            <a:extLst>
              <a:ext uri="{FF2B5EF4-FFF2-40B4-BE49-F238E27FC236}">
                <a16:creationId xmlns:a16="http://schemas.microsoft.com/office/drawing/2014/main" id="{3D4B224F-C75C-88DB-0816-25A9FB29CF2D}"/>
              </a:ext>
            </a:extLst>
          </p:cNvPr>
          <p:cNvSpPr/>
          <p:nvPr/>
        </p:nvSpPr>
        <p:spPr>
          <a:xfrm>
            <a:off x="5247660" y="3429000"/>
            <a:ext cx="3102593" cy="914400"/>
          </a:xfrm>
          <a:prstGeom prst="ellipse">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Average overall distance = 436</a:t>
            </a:r>
          </a:p>
        </p:txBody>
      </p:sp>
      <p:sp>
        <p:nvSpPr>
          <p:cNvPr id="4" name="Smiley Face 3">
            <a:extLst>
              <a:ext uri="{FF2B5EF4-FFF2-40B4-BE49-F238E27FC236}">
                <a16:creationId xmlns:a16="http://schemas.microsoft.com/office/drawing/2014/main" id="{A6AE3E53-E07C-9680-F407-A00E07449724}"/>
              </a:ext>
            </a:extLst>
          </p:cNvPr>
          <p:cNvSpPr/>
          <p:nvPr/>
        </p:nvSpPr>
        <p:spPr>
          <a:xfrm>
            <a:off x="8748346" y="3366888"/>
            <a:ext cx="914400" cy="914400"/>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79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447567-C740-673B-F2AD-9042ED72E2E6}"/>
              </a:ext>
            </a:extLst>
          </p:cNvPr>
          <p:cNvSpPr>
            <a:spLocks noGrp="1"/>
          </p:cNvSpPr>
          <p:nvPr>
            <p:ph type="title"/>
          </p:nvPr>
        </p:nvSpPr>
        <p:spPr/>
        <p:txBody>
          <a:bodyPr/>
          <a:lstStyle/>
          <a:p>
            <a:r>
              <a:rPr lang="en-US" dirty="0"/>
              <a:t>Adjustment Cell Collapsing Strategy</a:t>
            </a:r>
          </a:p>
        </p:txBody>
      </p:sp>
      <p:graphicFrame>
        <p:nvGraphicFramePr>
          <p:cNvPr id="9" name="Content Placeholder 8">
            <a:extLst>
              <a:ext uri="{FF2B5EF4-FFF2-40B4-BE49-F238E27FC236}">
                <a16:creationId xmlns:a16="http://schemas.microsoft.com/office/drawing/2014/main" id="{B0FC6B81-D742-5157-2D49-3940FE546EF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ircle: Hollow 1">
            <a:extLst>
              <a:ext uri="{FF2B5EF4-FFF2-40B4-BE49-F238E27FC236}">
                <a16:creationId xmlns:a16="http://schemas.microsoft.com/office/drawing/2014/main" id="{9C8DC410-D29F-9E92-2913-E2FB285FD496}"/>
              </a:ext>
            </a:extLst>
          </p:cNvPr>
          <p:cNvSpPr/>
          <p:nvPr/>
        </p:nvSpPr>
        <p:spPr>
          <a:xfrm>
            <a:off x="2959256" y="3291840"/>
            <a:ext cx="1743015" cy="927463"/>
          </a:xfrm>
          <a:prstGeom prst="donut">
            <a:avLst>
              <a:gd name="adj" fmla="val 3549"/>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765DCD40-B082-FF0D-816E-C97226714C58}"/>
              </a:ext>
            </a:extLst>
          </p:cNvPr>
          <p:cNvSpPr txBox="1"/>
          <p:nvPr/>
        </p:nvSpPr>
        <p:spPr>
          <a:xfrm>
            <a:off x="3056709" y="2638697"/>
            <a:ext cx="1760867" cy="369332"/>
          </a:xfrm>
          <a:prstGeom prst="rect">
            <a:avLst/>
          </a:prstGeom>
          <a:noFill/>
        </p:spPr>
        <p:txBody>
          <a:bodyPr wrap="none" rtlCol="0">
            <a:spAutoFit/>
          </a:bodyPr>
          <a:lstStyle/>
          <a:p>
            <a:r>
              <a:rPr lang="en-US" b="1" i="1" dirty="0"/>
              <a:t>Collapsing Tier 1</a:t>
            </a:r>
          </a:p>
        </p:txBody>
      </p:sp>
      <p:sp>
        <p:nvSpPr>
          <p:cNvPr id="4" name="TextBox 3">
            <a:extLst>
              <a:ext uri="{FF2B5EF4-FFF2-40B4-BE49-F238E27FC236}">
                <a16:creationId xmlns:a16="http://schemas.microsoft.com/office/drawing/2014/main" id="{BA6A534F-50AF-D033-3D2D-DE8853CAEB7A}"/>
              </a:ext>
            </a:extLst>
          </p:cNvPr>
          <p:cNvSpPr txBox="1"/>
          <p:nvPr/>
        </p:nvSpPr>
        <p:spPr>
          <a:xfrm>
            <a:off x="958081" y="2638697"/>
            <a:ext cx="989373" cy="369332"/>
          </a:xfrm>
          <a:prstGeom prst="rect">
            <a:avLst/>
          </a:prstGeom>
          <a:noFill/>
        </p:spPr>
        <p:txBody>
          <a:bodyPr wrap="none" rtlCol="0">
            <a:spAutoFit/>
          </a:bodyPr>
          <a:lstStyle/>
          <a:p>
            <a:r>
              <a:rPr lang="en-US" b="1" i="1" dirty="0"/>
              <a:t>Baseline</a:t>
            </a:r>
          </a:p>
        </p:txBody>
      </p:sp>
    </p:spTree>
    <p:extLst>
      <p:ext uri="{BB962C8B-B14F-4D97-AF65-F5344CB8AC3E}">
        <p14:creationId xmlns:p14="http://schemas.microsoft.com/office/powerpoint/2010/main" val="2630222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447567-C740-673B-F2AD-9042ED72E2E6}"/>
              </a:ext>
            </a:extLst>
          </p:cNvPr>
          <p:cNvSpPr>
            <a:spLocks noGrp="1"/>
          </p:cNvSpPr>
          <p:nvPr>
            <p:ph type="title"/>
          </p:nvPr>
        </p:nvSpPr>
        <p:spPr/>
        <p:txBody>
          <a:bodyPr/>
          <a:lstStyle/>
          <a:p>
            <a:r>
              <a:rPr lang="en-US" dirty="0"/>
              <a:t>Adjustment Cell Collapsing Strategy</a:t>
            </a:r>
          </a:p>
        </p:txBody>
      </p:sp>
      <p:graphicFrame>
        <p:nvGraphicFramePr>
          <p:cNvPr id="9" name="Content Placeholder 8">
            <a:extLst>
              <a:ext uri="{FF2B5EF4-FFF2-40B4-BE49-F238E27FC236}">
                <a16:creationId xmlns:a16="http://schemas.microsoft.com/office/drawing/2014/main" id="{B0FC6B81-D742-5157-2D49-3940FE546EF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ircle: Hollow 1">
            <a:extLst>
              <a:ext uri="{FF2B5EF4-FFF2-40B4-BE49-F238E27FC236}">
                <a16:creationId xmlns:a16="http://schemas.microsoft.com/office/drawing/2014/main" id="{9C8DC410-D29F-9E92-2913-E2FB285FD496}"/>
              </a:ext>
            </a:extLst>
          </p:cNvPr>
          <p:cNvSpPr/>
          <p:nvPr/>
        </p:nvSpPr>
        <p:spPr>
          <a:xfrm>
            <a:off x="5224492" y="3735978"/>
            <a:ext cx="1743015" cy="927463"/>
          </a:xfrm>
          <a:prstGeom prst="donut">
            <a:avLst>
              <a:gd name="adj" fmla="val 3549"/>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765DCD40-B082-FF0D-816E-C97226714C58}"/>
              </a:ext>
            </a:extLst>
          </p:cNvPr>
          <p:cNvSpPr txBox="1"/>
          <p:nvPr/>
        </p:nvSpPr>
        <p:spPr>
          <a:xfrm>
            <a:off x="3148149" y="2410676"/>
            <a:ext cx="1760867" cy="369332"/>
          </a:xfrm>
          <a:prstGeom prst="rect">
            <a:avLst/>
          </a:prstGeom>
          <a:noFill/>
        </p:spPr>
        <p:txBody>
          <a:bodyPr wrap="none" rtlCol="0">
            <a:spAutoFit/>
          </a:bodyPr>
          <a:lstStyle/>
          <a:p>
            <a:r>
              <a:rPr lang="en-US" b="1" i="1" dirty="0"/>
              <a:t>Collapsing Tier 1</a:t>
            </a:r>
          </a:p>
        </p:txBody>
      </p:sp>
      <p:sp>
        <p:nvSpPr>
          <p:cNvPr id="4" name="TextBox 3">
            <a:extLst>
              <a:ext uri="{FF2B5EF4-FFF2-40B4-BE49-F238E27FC236}">
                <a16:creationId xmlns:a16="http://schemas.microsoft.com/office/drawing/2014/main" id="{BA6A534F-50AF-D033-3D2D-DE8853CAEB7A}"/>
              </a:ext>
            </a:extLst>
          </p:cNvPr>
          <p:cNvSpPr txBox="1"/>
          <p:nvPr/>
        </p:nvSpPr>
        <p:spPr>
          <a:xfrm>
            <a:off x="1049521" y="2410676"/>
            <a:ext cx="989373" cy="369332"/>
          </a:xfrm>
          <a:prstGeom prst="rect">
            <a:avLst/>
          </a:prstGeom>
          <a:noFill/>
        </p:spPr>
        <p:txBody>
          <a:bodyPr wrap="none" rtlCol="0">
            <a:spAutoFit/>
          </a:bodyPr>
          <a:lstStyle/>
          <a:p>
            <a:r>
              <a:rPr lang="en-US" b="1" i="1" dirty="0"/>
              <a:t>Baseline</a:t>
            </a:r>
          </a:p>
        </p:txBody>
      </p:sp>
      <p:sp>
        <p:nvSpPr>
          <p:cNvPr id="5" name="TextBox 4">
            <a:extLst>
              <a:ext uri="{FF2B5EF4-FFF2-40B4-BE49-F238E27FC236}">
                <a16:creationId xmlns:a16="http://schemas.microsoft.com/office/drawing/2014/main" id="{FFB8AE00-2D21-E3A9-7A07-3280F1E23859}"/>
              </a:ext>
            </a:extLst>
          </p:cNvPr>
          <p:cNvSpPr txBox="1"/>
          <p:nvPr/>
        </p:nvSpPr>
        <p:spPr>
          <a:xfrm>
            <a:off x="5298080" y="2409089"/>
            <a:ext cx="1760867" cy="369332"/>
          </a:xfrm>
          <a:prstGeom prst="rect">
            <a:avLst/>
          </a:prstGeom>
          <a:noFill/>
        </p:spPr>
        <p:txBody>
          <a:bodyPr wrap="none" rtlCol="0">
            <a:spAutoFit/>
          </a:bodyPr>
          <a:lstStyle/>
          <a:p>
            <a:r>
              <a:rPr lang="en-US" b="1" i="1" dirty="0"/>
              <a:t>Collapsing Tier 2</a:t>
            </a:r>
          </a:p>
        </p:txBody>
      </p:sp>
    </p:spTree>
    <p:extLst>
      <p:ext uri="{BB962C8B-B14F-4D97-AF65-F5344CB8AC3E}">
        <p14:creationId xmlns:p14="http://schemas.microsoft.com/office/powerpoint/2010/main" val="553816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447567-C740-673B-F2AD-9042ED72E2E6}"/>
              </a:ext>
            </a:extLst>
          </p:cNvPr>
          <p:cNvSpPr>
            <a:spLocks noGrp="1"/>
          </p:cNvSpPr>
          <p:nvPr>
            <p:ph type="title"/>
          </p:nvPr>
        </p:nvSpPr>
        <p:spPr/>
        <p:txBody>
          <a:bodyPr/>
          <a:lstStyle/>
          <a:p>
            <a:r>
              <a:rPr lang="en-US" dirty="0"/>
              <a:t>Adjustment Cell Collapsing Strategy</a:t>
            </a:r>
          </a:p>
        </p:txBody>
      </p:sp>
      <p:graphicFrame>
        <p:nvGraphicFramePr>
          <p:cNvPr id="9" name="Content Placeholder 8">
            <a:extLst>
              <a:ext uri="{FF2B5EF4-FFF2-40B4-BE49-F238E27FC236}">
                <a16:creationId xmlns:a16="http://schemas.microsoft.com/office/drawing/2014/main" id="{B0FC6B81-D742-5157-2D49-3940FE546EF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ircle: Hollow 1">
            <a:extLst>
              <a:ext uri="{FF2B5EF4-FFF2-40B4-BE49-F238E27FC236}">
                <a16:creationId xmlns:a16="http://schemas.microsoft.com/office/drawing/2014/main" id="{9C8DC410-D29F-9E92-2913-E2FB285FD496}"/>
              </a:ext>
            </a:extLst>
          </p:cNvPr>
          <p:cNvSpPr/>
          <p:nvPr/>
        </p:nvSpPr>
        <p:spPr>
          <a:xfrm>
            <a:off x="7497430" y="4258493"/>
            <a:ext cx="1743015" cy="927463"/>
          </a:xfrm>
          <a:prstGeom prst="donut">
            <a:avLst>
              <a:gd name="adj" fmla="val 3549"/>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765DCD40-B082-FF0D-816E-C97226714C58}"/>
              </a:ext>
            </a:extLst>
          </p:cNvPr>
          <p:cNvSpPr txBox="1"/>
          <p:nvPr/>
        </p:nvSpPr>
        <p:spPr>
          <a:xfrm>
            <a:off x="3148149" y="2410676"/>
            <a:ext cx="1760867" cy="369332"/>
          </a:xfrm>
          <a:prstGeom prst="rect">
            <a:avLst/>
          </a:prstGeom>
          <a:noFill/>
        </p:spPr>
        <p:txBody>
          <a:bodyPr wrap="none" rtlCol="0">
            <a:spAutoFit/>
          </a:bodyPr>
          <a:lstStyle/>
          <a:p>
            <a:r>
              <a:rPr lang="en-US" b="1" i="1" dirty="0"/>
              <a:t>Collapsing Tier 1</a:t>
            </a:r>
          </a:p>
        </p:txBody>
      </p:sp>
      <p:sp>
        <p:nvSpPr>
          <p:cNvPr id="4" name="TextBox 3">
            <a:extLst>
              <a:ext uri="{FF2B5EF4-FFF2-40B4-BE49-F238E27FC236}">
                <a16:creationId xmlns:a16="http://schemas.microsoft.com/office/drawing/2014/main" id="{BA6A534F-50AF-D033-3D2D-DE8853CAEB7A}"/>
              </a:ext>
            </a:extLst>
          </p:cNvPr>
          <p:cNvSpPr txBox="1"/>
          <p:nvPr/>
        </p:nvSpPr>
        <p:spPr>
          <a:xfrm>
            <a:off x="1049521" y="2410676"/>
            <a:ext cx="989373" cy="369332"/>
          </a:xfrm>
          <a:prstGeom prst="rect">
            <a:avLst/>
          </a:prstGeom>
          <a:noFill/>
        </p:spPr>
        <p:txBody>
          <a:bodyPr wrap="none" rtlCol="0">
            <a:spAutoFit/>
          </a:bodyPr>
          <a:lstStyle/>
          <a:p>
            <a:r>
              <a:rPr lang="en-US" b="1" i="1" dirty="0"/>
              <a:t>Baseline</a:t>
            </a:r>
          </a:p>
        </p:txBody>
      </p:sp>
      <p:sp>
        <p:nvSpPr>
          <p:cNvPr id="5" name="TextBox 4">
            <a:extLst>
              <a:ext uri="{FF2B5EF4-FFF2-40B4-BE49-F238E27FC236}">
                <a16:creationId xmlns:a16="http://schemas.microsoft.com/office/drawing/2014/main" id="{FFB8AE00-2D21-E3A9-7A07-3280F1E23859}"/>
              </a:ext>
            </a:extLst>
          </p:cNvPr>
          <p:cNvSpPr txBox="1"/>
          <p:nvPr/>
        </p:nvSpPr>
        <p:spPr>
          <a:xfrm>
            <a:off x="5298080" y="2409089"/>
            <a:ext cx="1760867" cy="369332"/>
          </a:xfrm>
          <a:prstGeom prst="rect">
            <a:avLst/>
          </a:prstGeom>
          <a:noFill/>
        </p:spPr>
        <p:txBody>
          <a:bodyPr wrap="none" rtlCol="0">
            <a:spAutoFit/>
          </a:bodyPr>
          <a:lstStyle/>
          <a:p>
            <a:r>
              <a:rPr lang="en-US" b="1" i="1" dirty="0"/>
              <a:t>Collapsing Tier 2</a:t>
            </a:r>
          </a:p>
        </p:txBody>
      </p:sp>
      <p:sp>
        <p:nvSpPr>
          <p:cNvPr id="6" name="TextBox 5">
            <a:extLst>
              <a:ext uri="{FF2B5EF4-FFF2-40B4-BE49-F238E27FC236}">
                <a16:creationId xmlns:a16="http://schemas.microsoft.com/office/drawing/2014/main" id="{E39FE634-83CA-DA02-9DD1-00F3588EBF46}"/>
              </a:ext>
            </a:extLst>
          </p:cNvPr>
          <p:cNvSpPr txBox="1"/>
          <p:nvPr/>
        </p:nvSpPr>
        <p:spPr>
          <a:xfrm>
            <a:off x="7445506" y="2409089"/>
            <a:ext cx="1760867" cy="369332"/>
          </a:xfrm>
          <a:prstGeom prst="rect">
            <a:avLst/>
          </a:prstGeom>
          <a:noFill/>
        </p:spPr>
        <p:txBody>
          <a:bodyPr wrap="none" rtlCol="0">
            <a:spAutoFit/>
          </a:bodyPr>
          <a:lstStyle/>
          <a:p>
            <a:r>
              <a:rPr lang="en-US" b="1" i="1" dirty="0"/>
              <a:t>Collapsing Tier 3</a:t>
            </a:r>
          </a:p>
        </p:txBody>
      </p:sp>
    </p:spTree>
    <p:extLst>
      <p:ext uri="{BB962C8B-B14F-4D97-AF65-F5344CB8AC3E}">
        <p14:creationId xmlns:p14="http://schemas.microsoft.com/office/powerpoint/2010/main" val="1012782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447567-C740-673B-F2AD-9042ED72E2E6}"/>
              </a:ext>
            </a:extLst>
          </p:cNvPr>
          <p:cNvSpPr>
            <a:spLocks noGrp="1"/>
          </p:cNvSpPr>
          <p:nvPr>
            <p:ph type="title"/>
          </p:nvPr>
        </p:nvSpPr>
        <p:spPr/>
        <p:txBody>
          <a:bodyPr/>
          <a:lstStyle/>
          <a:p>
            <a:r>
              <a:rPr lang="en-US" dirty="0"/>
              <a:t>Adjustment Cell Collapsing Strategy</a:t>
            </a:r>
          </a:p>
        </p:txBody>
      </p:sp>
      <p:graphicFrame>
        <p:nvGraphicFramePr>
          <p:cNvPr id="9" name="Content Placeholder 8">
            <a:extLst>
              <a:ext uri="{FF2B5EF4-FFF2-40B4-BE49-F238E27FC236}">
                <a16:creationId xmlns:a16="http://schemas.microsoft.com/office/drawing/2014/main" id="{B0FC6B81-D742-5157-2D49-3940FE546EF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ircle: Hollow 1">
            <a:extLst>
              <a:ext uri="{FF2B5EF4-FFF2-40B4-BE49-F238E27FC236}">
                <a16:creationId xmlns:a16="http://schemas.microsoft.com/office/drawing/2014/main" id="{9C8DC410-D29F-9E92-2913-E2FB285FD496}"/>
              </a:ext>
            </a:extLst>
          </p:cNvPr>
          <p:cNvSpPr/>
          <p:nvPr/>
        </p:nvSpPr>
        <p:spPr>
          <a:xfrm>
            <a:off x="9718116" y="4193178"/>
            <a:ext cx="1743015" cy="927463"/>
          </a:xfrm>
          <a:prstGeom prst="donut">
            <a:avLst>
              <a:gd name="adj" fmla="val 3549"/>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765DCD40-B082-FF0D-816E-C97226714C58}"/>
              </a:ext>
            </a:extLst>
          </p:cNvPr>
          <p:cNvSpPr txBox="1"/>
          <p:nvPr/>
        </p:nvSpPr>
        <p:spPr>
          <a:xfrm>
            <a:off x="3148149" y="2410676"/>
            <a:ext cx="1760867" cy="369332"/>
          </a:xfrm>
          <a:prstGeom prst="rect">
            <a:avLst/>
          </a:prstGeom>
          <a:noFill/>
        </p:spPr>
        <p:txBody>
          <a:bodyPr wrap="none" rtlCol="0">
            <a:spAutoFit/>
          </a:bodyPr>
          <a:lstStyle/>
          <a:p>
            <a:r>
              <a:rPr lang="en-US" b="1" i="1" dirty="0"/>
              <a:t>Collapsing Tier 1</a:t>
            </a:r>
          </a:p>
        </p:txBody>
      </p:sp>
      <p:sp>
        <p:nvSpPr>
          <p:cNvPr id="4" name="TextBox 3">
            <a:extLst>
              <a:ext uri="{FF2B5EF4-FFF2-40B4-BE49-F238E27FC236}">
                <a16:creationId xmlns:a16="http://schemas.microsoft.com/office/drawing/2014/main" id="{BA6A534F-50AF-D033-3D2D-DE8853CAEB7A}"/>
              </a:ext>
            </a:extLst>
          </p:cNvPr>
          <p:cNvSpPr txBox="1"/>
          <p:nvPr/>
        </p:nvSpPr>
        <p:spPr>
          <a:xfrm>
            <a:off x="1049521" y="2410676"/>
            <a:ext cx="989373" cy="369332"/>
          </a:xfrm>
          <a:prstGeom prst="rect">
            <a:avLst/>
          </a:prstGeom>
          <a:noFill/>
        </p:spPr>
        <p:txBody>
          <a:bodyPr wrap="none" rtlCol="0">
            <a:spAutoFit/>
          </a:bodyPr>
          <a:lstStyle/>
          <a:p>
            <a:r>
              <a:rPr lang="en-US" b="1" i="1" dirty="0"/>
              <a:t>Baseline</a:t>
            </a:r>
          </a:p>
        </p:txBody>
      </p:sp>
      <p:sp>
        <p:nvSpPr>
          <p:cNvPr id="5" name="TextBox 4">
            <a:extLst>
              <a:ext uri="{FF2B5EF4-FFF2-40B4-BE49-F238E27FC236}">
                <a16:creationId xmlns:a16="http://schemas.microsoft.com/office/drawing/2014/main" id="{FFB8AE00-2D21-E3A9-7A07-3280F1E23859}"/>
              </a:ext>
            </a:extLst>
          </p:cNvPr>
          <p:cNvSpPr txBox="1"/>
          <p:nvPr/>
        </p:nvSpPr>
        <p:spPr>
          <a:xfrm>
            <a:off x="5298080" y="2409089"/>
            <a:ext cx="1760867" cy="369332"/>
          </a:xfrm>
          <a:prstGeom prst="rect">
            <a:avLst/>
          </a:prstGeom>
          <a:noFill/>
        </p:spPr>
        <p:txBody>
          <a:bodyPr wrap="none" rtlCol="0">
            <a:spAutoFit/>
          </a:bodyPr>
          <a:lstStyle/>
          <a:p>
            <a:r>
              <a:rPr lang="en-US" b="1" i="1" dirty="0"/>
              <a:t>Collapsing Tier 2</a:t>
            </a:r>
          </a:p>
        </p:txBody>
      </p:sp>
      <p:sp>
        <p:nvSpPr>
          <p:cNvPr id="6" name="TextBox 5">
            <a:extLst>
              <a:ext uri="{FF2B5EF4-FFF2-40B4-BE49-F238E27FC236}">
                <a16:creationId xmlns:a16="http://schemas.microsoft.com/office/drawing/2014/main" id="{E39FE634-83CA-DA02-9DD1-00F3588EBF46}"/>
              </a:ext>
            </a:extLst>
          </p:cNvPr>
          <p:cNvSpPr txBox="1"/>
          <p:nvPr/>
        </p:nvSpPr>
        <p:spPr>
          <a:xfrm>
            <a:off x="7445506" y="2409089"/>
            <a:ext cx="1760867" cy="369332"/>
          </a:xfrm>
          <a:prstGeom prst="rect">
            <a:avLst/>
          </a:prstGeom>
          <a:noFill/>
        </p:spPr>
        <p:txBody>
          <a:bodyPr wrap="none" rtlCol="0">
            <a:spAutoFit/>
          </a:bodyPr>
          <a:lstStyle/>
          <a:p>
            <a:r>
              <a:rPr lang="en-US" b="1" i="1" dirty="0"/>
              <a:t>Collapsing Tier 3</a:t>
            </a:r>
          </a:p>
        </p:txBody>
      </p:sp>
      <p:sp>
        <p:nvSpPr>
          <p:cNvPr id="8" name="TextBox 7">
            <a:extLst>
              <a:ext uri="{FF2B5EF4-FFF2-40B4-BE49-F238E27FC236}">
                <a16:creationId xmlns:a16="http://schemas.microsoft.com/office/drawing/2014/main" id="{F2039A67-D2DF-662D-8A12-954CC440CE82}"/>
              </a:ext>
            </a:extLst>
          </p:cNvPr>
          <p:cNvSpPr txBox="1"/>
          <p:nvPr/>
        </p:nvSpPr>
        <p:spPr>
          <a:xfrm>
            <a:off x="9437699" y="2409089"/>
            <a:ext cx="1760867" cy="369332"/>
          </a:xfrm>
          <a:prstGeom prst="rect">
            <a:avLst/>
          </a:prstGeom>
          <a:noFill/>
        </p:spPr>
        <p:txBody>
          <a:bodyPr wrap="none" rtlCol="0">
            <a:spAutoFit/>
          </a:bodyPr>
          <a:lstStyle/>
          <a:p>
            <a:r>
              <a:rPr lang="en-US" b="1" i="1" dirty="0"/>
              <a:t>Collapsing Tier 4</a:t>
            </a:r>
          </a:p>
        </p:txBody>
      </p:sp>
    </p:spTree>
    <p:extLst>
      <p:ext uri="{BB962C8B-B14F-4D97-AF65-F5344CB8AC3E}">
        <p14:creationId xmlns:p14="http://schemas.microsoft.com/office/powerpoint/2010/main" val="3707254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B0B4-2F6A-2C65-0848-F5E042114592}"/>
              </a:ext>
            </a:extLst>
          </p:cNvPr>
          <p:cNvSpPr>
            <a:spLocks noGrp="1"/>
          </p:cNvSpPr>
          <p:nvPr>
            <p:ph type="title"/>
          </p:nvPr>
        </p:nvSpPr>
        <p:spPr/>
        <p:txBody>
          <a:bodyPr/>
          <a:lstStyle/>
          <a:p>
            <a:r>
              <a:rPr lang="en-US" dirty="0"/>
              <a:t>AIES Adjustment Cell Determination </a:t>
            </a:r>
          </a:p>
        </p:txBody>
      </p:sp>
      <p:sp>
        <p:nvSpPr>
          <p:cNvPr id="3" name="Content Placeholder 2">
            <a:extLst>
              <a:ext uri="{FF2B5EF4-FFF2-40B4-BE49-F238E27FC236}">
                <a16:creationId xmlns:a16="http://schemas.microsoft.com/office/drawing/2014/main" id="{E479BDD6-5341-B912-1901-21C2508EF264}"/>
              </a:ext>
            </a:extLst>
          </p:cNvPr>
          <p:cNvSpPr>
            <a:spLocks noGrp="1"/>
          </p:cNvSpPr>
          <p:nvPr>
            <p:ph idx="1"/>
          </p:nvPr>
        </p:nvSpPr>
        <p:spPr>
          <a:xfrm>
            <a:off x="838199" y="1825625"/>
            <a:ext cx="11218817" cy="4351338"/>
          </a:xfrm>
        </p:spPr>
        <p:txBody>
          <a:bodyPr/>
          <a:lstStyle/>
          <a:p>
            <a:r>
              <a:rPr lang="en-US" dirty="0"/>
              <a:t>Similar procedure applied independently by sector</a:t>
            </a:r>
          </a:p>
          <a:p>
            <a:pPr lvl="1"/>
            <a:r>
              <a:rPr lang="en-US" dirty="0"/>
              <a:t>Additional classification variables in selected sectors</a:t>
            </a:r>
          </a:p>
          <a:p>
            <a:pPr lvl="1"/>
            <a:r>
              <a:rPr lang="en-US" dirty="0"/>
              <a:t>Different numbers of subsectors (NAICS3) within sector</a:t>
            </a:r>
          </a:p>
          <a:p>
            <a:pPr lvl="1"/>
            <a:r>
              <a:rPr lang="en-US" dirty="0"/>
              <a:t>Different levels (tiers) of collapsing by sector</a:t>
            </a:r>
          </a:p>
          <a:p>
            <a:pPr lvl="1"/>
            <a:r>
              <a:rPr lang="en-US" dirty="0"/>
              <a:t>Analyst expertise considered in final recommendations</a:t>
            </a:r>
          </a:p>
          <a:p>
            <a:endParaRPr lang="en-US" dirty="0"/>
          </a:p>
          <a:p>
            <a:r>
              <a:rPr lang="en-US" dirty="0"/>
              <a:t>Cell counts included both certainty &amp; noncertainty establishments</a:t>
            </a:r>
          </a:p>
          <a:p>
            <a:pPr lvl="1"/>
            <a:r>
              <a:rPr lang="en-US" dirty="0"/>
              <a:t>No anticipated nonresponse</a:t>
            </a:r>
          </a:p>
          <a:p>
            <a:pPr lvl="1"/>
            <a:endParaRPr lang="en-US" dirty="0"/>
          </a:p>
        </p:txBody>
      </p:sp>
    </p:spTree>
    <p:extLst>
      <p:ext uri="{BB962C8B-B14F-4D97-AF65-F5344CB8AC3E}">
        <p14:creationId xmlns:p14="http://schemas.microsoft.com/office/powerpoint/2010/main" val="10512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CA51A-115D-937A-A2DC-6AF30B9D0027}"/>
              </a:ext>
            </a:extLst>
          </p:cNvPr>
          <p:cNvSpPr>
            <a:spLocks noGrp="1"/>
          </p:cNvSpPr>
          <p:nvPr>
            <p:ph type="title"/>
          </p:nvPr>
        </p:nvSpPr>
        <p:spPr>
          <a:xfrm>
            <a:off x="838200" y="268410"/>
            <a:ext cx="10515600" cy="1325563"/>
          </a:xfrm>
        </p:spPr>
        <p:txBody>
          <a:bodyPr/>
          <a:lstStyle/>
          <a:p>
            <a:r>
              <a:rPr lang="en-US" dirty="0"/>
              <a:t>Adjustment Cell Collapsing in Practice</a:t>
            </a:r>
          </a:p>
        </p:txBody>
      </p:sp>
      <p:graphicFrame>
        <p:nvGraphicFramePr>
          <p:cNvPr id="6" name="Table 6">
            <a:extLst>
              <a:ext uri="{FF2B5EF4-FFF2-40B4-BE49-F238E27FC236}">
                <a16:creationId xmlns:a16="http://schemas.microsoft.com/office/drawing/2014/main" id="{1F9C6BD9-2B27-B86A-8DE7-7424D2AAA8FA}"/>
              </a:ext>
            </a:extLst>
          </p:cNvPr>
          <p:cNvGraphicFramePr>
            <a:graphicFrameLocks noGrp="1"/>
          </p:cNvGraphicFramePr>
          <p:nvPr>
            <p:ph idx="1"/>
            <p:extLst>
              <p:ext uri="{D42A27DB-BD31-4B8C-83A1-F6EECF244321}">
                <p14:modId xmlns:p14="http://schemas.microsoft.com/office/powerpoint/2010/main" val="288630830"/>
              </p:ext>
            </p:extLst>
          </p:nvPr>
        </p:nvGraphicFramePr>
        <p:xfrm>
          <a:off x="424961" y="2674735"/>
          <a:ext cx="11226604" cy="3232785"/>
        </p:xfrm>
        <a:graphic>
          <a:graphicData uri="http://schemas.openxmlformats.org/drawingml/2006/table">
            <a:tbl>
              <a:tblPr firstRow="1" bandRow="1">
                <a:tableStyleId>{5C22544A-7EE6-4342-B048-85BDC9FD1C3A}</a:tableStyleId>
              </a:tblPr>
              <a:tblGrid>
                <a:gridCol w="1439008">
                  <a:extLst>
                    <a:ext uri="{9D8B030D-6E8A-4147-A177-3AD203B41FA5}">
                      <a16:colId xmlns:a16="http://schemas.microsoft.com/office/drawing/2014/main" val="2796597593"/>
                    </a:ext>
                  </a:extLst>
                </a:gridCol>
                <a:gridCol w="3130061">
                  <a:extLst>
                    <a:ext uri="{9D8B030D-6E8A-4147-A177-3AD203B41FA5}">
                      <a16:colId xmlns:a16="http://schemas.microsoft.com/office/drawing/2014/main" val="2441021360"/>
                    </a:ext>
                  </a:extLst>
                </a:gridCol>
                <a:gridCol w="731520">
                  <a:extLst>
                    <a:ext uri="{9D8B030D-6E8A-4147-A177-3AD203B41FA5}">
                      <a16:colId xmlns:a16="http://schemas.microsoft.com/office/drawing/2014/main" val="2613413504"/>
                    </a:ext>
                  </a:extLst>
                </a:gridCol>
                <a:gridCol w="606669">
                  <a:extLst>
                    <a:ext uri="{9D8B030D-6E8A-4147-A177-3AD203B41FA5}">
                      <a16:colId xmlns:a16="http://schemas.microsoft.com/office/drawing/2014/main" val="1224004755"/>
                    </a:ext>
                  </a:extLst>
                </a:gridCol>
                <a:gridCol w="747346">
                  <a:extLst>
                    <a:ext uri="{9D8B030D-6E8A-4147-A177-3AD203B41FA5}">
                      <a16:colId xmlns:a16="http://schemas.microsoft.com/office/drawing/2014/main" val="1740228204"/>
                    </a:ext>
                  </a:extLst>
                </a:gridCol>
                <a:gridCol w="914400">
                  <a:extLst>
                    <a:ext uri="{9D8B030D-6E8A-4147-A177-3AD203B41FA5}">
                      <a16:colId xmlns:a16="http://schemas.microsoft.com/office/drawing/2014/main" val="3607458485"/>
                    </a:ext>
                  </a:extLst>
                </a:gridCol>
                <a:gridCol w="914400">
                  <a:extLst>
                    <a:ext uri="{9D8B030D-6E8A-4147-A177-3AD203B41FA5}">
                      <a16:colId xmlns:a16="http://schemas.microsoft.com/office/drawing/2014/main" val="2026397182"/>
                    </a:ext>
                  </a:extLst>
                </a:gridCol>
                <a:gridCol w="914400">
                  <a:extLst>
                    <a:ext uri="{9D8B030D-6E8A-4147-A177-3AD203B41FA5}">
                      <a16:colId xmlns:a16="http://schemas.microsoft.com/office/drawing/2014/main" val="2820853092"/>
                    </a:ext>
                  </a:extLst>
                </a:gridCol>
                <a:gridCol w="914400">
                  <a:extLst>
                    <a:ext uri="{9D8B030D-6E8A-4147-A177-3AD203B41FA5}">
                      <a16:colId xmlns:a16="http://schemas.microsoft.com/office/drawing/2014/main" val="3997140778"/>
                    </a:ext>
                  </a:extLst>
                </a:gridCol>
                <a:gridCol w="914400">
                  <a:extLst>
                    <a:ext uri="{9D8B030D-6E8A-4147-A177-3AD203B41FA5}">
                      <a16:colId xmlns:a16="http://schemas.microsoft.com/office/drawing/2014/main" val="339251218"/>
                    </a:ext>
                  </a:extLst>
                </a:gridCol>
              </a:tblGrid>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Establishment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Industry</a:t>
                      </a:r>
                    </a:p>
                  </a:txBody>
                  <a:tcPr anchor="ctr"/>
                </a:tc>
                <a:tc>
                  <a:txBody>
                    <a:bodyPr/>
                    <a:lstStyle/>
                    <a:p>
                      <a:pPr algn="ctr"/>
                      <a:r>
                        <a:rPr lang="en-US" sz="1400" dirty="0"/>
                        <a:t>NAICS6</a:t>
                      </a:r>
                    </a:p>
                  </a:txBody>
                  <a:tcPr anchor="ctr"/>
                </a:tc>
                <a:tc>
                  <a:txBody>
                    <a:bodyPr/>
                    <a:lstStyle/>
                    <a:p>
                      <a:pPr algn="ctr"/>
                      <a:r>
                        <a:rPr lang="en-US" sz="1400" dirty="0"/>
                        <a:t>State</a:t>
                      </a:r>
                    </a:p>
                  </a:txBody>
                  <a:tcPr anchor="ctr"/>
                </a:tc>
                <a:tc>
                  <a:txBody>
                    <a:bodyPr/>
                    <a:lstStyle/>
                    <a:p>
                      <a:pPr algn="ctr"/>
                      <a:r>
                        <a:rPr lang="en-US" sz="1400" dirty="0"/>
                        <a:t>Region</a:t>
                      </a:r>
                    </a:p>
                  </a:txBody>
                  <a:tcPr anchor="ctr"/>
                </a:tc>
                <a:tc>
                  <a:txBody>
                    <a:bodyPr/>
                    <a:lstStyle/>
                    <a:p>
                      <a:pPr algn="ctr"/>
                      <a:r>
                        <a:rPr lang="en-US" sz="1400" dirty="0"/>
                        <a:t>2022 Payroll </a:t>
                      </a:r>
                    </a:p>
                  </a:txBody>
                  <a:tcPr anchor="ctr"/>
                </a:tc>
                <a:tc>
                  <a:txBody>
                    <a:bodyPr/>
                    <a:lstStyle/>
                    <a:p>
                      <a:pPr algn="ctr"/>
                      <a:r>
                        <a:rPr lang="en-US" sz="1400" dirty="0"/>
                        <a:t>Payroll</a:t>
                      </a:r>
                    </a:p>
                  </a:txBody>
                  <a:tcPr anchor="ctr"/>
                </a:tc>
                <a:tc>
                  <a:txBody>
                    <a:bodyPr/>
                    <a:lstStyle/>
                    <a:p>
                      <a:pPr algn="ctr"/>
                      <a:r>
                        <a:rPr lang="en-US" sz="1400" dirty="0"/>
                        <a:t>1</a:t>
                      </a:r>
                      <a:r>
                        <a:rPr lang="en-US" sz="1400" baseline="30000" dirty="0"/>
                        <a:t>st</a:t>
                      </a:r>
                      <a:r>
                        <a:rPr lang="en-US" sz="1400" dirty="0"/>
                        <a:t> Quarter Payroll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Total Employ-</a:t>
                      </a:r>
                      <a:r>
                        <a:rPr lang="en-US" sz="1400" dirty="0" err="1"/>
                        <a:t>ment</a:t>
                      </a:r>
                      <a:endParaRPr lang="en-US" sz="1400" dirty="0"/>
                    </a:p>
                  </a:txBody>
                  <a:tcPr anchor="ctr"/>
                </a:tc>
                <a:tc>
                  <a:txBody>
                    <a:bodyPr/>
                    <a:lstStyle/>
                    <a:p>
                      <a:pPr algn="ctr"/>
                      <a:r>
                        <a:rPr lang="en-US" sz="1400" dirty="0"/>
                        <a:t>Sales</a:t>
                      </a:r>
                    </a:p>
                  </a:txBody>
                  <a:tcPr anchor="ctr"/>
                </a:tc>
                <a:extLst>
                  <a:ext uri="{0D108BD9-81ED-4DB2-BD59-A6C34878D82A}">
                    <a16:rowId xmlns:a16="http://schemas.microsoft.com/office/drawing/2014/main" val="1953824726"/>
                  </a:ext>
                </a:extLst>
              </a:tr>
              <a:tr h="0">
                <a:tc>
                  <a:txBody>
                    <a:bodyPr/>
                    <a:lstStyle/>
                    <a:p>
                      <a:pPr algn="l" fontAlgn="b"/>
                      <a:r>
                        <a:rPr lang="en-US" sz="12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2,551</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2,767</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692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5,754</a:t>
                      </a:r>
                    </a:p>
                  </a:txBody>
                  <a:tcPr marL="9525" marR="9525" marT="9525" marB="0" anchor="b"/>
                </a:tc>
                <a:extLst>
                  <a:ext uri="{0D108BD9-81ED-4DB2-BD59-A6C34878D82A}">
                    <a16:rowId xmlns:a16="http://schemas.microsoft.com/office/drawing/2014/main" val="2431564415"/>
                  </a:ext>
                </a:extLst>
              </a:tr>
              <a:tr h="0">
                <a:tc>
                  <a:txBody>
                    <a:bodyPr/>
                    <a:lstStyle/>
                    <a:p>
                      <a:pPr algn="l" fontAlgn="b"/>
                      <a:r>
                        <a:rPr lang="en-US" sz="12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2,705</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4,293</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1,022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107</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12,542</a:t>
                      </a:r>
                    </a:p>
                  </a:txBody>
                  <a:tcPr marL="9525" marR="9525" marT="9525" marB="0" anchor="b"/>
                </a:tc>
                <a:extLst>
                  <a:ext uri="{0D108BD9-81ED-4DB2-BD59-A6C34878D82A}">
                    <a16:rowId xmlns:a16="http://schemas.microsoft.com/office/drawing/2014/main" val="885060467"/>
                  </a:ext>
                </a:extLst>
              </a:tr>
              <a:tr h="0">
                <a:tc>
                  <a:txBody>
                    <a:bodyPr/>
                    <a:lstStyle/>
                    <a:p>
                      <a:pPr algn="l" fontAlgn="b"/>
                      <a:r>
                        <a:rPr lang="en-US" sz="1200" b="0" i="0" u="none" strike="noStrike" dirty="0">
                          <a:solidFill>
                            <a:srgbClr val="000000"/>
                          </a:solidFill>
                          <a:effectLst/>
                          <a:latin typeface="Calibri" panose="020F0502020204030204" pitchFamily="34" charset="0"/>
                        </a:rPr>
                        <a:t>Mom &amp; Pop Hardware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2,629</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3,179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662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79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8,095</a:t>
                      </a:r>
                    </a:p>
                  </a:txBody>
                  <a:tcPr marL="9525" marR="9525" marT="9525" marB="0" anchor="b"/>
                </a:tc>
                <a:extLst>
                  <a:ext uri="{0D108BD9-81ED-4DB2-BD59-A6C34878D82A}">
                    <a16:rowId xmlns:a16="http://schemas.microsoft.com/office/drawing/2014/main" val="1827565745"/>
                  </a:ext>
                </a:extLst>
              </a:tr>
              <a:tr h="0">
                <a:tc>
                  <a:txBody>
                    <a:bodyPr/>
                    <a:lstStyle/>
                    <a:p>
                      <a:pPr algn="l" fontAlgn="b"/>
                      <a:r>
                        <a:rPr lang="en-US" sz="1200" b="0" i="0" u="none" strike="noStrike" dirty="0">
                          <a:solidFill>
                            <a:srgbClr val="000000"/>
                          </a:solidFill>
                          <a:effectLst/>
                          <a:latin typeface="Calibri" panose="020F0502020204030204" pitchFamily="34" charset="0"/>
                        </a:rPr>
                        <a:t>The Hardware Shop</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Hardware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444130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6,002</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7,436</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1,549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186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14,946</a:t>
                      </a:r>
                    </a:p>
                  </a:txBody>
                  <a:tcPr marL="9525" marR="9525" marT="9525" marB="0" anchor="b"/>
                </a:tc>
                <a:extLst>
                  <a:ext uri="{0D108BD9-81ED-4DB2-BD59-A6C34878D82A}">
                    <a16:rowId xmlns:a16="http://schemas.microsoft.com/office/drawing/2014/main" val="2516991165"/>
                  </a:ext>
                </a:extLst>
              </a:tr>
              <a:tr h="0">
                <a:tc>
                  <a:txBody>
                    <a:bodyPr/>
                    <a:lstStyle/>
                    <a:p>
                      <a:pPr algn="l" fontAlgn="b"/>
                      <a:r>
                        <a:rPr lang="en-US" sz="1200" b="0" i="0" u="none" strike="noStrike" dirty="0">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1,507</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2,536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634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56</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6,942</a:t>
                      </a:r>
                    </a:p>
                  </a:txBody>
                  <a:tcPr marL="9525" marR="9525" marT="9525" marB="0" anchor="b"/>
                </a:tc>
                <a:extLst>
                  <a:ext uri="{0D108BD9-81ED-4DB2-BD59-A6C34878D82A}">
                    <a16:rowId xmlns:a16="http://schemas.microsoft.com/office/drawing/2014/main" val="139938678"/>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1,306</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1,594</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399</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35</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3,368</a:t>
                      </a:r>
                    </a:p>
                  </a:txBody>
                  <a:tcPr marL="9525" marR="9525" marT="9525" marB="0" anchor="b"/>
                </a:tc>
                <a:extLst>
                  <a:ext uri="{0D108BD9-81ED-4DB2-BD59-A6C34878D82A}">
                    <a16:rowId xmlns:a16="http://schemas.microsoft.com/office/drawing/2014/main" val="4274603834"/>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8,120</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9,462</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1,971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210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28,294</a:t>
                      </a:r>
                    </a:p>
                  </a:txBody>
                  <a:tcPr marL="9525" marR="9525" marT="9525" marB="0" anchor="b"/>
                </a:tc>
                <a:extLst>
                  <a:ext uri="{0D108BD9-81ED-4DB2-BD59-A6C34878D82A}">
                    <a16:rowId xmlns:a16="http://schemas.microsoft.com/office/drawing/2014/main" val="3398661835"/>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7,777</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12,451</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2,594</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277</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34,108</a:t>
                      </a:r>
                    </a:p>
                  </a:txBody>
                  <a:tcPr marL="9525" marR="9525" marT="9525" marB="0" anchor="b"/>
                </a:tc>
                <a:extLst>
                  <a:ext uri="{0D108BD9-81ED-4DB2-BD59-A6C34878D82A}">
                    <a16:rowId xmlns:a16="http://schemas.microsoft.com/office/drawing/2014/main" val="887447648"/>
                  </a:ext>
                </a:extLst>
              </a:tr>
              <a:tr h="0">
                <a:tc>
                  <a:txBody>
                    <a:bodyPr/>
                    <a:lstStyle/>
                    <a:p>
                      <a:pPr algn="l" fontAlgn="b"/>
                      <a:r>
                        <a:rPr lang="en-US" sz="1200" b="0" i="0" u="none" strike="noStrike">
                          <a:solidFill>
                            <a:srgbClr val="000000"/>
                          </a:solidFill>
                          <a:effectLst/>
                          <a:latin typeface="Calibri" panose="020F0502020204030204" pitchFamily="34" charset="0"/>
                        </a:rPr>
                        <a:t>Lawns Galore</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Nursery, Garden Center, &amp; Farm Supply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444240</a:t>
                      </a:r>
                    </a:p>
                  </a:txBody>
                  <a:tcPr marL="9525" marR="9525" marT="9525" marB="0" anchor="b"/>
                </a:tc>
                <a:tc>
                  <a:txBody>
                    <a:bodyPr/>
                    <a:lstStyle/>
                    <a:p>
                      <a:pPr algn="ctr" fontAlgn="b"/>
                      <a:r>
                        <a:rPr lang="en-US" sz="1200" b="0" i="0" u="none" strike="noStrike">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6,278</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11,514</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2,879</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256</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34,298</a:t>
                      </a:r>
                    </a:p>
                  </a:txBody>
                  <a:tcPr marL="9525" marR="9525" marT="9525" marB="0" anchor="b"/>
                </a:tc>
                <a:extLst>
                  <a:ext uri="{0D108BD9-81ED-4DB2-BD59-A6C34878D82A}">
                    <a16:rowId xmlns:a16="http://schemas.microsoft.com/office/drawing/2014/main" val="84973381"/>
                  </a:ext>
                </a:extLst>
              </a:tr>
              <a:tr h="0">
                <a:tc>
                  <a:txBody>
                    <a:bodyPr/>
                    <a:lstStyle/>
                    <a:p>
                      <a:pPr algn="l" fontAlgn="b"/>
                      <a:r>
                        <a:rPr lang="en-US" sz="1200" b="0" i="0" u="none" strike="noStrike">
                          <a:solidFill>
                            <a:srgbClr val="000000"/>
                          </a:solidFill>
                          <a:effectLst/>
                          <a:latin typeface="Calibri" panose="020F0502020204030204" pitchFamily="34" charset="0"/>
                        </a:rPr>
                        <a:t>Darcy's Tractors</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Outdoor Power Equipment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444230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NE</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3,233</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4,822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1,148</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138</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12,108</a:t>
                      </a:r>
                    </a:p>
                  </a:txBody>
                  <a:tcPr marL="9525" marR="9525" marT="9525" marB="0" anchor="b"/>
                </a:tc>
                <a:extLst>
                  <a:ext uri="{0D108BD9-81ED-4DB2-BD59-A6C34878D82A}">
                    <a16:rowId xmlns:a16="http://schemas.microsoft.com/office/drawing/2014/main" val="906278908"/>
                  </a:ext>
                </a:extLst>
              </a:tr>
              <a:tr h="0">
                <a:tc>
                  <a:txBody>
                    <a:bodyPr/>
                    <a:lstStyle/>
                    <a:p>
                      <a:pPr algn="l" fontAlgn="b"/>
                      <a:r>
                        <a:rPr lang="en-US" sz="1200" b="0" i="0" u="none" strike="noStrike">
                          <a:solidFill>
                            <a:srgbClr val="000000"/>
                          </a:solidFill>
                          <a:effectLst/>
                          <a:latin typeface="Calibri" panose="020F0502020204030204" pitchFamily="34" charset="0"/>
                        </a:rPr>
                        <a:t>Wallpaper Heaven</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Paint and Wallpaper Retailers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444120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1,202</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1,962</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467</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78</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4,007</a:t>
                      </a:r>
                    </a:p>
                  </a:txBody>
                  <a:tcPr marL="9525" marR="9525" marT="9525" marB="0" anchor="b"/>
                </a:tc>
                <a:extLst>
                  <a:ext uri="{0D108BD9-81ED-4DB2-BD59-A6C34878D82A}">
                    <a16:rowId xmlns:a16="http://schemas.microsoft.com/office/drawing/2014/main" val="2900430211"/>
                  </a:ext>
                </a:extLst>
              </a:tr>
              <a:tr h="0">
                <a:tc>
                  <a:txBody>
                    <a:bodyPr/>
                    <a:lstStyle/>
                    <a:p>
                      <a:pPr algn="l" fontAlgn="b"/>
                      <a:r>
                        <a:rPr lang="en-US" sz="1200" b="0" i="0" u="none" strike="noStrike" dirty="0">
                          <a:solidFill>
                            <a:srgbClr val="000000"/>
                          </a:solidFill>
                          <a:effectLst/>
                          <a:latin typeface="Calibri" panose="020F0502020204030204" pitchFamily="34" charset="0"/>
                        </a:rPr>
                        <a:t>Wallpaper Heaven</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Paint and Wallpaper Retailers</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444120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999</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1,833</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458</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73</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4,458</a:t>
                      </a:r>
                    </a:p>
                  </a:txBody>
                  <a:tcPr marL="9525" marR="9525" marT="9525" marB="0" anchor="b"/>
                </a:tc>
                <a:extLst>
                  <a:ext uri="{0D108BD9-81ED-4DB2-BD59-A6C34878D82A}">
                    <a16:rowId xmlns:a16="http://schemas.microsoft.com/office/drawing/2014/main" val="2967829152"/>
                  </a:ext>
                </a:extLst>
              </a:tr>
              <a:tr h="0">
                <a:tc>
                  <a:txBody>
                    <a:bodyPr/>
                    <a:lstStyle/>
                    <a:p>
                      <a:pPr algn="l" fontAlgn="b"/>
                      <a:r>
                        <a:rPr lang="en-US" sz="1200" b="0" i="0" u="none" strike="noStrike" dirty="0">
                          <a:solidFill>
                            <a:srgbClr val="000000"/>
                          </a:solidFill>
                          <a:effectLst/>
                          <a:latin typeface="Calibri" panose="020F0502020204030204" pitchFamily="34" charset="0"/>
                        </a:rPr>
                        <a:t>Wallpaper Fixings</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Other Building Material Dealers</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444180</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MO</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Midwest</a:t>
                      </a:r>
                    </a:p>
                  </a:txBody>
                  <a:tcPr marL="9525" marR="9525" marT="9525" marB="0" anchor="ctr"/>
                </a:tc>
                <a:tc>
                  <a:txBody>
                    <a:bodyPr/>
                    <a:lstStyle/>
                    <a:p>
                      <a:pPr algn="r" fontAlgn="b"/>
                      <a:r>
                        <a:rPr lang="en-US" sz="1200" b="0" i="0" u="none" strike="noStrike" dirty="0">
                          <a:solidFill>
                            <a:srgbClr val="000000"/>
                          </a:solidFill>
                          <a:effectLst/>
                          <a:latin typeface="Calibri" panose="020F0502020204030204" pitchFamily="34" charset="0"/>
                        </a:rPr>
                        <a:t>160</a:t>
                      </a:r>
                    </a:p>
                  </a:txBody>
                  <a:tcPr marL="9525" marR="9525" marT="9525" marB="0" anchor="ctr"/>
                </a:tc>
                <a:tc>
                  <a:txBody>
                    <a:bodyPr/>
                    <a:lstStyle/>
                    <a:p>
                      <a:pPr algn="r" fontAlgn="b"/>
                      <a:r>
                        <a:rPr lang="en-US" sz="1200" b="0" i="0" u="none" strike="noStrike">
                          <a:solidFill>
                            <a:srgbClr val="000000"/>
                          </a:solidFill>
                          <a:effectLst/>
                          <a:latin typeface="Calibri" panose="020F0502020204030204" pitchFamily="34" charset="0"/>
                        </a:rPr>
                        <a:t>239</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60</a:t>
                      </a:r>
                    </a:p>
                  </a:txBody>
                  <a:tcPr marL="9525" marR="9525" marT="9525" marB="0" anchor="b"/>
                </a:tc>
                <a:tc>
                  <a:txBody>
                    <a:bodyPr/>
                    <a:lstStyle/>
                    <a:p>
                      <a:pPr algn="r" fontAlgn="b"/>
                      <a:r>
                        <a:rPr lang="en-US" sz="1200" b="0" i="0" u="none" strike="noStrike">
                          <a:solidFill>
                            <a:srgbClr val="000000"/>
                          </a:solidFill>
                          <a:effectLst/>
                          <a:latin typeface="Calibri" panose="020F0502020204030204" pitchFamily="34" charset="0"/>
                        </a:rPr>
                        <a:t>10</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631</a:t>
                      </a:r>
                    </a:p>
                  </a:txBody>
                  <a:tcPr marL="9525" marR="9525" marT="9525" marB="0" anchor="b"/>
                </a:tc>
                <a:extLst>
                  <a:ext uri="{0D108BD9-81ED-4DB2-BD59-A6C34878D82A}">
                    <a16:rowId xmlns:a16="http://schemas.microsoft.com/office/drawing/2014/main" val="958439039"/>
                  </a:ext>
                </a:extLst>
              </a:tr>
            </a:tbl>
          </a:graphicData>
        </a:graphic>
      </p:graphicFrame>
      <p:sp>
        <p:nvSpPr>
          <p:cNvPr id="2" name="Callout: Down Arrow 1">
            <a:extLst>
              <a:ext uri="{FF2B5EF4-FFF2-40B4-BE49-F238E27FC236}">
                <a16:creationId xmlns:a16="http://schemas.microsoft.com/office/drawing/2014/main" id="{A2C7BF78-E5A5-B183-B641-B8DD8C44F259}"/>
              </a:ext>
            </a:extLst>
          </p:cNvPr>
          <p:cNvSpPr/>
          <p:nvPr/>
        </p:nvSpPr>
        <p:spPr>
          <a:xfrm>
            <a:off x="2339331" y="1459640"/>
            <a:ext cx="4456546" cy="674713"/>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Auxiliary Data (Available for All Units)</a:t>
            </a:r>
          </a:p>
        </p:txBody>
      </p:sp>
      <p:sp>
        <p:nvSpPr>
          <p:cNvPr id="3" name="Left Brace 2">
            <a:extLst>
              <a:ext uri="{FF2B5EF4-FFF2-40B4-BE49-F238E27FC236}">
                <a16:creationId xmlns:a16="http://schemas.microsoft.com/office/drawing/2014/main" id="{3247D464-2180-B886-A9F1-1F6AC20A1415}"/>
              </a:ext>
            </a:extLst>
          </p:cNvPr>
          <p:cNvSpPr/>
          <p:nvPr/>
        </p:nvSpPr>
        <p:spPr>
          <a:xfrm rot="5400000">
            <a:off x="4315543" y="-622698"/>
            <a:ext cx="504122" cy="60579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Callout: Down Arrow 4">
            <a:extLst>
              <a:ext uri="{FF2B5EF4-FFF2-40B4-BE49-F238E27FC236}">
                <a16:creationId xmlns:a16="http://schemas.microsoft.com/office/drawing/2014/main" id="{D9B61DC2-318E-B640-BCA7-37C98E50FA1F}"/>
              </a:ext>
            </a:extLst>
          </p:cNvPr>
          <p:cNvSpPr/>
          <p:nvPr/>
        </p:nvSpPr>
        <p:spPr>
          <a:xfrm>
            <a:off x="8541049" y="1354015"/>
            <a:ext cx="2441510" cy="780338"/>
          </a:xfrm>
          <a:prstGeom prst="down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2023 Survey Data (Subject to Missingness)</a:t>
            </a:r>
          </a:p>
        </p:txBody>
      </p:sp>
      <p:sp>
        <p:nvSpPr>
          <p:cNvPr id="7" name="Left Brace 6">
            <a:extLst>
              <a:ext uri="{FF2B5EF4-FFF2-40B4-BE49-F238E27FC236}">
                <a16:creationId xmlns:a16="http://schemas.microsoft.com/office/drawing/2014/main" id="{BB44FF0D-8BDB-0C2A-A234-455693D8BA55}"/>
              </a:ext>
            </a:extLst>
          </p:cNvPr>
          <p:cNvSpPr/>
          <p:nvPr/>
        </p:nvSpPr>
        <p:spPr>
          <a:xfrm rot="5400000">
            <a:off x="9509743" y="746848"/>
            <a:ext cx="504122" cy="331880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31CA78E0-5EB2-039C-8D1F-34A7D6D0BA5E}"/>
              </a:ext>
            </a:extLst>
          </p:cNvPr>
          <p:cNvSpPr/>
          <p:nvPr/>
        </p:nvSpPr>
        <p:spPr>
          <a:xfrm>
            <a:off x="1897306" y="3432099"/>
            <a:ext cx="4898571"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Used to define adjustment cells (all tiers)</a:t>
            </a:r>
          </a:p>
        </p:txBody>
      </p:sp>
      <p:sp>
        <p:nvSpPr>
          <p:cNvPr id="10" name="Rectangle 9">
            <a:extLst>
              <a:ext uri="{FF2B5EF4-FFF2-40B4-BE49-F238E27FC236}">
                <a16:creationId xmlns:a16="http://schemas.microsoft.com/office/drawing/2014/main" id="{BC487FF1-011B-EF14-2E81-3CF1DC9102A9}"/>
              </a:ext>
            </a:extLst>
          </p:cNvPr>
          <p:cNvSpPr/>
          <p:nvPr/>
        </p:nvSpPr>
        <p:spPr>
          <a:xfrm>
            <a:off x="7968341" y="3432099"/>
            <a:ext cx="3798695"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Used to determine initial donor counts </a:t>
            </a:r>
          </a:p>
        </p:txBody>
      </p:sp>
      <p:sp>
        <p:nvSpPr>
          <p:cNvPr id="11" name="Rectangle 10">
            <a:extLst>
              <a:ext uri="{FF2B5EF4-FFF2-40B4-BE49-F238E27FC236}">
                <a16:creationId xmlns:a16="http://schemas.microsoft.com/office/drawing/2014/main" id="{D9410E16-6755-E1A2-ADAD-FA691E5A41A5}"/>
              </a:ext>
            </a:extLst>
          </p:cNvPr>
          <p:cNvSpPr/>
          <p:nvPr/>
        </p:nvSpPr>
        <p:spPr>
          <a:xfrm>
            <a:off x="7968341" y="4512861"/>
            <a:ext cx="3798695"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Initial donor provides </a:t>
            </a:r>
            <a:r>
              <a:rPr lang="en-US" b="1" i="1" dirty="0"/>
              <a:t>positive </a:t>
            </a:r>
            <a:r>
              <a:rPr lang="en-US" dirty="0"/>
              <a:t>values for all four collected items</a:t>
            </a:r>
          </a:p>
        </p:txBody>
      </p:sp>
      <p:sp>
        <p:nvSpPr>
          <p:cNvPr id="12" name="Rectangle 11">
            <a:extLst>
              <a:ext uri="{FF2B5EF4-FFF2-40B4-BE49-F238E27FC236}">
                <a16:creationId xmlns:a16="http://schemas.microsoft.com/office/drawing/2014/main" id="{7FE7F9D5-DC19-5CE5-CBC8-F66800DCBB55}"/>
              </a:ext>
            </a:extLst>
          </p:cNvPr>
          <p:cNvSpPr/>
          <p:nvPr/>
        </p:nvSpPr>
        <p:spPr>
          <a:xfrm>
            <a:off x="7968341" y="5593623"/>
            <a:ext cx="3798695"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Final adjustment cells based on donor counts and donor/recipient ratios</a:t>
            </a:r>
          </a:p>
        </p:txBody>
      </p:sp>
    </p:spTree>
    <p:extLst>
      <p:ext uri="{BB962C8B-B14F-4D97-AF65-F5344CB8AC3E}">
        <p14:creationId xmlns:p14="http://schemas.microsoft.com/office/powerpoint/2010/main" val="258564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1EFBB9-3162-89EF-59AA-CBA49367D896}"/>
              </a:ext>
            </a:extLst>
          </p:cNvPr>
          <p:cNvSpPr>
            <a:spLocks noGrp="1"/>
          </p:cNvSpPr>
          <p:nvPr>
            <p:ph type="title"/>
          </p:nvPr>
        </p:nvSpPr>
        <p:spPr>
          <a:xfrm>
            <a:off x="379267" y="2790392"/>
            <a:ext cx="11520995" cy="2852737"/>
          </a:xfrm>
        </p:spPr>
        <p:txBody>
          <a:bodyPr/>
          <a:lstStyle/>
          <a:p>
            <a:r>
              <a:rPr lang="en-US" dirty="0"/>
              <a:t>Hot Deck Imputation:</a:t>
            </a:r>
            <a:br>
              <a:rPr lang="en-US" dirty="0"/>
            </a:br>
            <a:r>
              <a:rPr lang="en-US" dirty="0"/>
              <a:t>Selecting Donors &amp; Imputing Values</a:t>
            </a:r>
          </a:p>
        </p:txBody>
      </p:sp>
    </p:spTree>
    <p:extLst>
      <p:ext uri="{BB962C8B-B14F-4D97-AF65-F5344CB8AC3E}">
        <p14:creationId xmlns:p14="http://schemas.microsoft.com/office/powerpoint/2010/main" val="3360831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5B7CB-7A63-0DC2-2E32-F6921E367C6F}"/>
              </a:ext>
            </a:extLst>
          </p:cNvPr>
          <p:cNvSpPr>
            <a:spLocks noGrp="1"/>
          </p:cNvSpPr>
          <p:nvPr>
            <p:ph type="title"/>
          </p:nvPr>
        </p:nvSpPr>
        <p:spPr>
          <a:xfrm>
            <a:off x="838200" y="162901"/>
            <a:ext cx="10515600" cy="1325563"/>
          </a:xfrm>
        </p:spPr>
        <p:txBody>
          <a:bodyPr/>
          <a:lstStyle/>
          <a:p>
            <a:r>
              <a:rPr lang="en-US" dirty="0"/>
              <a:t>Hot Deck Imputation for AIES</a:t>
            </a:r>
            <a:br>
              <a:rPr lang="en-US" dirty="0"/>
            </a:br>
            <a:r>
              <a:rPr lang="en-US" dirty="0"/>
              <a:t>Selecting Donors Within Adjustment Cell</a:t>
            </a:r>
          </a:p>
        </p:txBody>
      </p:sp>
      <p:sp>
        <p:nvSpPr>
          <p:cNvPr id="5" name="Content Placeholder 4">
            <a:extLst>
              <a:ext uri="{FF2B5EF4-FFF2-40B4-BE49-F238E27FC236}">
                <a16:creationId xmlns:a16="http://schemas.microsoft.com/office/drawing/2014/main" id="{8E23AF39-1F54-64FF-60F7-82FA1E486B77}"/>
              </a:ext>
            </a:extLst>
          </p:cNvPr>
          <p:cNvSpPr>
            <a:spLocks noGrp="1"/>
          </p:cNvSpPr>
          <p:nvPr>
            <p:ph idx="1"/>
          </p:nvPr>
        </p:nvSpPr>
        <p:spPr>
          <a:xfrm>
            <a:off x="838200" y="1488464"/>
            <a:ext cx="10864362" cy="4692527"/>
          </a:xfrm>
        </p:spPr>
        <p:txBody>
          <a:bodyPr>
            <a:normAutofit/>
          </a:bodyPr>
          <a:lstStyle/>
          <a:p>
            <a:r>
              <a:rPr lang="en-US" sz="2600" dirty="0"/>
              <a:t>Adjustment cells set </a:t>
            </a:r>
            <a:r>
              <a:rPr lang="en-US" sz="2600" u="sng" dirty="0"/>
              <a:t>boundaries</a:t>
            </a:r>
            <a:r>
              <a:rPr lang="en-US" sz="2600" dirty="0"/>
              <a:t> based on</a:t>
            </a:r>
          </a:p>
          <a:p>
            <a:pPr lvl="1"/>
            <a:r>
              <a:rPr lang="en-US" sz="2600" dirty="0"/>
              <a:t>Characteristics of categorical values </a:t>
            </a:r>
          </a:p>
          <a:p>
            <a:pPr lvl="2"/>
            <a:r>
              <a:rPr lang="en-US" sz="1700" dirty="0"/>
              <a:t>In this case, predictive of cell mean (payroll)</a:t>
            </a:r>
          </a:p>
          <a:p>
            <a:pPr lvl="2"/>
            <a:r>
              <a:rPr lang="en-US" sz="1700" dirty="0"/>
              <a:t>Ideally, also predictive of probability of response</a:t>
            </a:r>
          </a:p>
          <a:p>
            <a:pPr lvl="1">
              <a:spcAft>
                <a:spcPts val="1200"/>
              </a:spcAft>
            </a:pPr>
            <a:r>
              <a:rPr lang="en-US" sz="2600" dirty="0"/>
              <a:t>Number of donors available for hot deck imputation</a:t>
            </a:r>
          </a:p>
          <a:p>
            <a:r>
              <a:rPr lang="en-US" sz="2600" dirty="0"/>
              <a:t>Within adjustment cell, what criteria yield “similar” donor-to-recipient ratios?</a:t>
            </a:r>
          </a:p>
          <a:p>
            <a:pPr lvl="1"/>
            <a:r>
              <a:rPr lang="en-US" sz="2600" dirty="0"/>
              <a:t>Industry code?</a:t>
            </a:r>
          </a:p>
          <a:p>
            <a:pPr lvl="1"/>
            <a:r>
              <a:rPr lang="en-US" sz="2600" dirty="0"/>
              <a:t>Geography?</a:t>
            </a:r>
          </a:p>
          <a:p>
            <a:pPr lvl="1"/>
            <a:r>
              <a:rPr lang="en-US" sz="2600" dirty="0"/>
              <a:t>Unit size?</a:t>
            </a:r>
          </a:p>
          <a:p>
            <a:pPr lvl="1"/>
            <a:r>
              <a:rPr lang="en-US" sz="2600" dirty="0"/>
              <a:t>Similar distribution of observed data values? </a:t>
            </a:r>
          </a:p>
          <a:p>
            <a:endParaRPr lang="en-US" dirty="0"/>
          </a:p>
        </p:txBody>
      </p:sp>
    </p:spTree>
    <p:extLst>
      <p:ext uri="{BB962C8B-B14F-4D97-AF65-F5344CB8AC3E}">
        <p14:creationId xmlns:p14="http://schemas.microsoft.com/office/powerpoint/2010/main" val="407663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iterate type="lt">
                                    <p:tmAbs val="0"/>
                                  </p:iterate>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iterate type="lt">
                                    <p:tmAbs val="0"/>
                                  </p:iterate>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8" presetClass="emph" presetSubtype="0" fill="hold" nodeType="clickEffect">
                                  <p:stCondLst>
                                    <p:cond delay="0"/>
                                  </p:stCondLst>
                                  <p:iterate type="lt">
                                    <p:tmPct val="10000"/>
                                  </p:iterate>
                                  <p:childTnLst>
                                    <p:animClr clrSpc="rgb" dir="cw">
                                      <p:cBhvr override="childStyle">
                                        <p:cTn id="30" dur="500" fill="hold"/>
                                        <p:tgtEl>
                                          <p:spTgt spid="5">
                                            <p:txEl>
                                              <p:pRg st="8" end="8"/>
                                            </p:txEl>
                                          </p:spTgt>
                                        </p:tgtEl>
                                        <p:attrNameLst>
                                          <p:attrName>style.color</p:attrName>
                                        </p:attrNameLst>
                                      </p:cBhvr>
                                      <p:to>
                                        <a:schemeClr val="accent2"/>
                                      </p:to>
                                    </p:animClr>
                                    <p:animClr clrSpc="rgb" dir="cw">
                                      <p:cBhvr>
                                        <p:cTn id="31" dur="500" fill="hold"/>
                                        <p:tgtEl>
                                          <p:spTgt spid="5">
                                            <p:txEl>
                                              <p:pRg st="8" end="8"/>
                                            </p:txEl>
                                          </p:spTgt>
                                        </p:tgtEl>
                                        <p:attrNameLst>
                                          <p:attrName>fillcolor</p:attrName>
                                        </p:attrNameLst>
                                      </p:cBhvr>
                                      <p:to>
                                        <a:schemeClr val="accent2"/>
                                      </p:to>
                                    </p:animClr>
                                    <p:set>
                                      <p:cBhvr>
                                        <p:cTn id="32" dur="500" fill="hold"/>
                                        <p:tgtEl>
                                          <p:spTgt spid="5">
                                            <p:txEl>
                                              <p:pRg st="8" end="8"/>
                                            </p:txEl>
                                          </p:spTgt>
                                        </p:tgtEl>
                                        <p:attrNameLst>
                                          <p:attrName>fill.type</p:attrName>
                                        </p:attrNameLst>
                                      </p:cBhvr>
                                      <p:to>
                                        <p:strVal val="solid"/>
                                      </p:to>
                                    </p:set>
                                    <p:anim to="1.5" calcmode="lin" valueType="num">
                                      <p:cBhvr override="childStyle">
                                        <p:cTn id="33" dur="500" fill="hold"/>
                                        <p:tgtEl>
                                          <p:spTgt spid="5">
                                            <p:txEl>
                                              <p:pRg st="8" end="8"/>
                                            </p:txEl>
                                          </p:spTgt>
                                        </p:tgtEl>
                                        <p:attrNameLst>
                                          <p:attrName>style.fontSize</p:attrName>
                                        </p:attrNameLst>
                                      </p:cBhvr>
                                    </p:anim>
                                  </p:childTnLst>
                                </p:cTn>
                              </p:par>
                            </p:childTnLst>
                          </p:cTn>
                        </p:par>
                      </p:childTnLst>
                    </p:cTn>
                  </p:par>
                  <p:par>
                    <p:cTn id="34" fill="hold">
                      <p:stCondLst>
                        <p:cond delay="indefinite"/>
                      </p:stCondLst>
                      <p:childTnLst>
                        <p:par>
                          <p:cTn id="35" fill="hold">
                            <p:stCondLst>
                              <p:cond delay="0"/>
                            </p:stCondLst>
                            <p:childTnLst>
                              <p:par>
                                <p:cTn id="36" presetID="28" presetClass="emph" presetSubtype="0" fill="hold" nodeType="clickEffect">
                                  <p:stCondLst>
                                    <p:cond delay="0"/>
                                  </p:stCondLst>
                                  <p:iterate type="lt">
                                    <p:tmPct val="10000"/>
                                  </p:iterate>
                                  <p:childTnLst>
                                    <p:animClr clrSpc="rgb" dir="cw">
                                      <p:cBhvr override="childStyle">
                                        <p:cTn id="37" dur="500" fill="hold"/>
                                        <p:tgtEl>
                                          <p:spTgt spid="5">
                                            <p:txEl>
                                              <p:pRg st="9" end="9"/>
                                            </p:txEl>
                                          </p:spTgt>
                                        </p:tgtEl>
                                        <p:attrNameLst>
                                          <p:attrName>style.color</p:attrName>
                                        </p:attrNameLst>
                                      </p:cBhvr>
                                      <p:to>
                                        <a:schemeClr val="accent2"/>
                                      </p:to>
                                    </p:animClr>
                                    <p:animClr clrSpc="rgb" dir="cw">
                                      <p:cBhvr>
                                        <p:cTn id="38" dur="500" fill="hold"/>
                                        <p:tgtEl>
                                          <p:spTgt spid="5">
                                            <p:txEl>
                                              <p:pRg st="9" end="9"/>
                                            </p:txEl>
                                          </p:spTgt>
                                        </p:tgtEl>
                                        <p:attrNameLst>
                                          <p:attrName>fillcolor</p:attrName>
                                        </p:attrNameLst>
                                      </p:cBhvr>
                                      <p:to>
                                        <a:schemeClr val="accent2"/>
                                      </p:to>
                                    </p:animClr>
                                    <p:set>
                                      <p:cBhvr>
                                        <p:cTn id="39" dur="500" fill="hold"/>
                                        <p:tgtEl>
                                          <p:spTgt spid="5">
                                            <p:txEl>
                                              <p:pRg st="9" end="9"/>
                                            </p:txEl>
                                          </p:spTgt>
                                        </p:tgtEl>
                                        <p:attrNameLst>
                                          <p:attrName>fill.type</p:attrName>
                                        </p:attrNameLst>
                                      </p:cBhvr>
                                      <p:to>
                                        <p:strVal val="solid"/>
                                      </p:to>
                                    </p:set>
                                    <p:anim to="1.5" calcmode="lin" valueType="num">
                                      <p:cBhvr override="childStyle">
                                        <p:cTn id="40" dur="500" fill="hold"/>
                                        <p:tgtEl>
                                          <p:spTgt spid="5">
                                            <p:txEl>
                                              <p:pRg st="9" end="9"/>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58F1-5EB6-5453-0432-8C7DCC7B33D9}"/>
              </a:ext>
            </a:extLst>
          </p:cNvPr>
          <p:cNvSpPr>
            <a:spLocks noGrp="1"/>
          </p:cNvSpPr>
          <p:nvPr>
            <p:ph type="title"/>
          </p:nvPr>
        </p:nvSpPr>
        <p:spPr>
          <a:xfrm>
            <a:off x="691804" y="732496"/>
            <a:ext cx="10515600" cy="1325563"/>
          </a:xfrm>
        </p:spPr>
        <p:txBody>
          <a:bodyPr>
            <a:normAutofit fontScale="90000"/>
          </a:bodyPr>
          <a:lstStyle/>
          <a:p>
            <a:r>
              <a:rPr lang="en-US" dirty="0"/>
              <a:t>Returning to earlier example</a:t>
            </a:r>
            <a:br>
              <a:rPr lang="en-US" dirty="0"/>
            </a:br>
            <a:r>
              <a:rPr lang="en-US" dirty="0"/>
              <a:t>Nursery, Garden Center, &amp; Farm Supply Retailers</a:t>
            </a:r>
            <a:br>
              <a:rPr lang="en-US" dirty="0"/>
            </a:br>
            <a:br>
              <a:rPr lang="en-US" dirty="0"/>
            </a:br>
            <a:endParaRPr lang="en-US" dirty="0"/>
          </a:p>
        </p:txBody>
      </p:sp>
      <p:pic>
        <p:nvPicPr>
          <p:cNvPr id="11" name="Content Placeholder 10" descr="Map&#10;&#10;Description automatically generated">
            <a:extLst>
              <a:ext uri="{FF2B5EF4-FFF2-40B4-BE49-F238E27FC236}">
                <a16:creationId xmlns:a16="http://schemas.microsoft.com/office/drawing/2014/main" id="{81049213-8772-B003-387D-61F65B7C99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8746" y="1462922"/>
            <a:ext cx="6858000" cy="5143500"/>
          </a:xfrm>
        </p:spPr>
      </p:pic>
      <p:pic>
        <p:nvPicPr>
          <p:cNvPr id="6" name="Picture 5">
            <a:extLst>
              <a:ext uri="{FF2B5EF4-FFF2-40B4-BE49-F238E27FC236}">
                <a16:creationId xmlns:a16="http://schemas.microsoft.com/office/drawing/2014/main" id="{834F0A8C-FBCA-8A58-B353-EDF4DCC83C62}"/>
              </a:ext>
            </a:extLst>
          </p:cNvPr>
          <p:cNvPicPr>
            <a:picLocks noChangeAspect="1"/>
          </p:cNvPicPr>
          <p:nvPr/>
        </p:nvPicPr>
        <p:blipFill>
          <a:blip r:embed="rId3"/>
          <a:stretch>
            <a:fillRect/>
          </a:stretch>
        </p:blipFill>
        <p:spPr>
          <a:xfrm>
            <a:off x="4092049" y="4271472"/>
            <a:ext cx="309405" cy="301118"/>
          </a:xfrm>
          <a:prstGeom prst="rect">
            <a:avLst/>
          </a:prstGeom>
        </p:spPr>
      </p:pic>
      <p:pic>
        <p:nvPicPr>
          <p:cNvPr id="12" name="Picture 11">
            <a:extLst>
              <a:ext uri="{FF2B5EF4-FFF2-40B4-BE49-F238E27FC236}">
                <a16:creationId xmlns:a16="http://schemas.microsoft.com/office/drawing/2014/main" id="{61F687CB-97DD-F9D5-5C20-9AF780624477}"/>
              </a:ext>
            </a:extLst>
          </p:cNvPr>
          <p:cNvPicPr>
            <a:picLocks noChangeAspect="1"/>
          </p:cNvPicPr>
          <p:nvPr/>
        </p:nvPicPr>
        <p:blipFill>
          <a:blip r:embed="rId3"/>
          <a:stretch>
            <a:fillRect/>
          </a:stretch>
        </p:blipFill>
        <p:spPr>
          <a:xfrm>
            <a:off x="4774444" y="4271472"/>
            <a:ext cx="309405" cy="301118"/>
          </a:xfrm>
          <a:prstGeom prst="rect">
            <a:avLst/>
          </a:prstGeom>
        </p:spPr>
      </p:pic>
      <p:pic>
        <p:nvPicPr>
          <p:cNvPr id="13" name="Picture 12">
            <a:extLst>
              <a:ext uri="{FF2B5EF4-FFF2-40B4-BE49-F238E27FC236}">
                <a16:creationId xmlns:a16="http://schemas.microsoft.com/office/drawing/2014/main" id="{C8375658-6261-45AC-60D5-D0F46BF3FE80}"/>
              </a:ext>
            </a:extLst>
          </p:cNvPr>
          <p:cNvPicPr>
            <a:picLocks noChangeAspect="1"/>
          </p:cNvPicPr>
          <p:nvPr/>
        </p:nvPicPr>
        <p:blipFill>
          <a:blip r:embed="rId3"/>
          <a:stretch>
            <a:fillRect/>
          </a:stretch>
        </p:blipFill>
        <p:spPr>
          <a:xfrm>
            <a:off x="5289120" y="4618188"/>
            <a:ext cx="309405" cy="301118"/>
          </a:xfrm>
          <a:prstGeom prst="rect">
            <a:avLst/>
          </a:prstGeom>
        </p:spPr>
      </p:pic>
      <p:pic>
        <p:nvPicPr>
          <p:cNvPr id="15" name="Picture 14">
            <a:extLst>
              <a:ext uri="{FF2B5EF4-FFF2-40B4-BE49-F238E27FC236}">
                <a16:creationId xmlns:a16="http://schemas.microsoft.com/office/drawing/2014/main" id="{E7C0F91A-A6E0-EB6C-9507-EB92158BD39E}"/>
              </a:ext>
            </a:extLst>
          </p:cNvPr>
          <p:cNvPicPr>
            <a:picLocks noChangeAspect="1"/>
          </p:cNvPicPr>
          <p:nvPr/>
        </p:nvPicPr>
        <p:blipFill>
          <a:blip r:embed="rId3"/>
          <a:stretch>
            <a:fillRect/>
          </a:stretch>
        </p:blipFill>
        <p:spPr>
          <a:xfrm>
            <a:off x="4531027" y="4701546"/>
            <a:ext cx="309405" cy="301118"/>
          </a:xfrm>
          <a:prstGeom prst="rect">
            <a:avLst/>
          </a:prstGeom>
        </p:spPr>
      </p:pic>
      <p:pic>
        <p:nvPicPr>
          <p:cNvPr id="17" name="Picture 16">
            <a:extLst>
              <a:ext uri="{FF2B5EF4-FFF2-40B4-BE49-F238E27FC236}">
                <a16:creationId xmlns:a16="http://schemas.microsoft.com/office/drawing/2014/main" id="{76D2954E-D8B8-F493-91F0-B32BEBA14BFB}"/>
              </a:ext>
            </a:extLst>
          </p:cNvPr>
          <p:cNvPicPr>
            <a:picLocks noChangeAspect="1"/>
          </p:cNvPicPr>
          <p:nvPr/>
        </p:nvPicPr>
        <p:blipFill>
          <a:blip r:embed="rId3"/>
          <a:stretch>
            <a:fillRect/>
          </a:stretch>
        </p:blipFill>
        <p:spPr>
          <a:xfrm>
            <a:off x="6937746" y="5664243"/>
            <a:ext cx="309405" cy="301118"/>
          </a:xfrm>
          <a:prstGeom prst="rect">
            <a:avLst/>
          </a:prstGeom>
        </p:spPr>
      </p:pic>
      <p:sp>
        <p:nvSpPr>
          <p:cNvPr id="18" name="Circle: Hollow 17">
            <a:extLst>
              <a:ext uri="{FF2B5EF4-FFF2-40B4-BE49-F238E27FC236}">
                <a16:creationId xmlns:a16="http://schemas.microsoft.com/office/drawing/2014/main" id="{A6AEF39D-4533-9A1A-32C1-5AB25596C4F4}"/>
              </a:ext>
            </a:extLst>
          </p:cNvPr>
          <p:cNvSpPr/>
          <p:nvPr/>
        </p:nvSpPr>
        <p:spPr>
          <a:xfrm>
            <a:off x="3870222" y="4106461"/>
            <a:ext cx="815507" cy="595085"/>
          </a:xfrm>
          <a:prstGeom prst="donut">
            <a:avLst>
              <a:gd name="adj" fmla="val 9536"/>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8E660CDF-DAF9-B054-55E1-792CB5927EE2}"/>
              </a:ext>
            </a:extLst>
          </p:cNvPr>
          <p:cNvSpPr txBox="1"/>
          <p:nvPr/>
        </p:nvSpPr>
        <p:spPr>
          <a:xfrm>
            <a:off x="1467785" y="3665509"/>
            <a:ext cx="1058560" cy="369332"/>
          </a:xfrm>
          <a:prstGeom prst="rect">
            <a:avLst/>
          </a:prstGeom>
          <a:solidFill>
            <a:schemeClr val="accent5">
              <a:lumMod val="20000"/>
              <a:lumOff val="80000"/>
            </a:schemeClr>
          </a:solidFill>
        </p:spPr>
        <p:txBody>
          <a:bodyPr wrap="none" rtlCol="0">
            <a:spAutoFit/>
          </a:bodyPr>
          <a:lstStyle/>
          <a:p>
            <a:r>
              <a:rPr lang="en-US" dirty="0"/>
              <a:t>Recipient</a:t>
            </a:r>
          </a:p>
        </p:txBody>
      </p:sp>
      <p:graphicFrame>
        <p:nvGraphicFramePr>
          <p:cNvPr id="20" name="Table 20">
            <a:extLst>
              <a:ext uri="{FF2B5EF4-FFF2-40B4-BE49-F238E27FC236}">
                <a16:creationId xmlns:a16="http://schemas.microsoft.com/office/drawing/2014/main" id="{C9CAEFE6-4381-CC9A-AC9D-9ED9796E319A}"/>
              </a:ext>
            </a:extLst>
          </p:cNvPr>
          <p:cNvGraphicFramePr>
            <a:graphicFrameLocks noGrp="1"/>
          </p:cNvGraphicFramePr>
          <p:nvPr>
            <p:extLst>
              <p:ext uri="{D42A27DB-BD31-4B8C-83A1-F6EECF244321}">
                <p14:modId xmlns:p14="http://schemas.microsoft.com/office/powerpoint/2010/main" val="1525800784"/>
              </p:ext>
            </p:extLst>
          </p:nvPr>
        </p:nvGraphicFramePr>
        <p:xfrm>
          <a:off x="168265" y="4027206"/>
          <a:ext cx="3657600" cy="649605"/>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1536477371"/>
                    </a:ext>
                  </a:extLst>
                </a:gridCol>
                <a:gridCol w="1005840">
                  <a:extLst>
                    <a:ext uri="{9D8B030D-6E8A-4147-A177-3AD203B41FA5}">
                      <a16:colId xmlns:a16="http://schemas.microsoft.com/office/drawing/2014/main" val="2662412790"/>
                    </a:ext>
                  </a:extLst>
                </a:gridCol>
                <a:gridCol w="1005840">
                  <a:extLst>
                    <a:ext uri="{9D8B030D-6E8A-4147-A177-3AD203B41FA5}">
                      <a16:colId xmlns:a16="http://schemas.microsoft.com/office/drawing/2014/main" val="1351607258"/>
                    </a:ext>
                  </a:extLst>
                </a:gridCol>
                <a:gridCol w="822960">
                  <a:extLst>
                    <a:ext uri="{9D8B030D-6E8A-4147-A177-3AD203B41FA5}">
                      <a16:colId xmlns:a16="http://schemas.microsoft.com/office/drawing/2014/main" val="2813683226"/>
                    </a:ext>
                  </a:extLst>
                </a:gridCol>
              </a:tblGrid>
              <a:tr h="370840">
                <a:tc>
                  <a:txBody>
                    <a:bodyPr/>
                    <a:lstStyle/>
                    <a:p>
                      <a:pPr algn="ctr"/>
                      <a:r>
                        <a:rPr lang="en-US" sz="1200" dirty="0"/>
                        <a:t>Payroll</a:t>
                      </a:r>
                    </a:p>
                  </a:txBody>
                  <a:tcPr anchor="ctr"/>
                </a:tc>
                <a:tc>
                  <a:txBody>
                    <a:bodyPr/>
                    <a:lstStyle/>
                    <a:p>
                      <a:pPr algn="ctr"/>
                      <a:r>
                        <a:rPr lang="en-US" sz="1200" dirty="0"/>
                        <a:t>1</a:t>
                      </a:r>
                      <a:r>
                        <a:rPr lang="en-US" sz="1200" baseline="30000" dirty="0"/>
                        <a:t>st</a:t>
                      </a:r>
                      <a:r>
                        <a:rPr lang="en-US" sz="1200" dirty="0"/>
                        <a:t> Quarter Payroll</a:t>
                      </a:r>
                    </a:p>
                  </a:txBody>
                  <a:tcPr anchor="ctr"/>
                </a:tc>
                <a:tc>
                  <a:txBody>
                    <a:bodyPr/>
                    <a:lstStyle/>
                    <a:p>
                      <a:pPr algn="ctr"/>
                      <a:r>
                        <a:rPr lang="en-US" sz="1200" dirty="0"/>
                        <a:t>1</a:t>
                      </a:r>
                      <a:r>
                        <a:rPr lang="en-US" sz="1200" baseline="30000" dirty="0"/>
                        <a:t>st</a:t>
                      </a:r>
                      <a:r>
                        <a:rPr lang="en-US" sz="1200" dirty="0"/>
                        <a:t> Quarter Employment</a:t>
                      </a:r>
                    </a:p>
                  </a:txBody>
                  <a:tcPr anchor="ctr"/>
                </a:tc>
                <a:tc>
                  <a:txBody>
                    <a:bodyPr/>
                    <a:lstStyle/>
                    <a:p>
                      <a:pPr algn="ctr"/>
                      <a:r>
                        <a:rPr lang="en-US" sz="1200" dirty="0"/>
                        <a:t>Sales</a:t>
                      </a:r>
                    </a:p>
                  </a:txBody>
                  <a:tcPr anchor="ctr"/>
                </a:tc>
                <a:extLst>
                  <a:ext uri="{0D108BD9-81ED-4DB2-BD59-A6C34878D82A}">
                    <a16:rowId xmlns:a16="http://schemas.microsoft.com/office/drawing/2014/main" val="1914153686"/>
                  </a:ext>
                </a:extLst>
              </a:tr>
              <a:tr h="182880">
                <a:tc>
                  <a:txBody>
                    <a:bodyPr/>
                    <a:lstStyle/>
                    <a:p>
                      <a:pPr algn="ctr" fontAlgn="b"/>
                      <a:r>
                        <a:rPr lang="en-US" sz="1200" u="none" strike="noStrike" dirty="0">
                          <a:effectLst/>
                        </a:rPr>
                        <a:t>12,451</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effectLst/>
                        </a:rPr>
                        <a:t>2,594</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effectLst/>
                        </a:rPr>
                        <a:t>277</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8229550"/>
                  </a:ext>
                </a:extLst>
              </a:tr>
            </a:tbl>
          </a:graphicData>
        </a:graphic>
      </p:graphicFrame>
      <p:sp>
        <p:nvSpPr>
          <p:cNvPr id="22" name="TextBox 21">
            <a:extLst>
              <a:ext uri="{FF2B5EF4-FFF2-40B4-BE49-F238E27FC236}">
                <a16:creationId xmlns:a16="http://schemas.microsoft.com/office/drawing/2014/main" id="{99C839A9-8430-B5E4-3A05-E6D693098CBE}"/>
              </a:ext>
            </a:extLst>
          </p:cNvPr>
          <p:cNvSpPr txBox="1"/>
          <p:nvPr/>
        </p:nvSpPr>
        <p:spPr>
          <a:xfrm>
            <a:off x="4500935" y="2554281"/>
            <a:ext cx="94288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t>Donor 1</a:t>
            </a:r>
          </a:p>
        </p:txBody>
      </p:sp>
      <p:graphicFrame>
        <p:nvGraphicFramePr>
          <p:cNvPr id="23" name="Table 20">
            <a:extLst>
              <a:ext uri="{FF2B5EF4-FFF2-40B4-BE49-F238E27FC236}">
                <a16:creationId xmlns:a16="http://schemas.microsoft.com/office/drawing/2014/main" id="{BF49E55C-B890-CC34-CB30-2F57DD1D833D}"/>
              </a:ext>
            </a:extLst>
          </p:cNvPr>
          <p:cNvGraphicFramePr>
            <a:graphicFrameLocks noGrp="1"/>
          </p:cNvGraphicFramePr>
          <p:nvPr>
            <p:extLst>
              <p:ext uri="{D42A27DB-BD31-4B8C-83A1-F6EECF244321}">
                <p14:modId xmlns:p14="http://schemas.microsoft.com/office/powerpoint/2010/main" val="2681774338"/>
              </p:ext>
            </p:extLst>
          </p:nvPr>
        </p:nvGraphicFramePr>
        <p:xfrm>
          <a:off x="3255049" y="2923613"/>
          <a:ext cx="3657600" cy="640080"/>
        </p:xfrm>
        <a:graphic>
          <a:graphicData uri="http://schemas.openxmlformats.org/drawingml/2006/table">
            <a:tbl>
              <a:tblPr firstRow="1" bandRow="1">
                <a:tableStyleId>{00A15C55-8517-42AA-B614-E9B94910E393}</a:tableStyleId>
              </a:tblPr>
              <a:tblGrid>
                <a:gridCol w="822960">
                  <a:extLst>
                    <a:ext uri="{9D8B030D-6E8A-4147-A177-3AD203B41FA5}">
                      <a16:colId xmlns:a16="http://schemas.microsoft.com/office/drawing/2014/main" val="1536477371"/>
                    </a:ext>
                  </a:extLst>
                </a:gridCol>
                <a:gridCol w="1005840">
                  <a:extLst>
                    <a:ext uri="{9D8B030D-6E8A-4147-A177-3AD203B41FA5}">
                      <a16:colId xmlns:a16="http://schemas.microsoft.com/office/drawing/2014/main" val="2662412790"/>
                    </a:ext>
                  </a:extLst>
                </a:gridCol>
                <a:gridCol w="1005840">
                  <a:extLst>
                    <a:ext uri="{9D8B030D-6E8A-4147-A177-3AD203B41FA5}">
                      <a16:colId xmlns:a16="http://schemas.microsoft.com/office/drawing/2014/main" val="1351607258"/>
                    </a:ext>
                  </a:extLst>
                </a:gridCol>
                <a:gridCol w="822960">
                  <a:extLst>
                    <a:ext uri="{9D8B030D-6E8A-4147-A177-3AD203B41FA5}">
                      <a16:colId xmlns:a16="http://schemas.microsoft.com/office/drawing/2014/main" val="2813683226"/>
                    </a:ext>
                  </a:extLst>
                </a:gridCol>
              </a:tblGrid>
              <a:tr h="370840">
                <a:tc>
                  <a:txBody>
                    <a:bodyPr/>
                    <a:lstStyle/>
                    <a:p>
                      <a:pPr algn="ctr"/>
                      <a:r>
                        <a:rPr lang="en-US" sz="1200" dirty="0"/>
                        <a:t>Payroll</a:t>
                      </a:r>
                    </a:p>
                  </a:txBody>
                  <a:tcPr anchor="ctr"/>
                </a:tc>
                <a:tc>
                  <a:txBody>
                    <a:bodyPr/>
                    <a:lstStyle/>
                    <a:p>
                      <a:pPr algn="ctr"/>
                      <a:r>
                        <a:rPr lang="en-US" sz="1200" dirty="0"/>
                        <a:t>1</a:t>
                      </a:r>
                      <a:r>
                        <a:rPr lang="en-US" sz="1200" baseline="30000" dirty="0"/>
                        <a:t>st</a:t>
                      </a:r>
                      <a:r>
                        <a:rPr lang="en-US" sz="1200" dirty="0"/>
                        <a:t> Quarter Payroll</a:t>
                      </a:r>
                    </a:p>
                  </a:txBody>
                  <a:tcPr anchor="ctr"/>
                </a:tc>
                <a:tc>
                  <a:txBody>
                    <a:bodyPr/>
                    <a:lstStyle/>
                    <a:p>
                      <a:pPr algn="ctr"/>
                      <a:r>
                        <a:rPr lang="en-US" sz="1200" dirty="0"/>
                        <a:t>1</a:t>
                      </a:r>
                      <a:r>
                        <a:rPr lang="en-US" sz="1200" baseline="30000" dirty="0"/>
                        <a:t>st</a:t>
                      </a:r>
                      <a:r>
                        <a:rPr lang="en-US" sz="1200" dirty="0"/>
                        <a:t> Quarter Employment</a:t>
                      </a:r>
                    </a:p>
                  </a:txBody>
                  <a:tcPr anchor="ctr"/>
                </a:tc>
                <a:tc>
                  <a:txBody>
                    <a:bodyPr/>
                    <a:lstStyle/>
                    <a:p>
                      <a:pPr algn="ctr"/>
                      <a:r>
                        <a:rPr lang="en-US" sz="1200" dirty="0"/>
                        <a:t>Sales</a:t>
                      </a:r>
                    </a:p>
                  </a:txBody>
                  <a:tcPr anchor="ctr"/>
                </a:tc>
                <a:extLst>
                  <a:ext uri="{0D108BD9-81ED-4DB2-BD59-A6C34878D82A}">
                    <a16:rowId xmlns:a16="http://schemas.microsoft.com/office/drawing/2014/main" val="1914153686"/>
                  </a:ext>
                </a:extLst>
              </a:tr>
              <a:tr h="182880">
                <a:tc>
                  <a:txBody>
                    <a:bodyPr/>
                    <a:lstStyle/>
                    <a:p>
                      <a:pPr algn="r" fontAlgn="b"/>
                      <a:r>
                        <a:rPr lang="en-US" sz="1100" u="none" strike="noStrike" dirty="0">
                          <a:effectLst/>
                        </a:rPr>
                        <a:t>11,514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2,879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256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34,298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229550"/>
                  </a:ext>
                </a:extLst>
              </a:tr>
            </a:tbl>
          </a:graphicData>
        </a:graphic>
      </p:graphicFrame>
      <p:sp>
        <p:nvSpPr>
          <p:cNvPr id="25" name="Arrow: Down 24">
            <a:extLst>
              <a:ext uri="{FF2B5EF4-FFF2-40B4-BE49-F238E27FC236}">
                <a16:creationId xmlns:a16="http://schemas.microsoft.com/office/drawing/2014/main" id="{CA70C3AC-EFBA-EFC9-0E47-62F37983F1F2}"/>
              </a:ext>
            </a:extLst>
          </p:cNvPr>
          <p:cNvSpPr/>
          <p:nvPr/>
        </p:nvSpPr>
        <p:spPr>
          <a:xfrm>
            <a:off x="4747244" y="3601777"/>
            <a:ext cx="484632" cy="555041"/>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08670F8-9684-717B-6A29-EFD49626216C}"/>
              </a:ext>
            </a:extLst>
          </p:cNvPr>
          <p:cNvSpPr txBox="1"/>
          <p:nvPr/>
        </p:nvSpPr>
        <p:spPr>
          <a:xfrm>
            <a:off x="7479764" y="3882086"/>
            <a:ext cx="94288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t>Donor 2</a:t>
            </a:r>
          </a:p>
        </p:txBody>
      </p:sp>
      <p:graphicFrame>
        <p:nvGraphicFramePr>
          <p:cNvPr id="33" name="Table 20">
            <a:extLst>
              <a:ext uri="{FF2B5EF4-FFF2-40B4-BE49-F238E27FC236}">
                <a16:creationId xmlns:a16="http://schemas.microsoft.com/office/drawing/2014/main" id="{C6034A7F-D484-FA5A-A424-81C9C0E2693F}"/>
              </a:ext>
            </a:extLst>
          </p:cNvPr>
          <p:cNvGraphicFramePr>
            <a:graphicFrameLocks noGrp="1"/>
          </p:cNvGraphicFramePr>
          <p:nvPr>
            <p:extLst>
              <p:ext uri="{D42A27DB-BD31-4B8C-83A1-F6EECF244321}">
                <p14:modId xmlns:p14="http://schemas.microsoft.com/office/powerpoint/2010/main" val="1281190088"/>
              </p:ext>
            </p:extLst>
          </p:nvPr>
        </p:nvGraphicFramePr>
        <p:xfrm>
          <a:off x="6233878" y="4251418"/>
          <a:ext cx="3657600" cy="640080"/>
        </p:xfrm>
        <a:graphic>
          <a:graphicData uri="http://schemas.openxmlformats.org/drawingml/2006/table">
            <a:tbl>
              <a:tblPr firstRow="1" bandRow="1">
                <a:tableStyleId>{00A15C55-8517-42AA-B614-E9B94910E393}</a:tableStyleId>
              </a:tblPr>
              <a:tblGrid>
                <a:gridCol w="822960">
                  <a:extLst>
                    <a:ext uri="{9D8B030D-6E8A-4147-A177-3AD203B41FA5}">
                      <a16:colId xmlns:a16="http://schemas.microsoft.com/office/drawing/2014/main" val="1536477371"/>
                    </a:ext>
                  </a:extLst>
                </a:gridCol>
                <a:gridCol w="1005840">
                  <a:extLst>
                    <a:ext uri="{9D8B030D-6E8A-4147-A177-3AD203B41FA5}">
                      <a16:colId xmlns:a16="http://schemas.microsoft.com/office/drawing/2014/main" val="2662412790"/>
                    </a:ext>
                  </a:extLst>
                </a:gridCol>
                <a:gridCol w="1005840">
                  <a:extLst>
                    <a:ext uri="{9D8B030D-6E8A-4147-A177-3AD203B41FA5}">
                      <a16:colId xmlns:a16="http://schemas.microsoft.com/office/drawing/2014/main" val="1351607258"/>
                    </a:ext>
                  </a:extLst>
                </a:gridCol>
                <a:gridCol w="822960">
                  <a:extLst>
                    <a:ext uri="{9D8B030D-6E8A-4147-A177-3AD203B41FA5}">
                      <a16:colId xmlns:a16="http://schemas.microsoft.com/office/drawing/2014/main" val="2813683226"/>
                    </a:ext>
                  </a:extLst>
                </a:gridCol>
              </a:tblGrid>
              <a:tr h="370840">
                <a:tc>
                  <a:txBody>
                    <a:bodyPr/>
                    <a:lstStyle/>
                    <a:p>
                      <a:pPr algn="ctr"/>
                      <a:r>
                        <a:rPr lang="en-US" sz="1200" dirty="0"/>
                        <a:t>Payroll</a:t>
                      </a:r>
                    </a:p>
                  </a:txBody>
                  <a:tcPr anchor="ctr"/>
                </a:tc>
                <a:tc>
                  <a:txBody>
                    <a:bodyPr/>
                    <a:lstStyle/>
                    <a:p>
                      <a:pPr algn="ctr"/>
                      <a:r>
                        <a:rPr lang="en-US" sz="1200" dirty="0"/>
                        <a:t>1</a:t>
                      </a:r>
                      <a:r>
                        <a:rPr lang="en-US" sz="1200" baseline="30000" dirty="0"/>
                        <a:t>st</a:t>
                      </a:r>
                      <a:r>
                        <a:rPr lang="en-US" sz="1200" dirty="0"/>
                        <a:t> Quarter Payroll</a:t>
                      </a:r>
                    </a:p>
                  </a:txBody>
                  <a:tcPr anchor="ctr"/>
                </a:tc>
                <a:tc>
                  <a:txBody>
                    <a:bodyPr/>
                    <a:lstStyle/>
                    <a:p>
                      <a:pPr algn="ctr"/>
                      <a:r>
                        <a:rPr lang="en-US" sz="1200" dirty="0"/>
                        <a:t>1</a:t>
                      </a:r>
                      <a:r>
                        <a:rPr lang="en-US" sz="1200" baseline="30000" dirty="0"/>
                        <a:t>st</a:t>
                      </a:r>
                      <a:r>
                        <a:rPr lang="en-US" sz="1200" dirty="0"/>
                        <a:t> Quarter Employment</a:t>
                      </a:r>
                    </a:p>
                  </a:txBody>
                  <a:tcPr anchor="ctr"/>
                </a:tc>
                <a:tc>
                  <a:txBody>
                    <a:bodyPr/>
                    <a:lstStyle/>
                    <a:p>
                      <a:pPr algn="ctr"/>
                      <a:r>
                        <a:rPr lang="en-US" sz="1200" dirty="0"/>
                        <a:t>Sales</a:t>
                      </a:r>
                    </a:p>
                  </a:txBody>
                  <a:tcPr anchor="ctr"/>
                </a:tc>
                <a:extLst>
                  <a:ext uri="{0D108BD9-81ED-4DB2-BD59-A6C34878D82A}">
                    <a16:rowId xmlns:a16="http://schemas.microsoft.com/office/drawing/2014/main" val="1914153686"/>
                  </a:ext>
                </a:extLst>
              </a:tr>
              <a:tr h="182880">
                <a:tc>
                  <a:txBody>
                    <a:bodyPr/>
                    <a:lstStyle/>
                    <a:p>
                      <a:pPr algn="r" fontAlgn="b"/>
                      <a:r>
                        <a:rPr lang="en-US" sz="1100" u="none" strike="noStrike" dirty="0">
                          <a:effectLst/>
                        </a:rPr>
                        <a:t>9,462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1,971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210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28,294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229550"/>
                  </a:ext>
                </a:extLst>
              </a:tr>
            </a:tbl>
          </a:graphicData>
        </a:graphic>
      </p:graphicFrame>
      <p:sp>
        <p:nvSpPr>
          <p:cNvPr id="34" name="Arrow: Down 33">
            <a:extLst>
              <a:ext uri="{FF2B5EF4-FFF2-40B4-BE49-F238E27FC236}">
                <a16:creationId xmlns:a16="http://schemas.microsoft.com/office/drawing/2014/main" id="{A95EDEE9-4386-E7E0-AB4E-E7FF28797CD4}"/>
              </a:ext>
            </a:extLst>
          </p:cNvPr>
          <p:cNvSpPr/>
          <p:nvPr/>
        </p:nvSpPr>
        <p:spPr>
          <a:xfrm rot="5227937">
            <a:off x="5707288" y="4424025"/>
            <a:ext cx="484632" cy="555041"/>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7E74CA8-D34E-E739-7869-7BBE8D9E81C7}"/>
              </a:ext>
            </a:extLst>
          </p:cNvPr>
          <p:cNvSpPr txBox="1"/>
          <p:nvPr/>
        </p:nvSpPr>
        <p:spPr>
          <a:xfrm>
            <a:off x="2377522" y="5129554"/>
            <a:ext cx="94288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t>Donor 3</a:t>
            </a:r>
          </a:p>
        </p:txBody>
      </p:sp>
      <p:graphicFrame>
        <p:nvGraphicFramePr>
          <p:cNvPr id="37" name="Table 20">
            <a:extLst>
              <a:ext uri="{FF2B5EF4-FFF2-40B4-BE49-F238E27FC236}">
                <a16:creationId xmlns:a16="http://schemas.microsoft.com/office/drawing/2014/main" id="{0E02FA84-D2CE-6F9F-927B-40FFBDA76E97}"/>
              </a:ext>
            </a:extLst>
          </p:cNvPr>
          <p:cNvGraphicFramePr>
            <a:graphicFrameLocks noGrp="1"/>
          </p:cNvGraphicFramePr>
          <p:nvPr>
            <p:extLst>
              <p:ext uri="{D42A27DB-BD31-4B8C-83A1-F6EECF244321}">
                <p14:modId xmlns:p14="http://schemas.microsoft.com/office/powerpoint/2010/main" val="1244994579"/>
              </p:ext>
            </p:extLst>
          </p:nvPr>
        </p:nvGraphicFramePr>
        <p:xfrm>
          <a:off x="1131636" y="5498886"/>
          <a:ext cx="3657600" cy="640080"/>
        </p:xfrm>
        <a:graphic>
          <a:graphicData uri="http://schemas.openxmlformats.org/drawingml/2006/table">
            <a:tbl>
              <a:tblPr firstRow="1" bandRow="1">
                <a:tableStyleId>{00A15C55-8517-42AA-B614-E9B94910E393}</a:tableStyleId>
              </a:tblPr>
              <a:tblGrid>
                <a:gridCol w="822960">
                  <a:extLst>
                    <a:ext uri="{9D8B030D-6E8A-4147-A177-3AD203B41FA5}">
                      <a16:colId xmlns:a16="http://schemas.microsoft.com/office/drawing/2014/main" val="1536477371"/>
                    </a:ext>
                  </a:extLst>
                </a:gridCol>
                <a:gridCol w="1005840">
                  <a:extLst>
                    <a:ext uri="{9D8B030D-6E8A-4147-A177-3AD203B41FA5}">
                      <a16:colId xmlns:a16="http://schemas.microsoft.com/office/drawing/2014/main" val="2662412790"/>
                    </a:ext>
                  </a:extLst>
                </a:gridCol>
                <a:gridCol w="1005840">
                  <a:extLst>
                    <a:ext uri="{9D8B030D-6E8A-4147-A177-3AD203B41FA5}">
                      <a16:colId xmlns:a16="http://schemas.microsoft.com/office/drawing/2014/main" val="1351607258"/>
                    </a:ext>
                  </a:extLst>
                </a:gridCol>
                <a:gridCol w="822960">
                  <a:extLst>
                    <a:ext uri="{9D8B030D-6E8A-4147-A177-3AD203B41FA5}">
                      <a16:colId xmlns:a16="http://schemas.microsoft.com/office/drawing/2014/main" val="2813683226"/>
                    </a:ext>
                  </a:extLst>
                </a:gridCol>
              </a:tblGrid>
              <a:tr h="370840">
                <a:tc>
                  <a:txBody>
                    <a:bodyPr/>
                    <a:lstStyle/>
                    <a:p>
                      <a:pPr algn="ctr"/>
                      <a:r>
                        <a:rPr lang="en-US" sz="1200" dirty="0"/>
                        <a:t>Payroll</a:t>
                      </a:r>
                    </a:p>
                  </a:txBody>
                  <a:tcPr anchor="ctr"/>
                </a:tc>
                <a:tc>
                  <a:txBody>
                    <a:bodyPr/>
                    <a:lstStyle/>
                    <a:p>
                      <a:pPr algn="ctr"/>
                      <a:r>
                        <a:rPr lang="en-US" sz="1200" dirty="0"/>
                        <a:t>1</a:t>
                      </a:r>
                      <a:r>
                        <a:rPr lang="en-US" sz="1200" baseline="30000" dirty="0"/>
                        <a:t>st</a:t>
                      </a:r>
                      <a:r>
                        <a:rPr lang="en-US" sz="1200" dirty="0"/>
                        <a:t> Quarter Payroll</a:t>
                      </a:r>
                    </a:p>
                  </a:txBody>
                  <a:tcPr anchor="ctr"/>
                </a:tc>
                <a:tc>
                  <a:txBody>
                    <a:bodyPr/>
                    <a:lstStyle/>
                    <a:p>
                      <a:pPr algn="ctr"/>
                      <a:r>
                        <a:rPr lang="en-US" sz="1200" dirty="0"/>
                        <a:t>1</a:t>
                      </a:r>
                      <a:r>
                        <a:rPr lang="en-US" sz="1200" baseline="30000" dirty="0"/>
                        <a:t>st</a:t>
                      </a:r>
                      <a:r>
                        <a:rPr lang="en-US" sz="1200" dirty="0"/>
                        <a:t> Quarter Employment</a:t>
                      </a:r>
                    </a:p>
                  </a:txBody>
                  <a:tcPr anchor="ctr"/>
                </a:tc>
                <a:tc>
                  <a:txBody>
                    <a:bodyPr/>
                    <a:lstStyle/>
                    <a:p>
                      <a:pPr algn="ctr"/>
                      <a:r>
                        <a:rPr lang="en-US" sz="1200" dirty="0"/>
                        <a:t>Sales</a:t>
                      </a:r>
                    </a:p>
                  </a:txBody>
                  <a:tcPr anchor="ctr"/>
                </a:tc>
                <a:extLst>
                  <a:ext uri="{0D108BD9-81ED-4DB2-BD59-A6C34878D82A}">
                    <a16:rowId xmlns:a16="http://schemas.microsoft.com/office/drawing/2014/main" val="1914153686"/>
                  </a:ext>
                </a:extLst>
              </a:tr>
              <a:tr h="182880">
                <a:tc>
                  <a:txBody>
                    <a:bodyPr/>
                    <a:lstStyle/>
                    <a:p>
                      <a:pPr algn="r" fontAlgn="b"/>
                      <a:r>
                        <a:rPr lang="en-US" sz="1100" u="none" strike="noStrike" dirty="0">
                          <a:effectLst/>
                        </a:rPr>
                        <a:t>1,594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399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3,368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229550"/>
                  </a:ext>
                </a:extLst>
              </a:tr>
            </a:tbl>
          </a:graphicData>
        </a:graphic>
      </p:graphicFrame>
      <p:sp>
        <p:nvSpPr>
          <p:cNvPr id="38" name="Arrow: Down 37">
            <a:extLst>
              <a:ext uri="{FF2B5EF4-FFF2-40B4-BE49-F238E27FC236}">
                <a16:creationId xmlns:a16="http://schemas.microsoft.com/office/drawing/2014/main" id="{18811AA1-D704-26BB-AEC8-2DC76A986244}"/>
              </a:ext>
            </a:extLst>
          </p:cNvPr>
          <p:cNvSpPr/>
          <p:nvPr/>
        </p:nvSpPr>
        <p:spPr>
          <a:xfrm rot="13944520">
            <a:off x="4087018" y="4942587"/>
            <a:ext cx="484632" cy="555041"/>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626F1F6-C218-C1A6-1326-E18645611A6C}"/>
              </a:ext>
            </a:extLst>
          </p:cNvPr>
          <p:cNvSpPr txBox="1"/>
          <p:nvPr/>
        </p:nvSpPr>
        <p:spPr>
          <a:xfrm>
            <a:off x="8407897" y="5769634"/>
            <a:ext cx="94288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t>Donor 4</a:t>
            </a:r>
          </a:p>
        </p:txBody>
      </p:sp>
      <p:graphicFrame>
        <p:nvGraphicFramePr>
          <p:cNvPr id="41" name="Table 20">
            <a:extLst>
              <a:ext uri="{FF2B5EF4-FFF2-40B4-BE49-F238E27FC236}">
                <a16:creationId xmlns:a16="http://schemas.microsoft.com/office/drawing/2014/main" id="{808E4122-BED7-3C36-B5E5-F73A965F953C}"/>
              </a:ext>
            </a:extLst>
          </p:cNvPr>
          <p:cNvGraphicFramePr>
            <a:graphicFrameLocks noGrp="1"/>
          </p:cNvGraphicFramePr>
          <p:nvPr>
            <p:extLst>
              <p:ext uri="{D42A27DB-BD31-4B8C-83A1-F6EECF244321}">
                <p14:modId xmlns:p14="http://schemas.microsoft.com/office/powerpoint/2010/main" val="3086980781"/>
              </p:ext>
            </p:extLst>
          </p:nvPr>
        </p:nvGraphicFramePr>
        <p:xfrm>
          <a:off x="7162011" y="6138966"/>
          <a:ext cx="3657600" cy="640080"/>
        </p:xfrm>
        <a:graphic>
          <a:graphicData uri="http://schemas.openxmlformats.org/drawingml/2006/table">
            <a:tbl>
              <a:tblPr firstRow="1" bandRow="1">
                <a:tableStyleId>{00A15C55-8517-42AA-B614-E9B94910E393}</a:tableStyleId>
              </a:tblPr>
              <a:tblGrid>
                <a:gridCol w="822960">
                  <a:extLst>
                    <a:ext uri="{9D8B030D-6E8A-4147-A177-3AD203B41FA5}">
                      <a16:colId xmlns:a16="http://schemas.microsoft.com/office/drawing/2014/main" val="1536477371"/>
                    </a:ext>
                  </a:extLst>
                </a:gridCol>
                <a:gridCol w="1005840">
                  <a:extLst>
                    <a:ext uri="{9D8B030D-6E8A-4147-A177-3AD203B41FA5}">
                      <a16:colId xmlns:a16="http://schemas.microsoft.com/office/drawing/2014/main" val="2662412790"/>
                    </a:ext>
                  </a:extLst>
                </a:gridCol>
                <a:gridCol w="1005840">
                  <a:extLst>
                    <a:ext uri="{9D8B030D-6E8A-4147-A177-3AD203B41FA5}">
                      <a16:colId xmlns:a16="http://schemas.microsoft.com/office/drawing/2014/main" val="1351607258"/>
                    </a:ext>
                  </a:extLst>
                </a:gridCol>
                <a:gridCol w="822960">
                  <a:extLst>
                    <a:ext uri="{9D8B030D-6E8A-4147-A177-3AD203B41FA5}">
                      <a16:colId xmlns:a16="http://schemas.microsoft.com/office/drawing/2014/main" val="2813683226"/>
                    </a:ext>
                  </a:extLst>
                </a:gridCol>
              </a:tblGrid>
              <a:tr h="370840">
                <a:tc>
                  <a:txBody>
                    <a:bodyPr/>
                    <a:lstStyle/>
                    <a:p>
                      <a:pPr algn="ctr"/>
                      <a:r>
                        <a:rPr lang="en-US" sz="1200" dirty="0"/>
                        <a:t>Payroll</a:t>
                      </a:r>
                    </a:p>
                  </a:txBody>
                  <a:tcPr anchor="ctr"/>
                </a:tc>
                <a:tc>
                  <a:txBody>
                    <a:bodyPr/>
                    <a:lstStyle/>
                    <a:p>
                      <a:pPr algn="ctr"/>
                      <a:r>
                        <a:rPr lang="en-US" sz="1200" dirty="0"/>
                        <a:t>1</a:t>
                      </a:r>
                      <a:r>
                        <a:rPr lang="en-US" sz="1200" baseline="30000" dirty="0"/>
                        <a:t>st</a:t>
                      </a:r>
                      <a:r>
                        <a:rPr lang="en-US" sz="1200" dirty="0"/>
                        <a:t> Quarter Payroll</a:t>
                      </a:r>
                    </a:p>
                  </a:txBody>
                  <a:tcPr anchor="ctr"/>
                </a:tc>
                <a:tc>
                  <a:txBody>
                    <a:bodyPr/>
                    <a:lstStyle/>
                    <a:p>
                      <a:pPr algn="ctr"/>
                      <a:r>
                        <a:rPr lang="en-US" sz="1200" dirty="0"/>
                        <a:t>1</a:t>
                      </a:r>
                      <a:r>
                        <a:rPr lang="en-US" sz="1200" baseline="30000" dirty="0"/>
                        <a:t>st</a:t>
                      </a:r>
                      <a:r>
                        <a:rPr lang="en-US" sz="1200" dirty="0"/>
                        <a:t> Quarter Employment</a:t>
                      </a:r>
                    </a:p>
                  </a:txBody>
                  <a:tcPr anchor="ctr"/>
                </a:tc>
                <a:tc>
                  <a:txBody>
                    <a:bodyPr/>
                    <a:lstStyle/>
                    <a:p>
                      <a:pPr algn="ctr"/>
                      <a:r>
                        <a:rPr lang="en-US" sz="1200" dirty="0"/>
                        <a:t>Sales</a:t>
                      </a:r>
                    </a:p>
                  </a:txBody>
                  <a:tcPr anchor="ctr"/>
                </a:tc>
                <a:extLst>
                  <a:ext uri="{0D108BD9-81ED-4DB2-BD59-A6C34878D82A}">
                    <a16:rowId xmlns:a16="http://schemas.microsoft.com/office/drawing/2014/main" val="1914153686"/>
                  </a:ext>
                </a:extLst>
              </a:tr>
              <a:tr h="182880">
                <a:tc>
                  <a:txBody>
                    <a:bodyPr/>
                    <a:lstStyle/>
                    <a:p>
                      <a:pPr algn="r" fontAlgn="b"/>
                      <a:r>
                        <a:rPr lang="en-US" sz="1100" u="none" strike="noStrike" dirty="0">
                          <a:effectLst/>
                        </a:rPr>
                        <a:t>2,536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634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56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6,942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229550"/>
                  </a:ext>
                </a:extLst>
              </a:tr>
            </a:tbl>
          </a:graphicData>
        </a:graphic>
      </p:graphicFrame>
      <p:sp>
        <p:nvSpPr>
          <p:cNvPr id="42" name="Arrow: Down 41">
            <a:extLst>
              <a:ext uri="{FF2B5EF4-FFF2-40B4-BE49-F238E27FC236}">
                <a16:creationId xmlns:a16="http://schemas.microsoft.com/office/drawing/2014/main" id="{E2CF881A-400B-6495-336A-E6AE28B44E8B}"/>
              </a:ext>
            </a:extLst>
          </p:cNvPr>
          <p:cNvSpPr/>
          <p:nvPr/>
        </p:nvSpPr>
        <p:spPr>
          <a:xfrm rot="7225320">
            <a:off x="7542639" y="5537280"/>
            <a:ext cx="484632" cy="555041"/>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Multiplication Sign 42">
            <a:extLst>
              <a:ext uri="{FF2B5EF4-FFF2-40B4-BE49-F238E27FC236}">
                <a16:creationId xmlns:a16="http://schemas.microsoft.com/office/drawing/2014/main" id="{63A5034D-9935-D9B8-4AE9-38F9F8E51D7C}"/>
              </a:ext>
            </a:extLst>
          </p:cNvPr>
          <p:cNvSpPr/>
          <p:nvPr/>
        </p:nvSpPr>
        <p:spPr>
          <a:xfrm>
            <a:off x="6652839" y="5395078"/>
            <a:ext cx="914400" cy="914400"/>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20798CC-BE38-DC91-9DB6-A88DC92DFBCA}"/>
              </a:ext>
            </a:extLst>
          </p:cNvPr>
          <p:cNvSpPr/>
          <p:nvPr/>
        </p:nvSpPr>
        <p:spPr>
          <a:xfrm>
            <a:off x="7606178" y="5479684"/>
            <a:ext cx="1797382" cy="64008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Too far away</a:t>
            </a:r>
          </a:p>
        </p:txBody>
      </p:sp>
      <p:sp>
        <p:nvSpPr>
          <p:cNvPr id="45" name="Multiplication Sign 44">
            <a:extLst>
              <a:ext uri="{FF2B5EF4-FFF2-40B4-BE49-F238E27FC236}">
                <a16:creationId xmlns:a16="http://schemas.microsoft.com/office/drawing/2014/main" id="{8BDFAF79-C6D6-2149-EDB8-8C85AC8EB06D}"/>
              </a:ext>
            </a:extLst>
          </p:cNvPr>
          <p:cNvSpPr/>
          <p:nvPr/>
        </p:nvSpPr>
        <p:spPr>
          <a:xfrm>
            <a:off x="4247872" y="4462106"/>
            <a:ext cx="914400" cy="914400"/>
          </a:xfrm>
          <a:prstGeom prst="mathMultipl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58D142-09B4-12CD-C497-496E83E3F6AB}"/>
              </a:ext>
            </a:extLst>
          </p:cNvPr>
          <p:cNvSpPr/>
          <p:nvPr/>
        </p:nvSpPr>
        <p:spPr>
          <a:xfrm>
            <a:off x="2385995" y="5017159"/>
            <a:ext cx="1797382" cy="64008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Too small</a:t>
            </a:r>
          </a:p>
        </p:txBody>
      </p:sp>
      <p:pic>
        <p:nvPicPr>
          <p:cNvPr id="48" name="Graphic 47" descr="Question Mark with solid fill">
            <a:extLst>
              <a:ext uri="{FF2B5EF4-FFF2-40B4-BE49-F238E27FC236}">
                <a16:creationId xmlns:a16="http://schemas.microsoft.com/office/drawing/2014/main" id="{C7A4FD10-8E35-08D8-FFFC-AB2759AD65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3785" y="2251320"/>
            <a:ext cx="1428866" cy="1428866"/>
          </a:xfrm>
          <a:prstGeom prst="rect">
            <a:avLst/>
          </a:prstGeom>
        </p:spPr>
      </p:pic>
    </p:spTree>
    <p:extLst>
      <p:ext uri="{BB962C8B-B14F-4D97-AF65-F5344CB8AC3E}">
        <p14:creationId xmlns:p14="http://schemas.microsoft.com/office/powerpoint/2010/main" val="3617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5" grpId="0" animBg="1"/>
      <p:bldP spid="32" grpId="0" animBg="1"/>
      <p:bldP spid="34" grpId="0" animBg="1"/>
      <p:bldP spid="36" grpId="0" animBg="1"/>
      <p:bldP spid="36" grpId="1" animBg="1"/>
      <p:bldP spid="38" grpId="0" animBg="1"/>
      <p:bldP spid="38" grpId="1" animBg="1"/>
      <p:bldP spid="40" grpId="0" animBg="1"/>
      <p:bldP spid="40" grpId="1" animBg="1"/>
      <p:bldP spid="42" grpId="0" animBg="1"/>
      <p:bldP spid="42" grpId="1" animBg="1"/>
      <p:bldP spid="43" grpId="0" animBg="1"/>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5F9F-AB48-4318-E7DB-3DBBBE84A50C}"/>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1AD51E1-9858-F8F1-F639-C2FF0056BD39}"/>
              </a:ext>
            </a:extLst>
          </p:cNvPr>
          <p:cNvSpPr>
            <a:spLocks noGrp="1"/>
          </p:cNvSpPr>
          <p:nvPr>
            <p:ph idx="1"/>
          </p:nvPr>
        </p:nvSpPr>
        <p:spPr/>
        <p:txBody>
          <a:bodyPr/>
          <a:lstStyle/>
          <a:p>
            <a:r>
              <a:rPr lang="en-US" dirty="0"/>
              <a:t>Background/Definitions</a:t>
            </a:r>
          </a:p>
          <a:p>
            <a:endParaRPr lang="en-US" dirty="0"/>
          </a:p>
          <a:p>
            <a:r>
              <a:rPr lang="en-US" dirty="0"/>
              <a:t>High-level Discussion on Hot Deck Imputation </a:t>
            </a:r>
          </a:p>
          <a:p>
            <a:pPr lvl="1"/>
            <a:r>
              <a:rPr lang="en-US" dirty="0"/>
              <a:t>Imputation Cells</a:t>
            </a:r>
          </a:p>
          <a:p>
            <a:pPr lvl="1"/>
            <a:r>
              <a:rPr lang="en-US" dirty="0"/>
              <a:t>Hot Deck Imputation Procedure</a:t>
            </a:r>
          </a:p>
          <a:p>
            <a:pPr lvl="1"/>
            <a:endParaRPr lang="en-US" dirty="0"/>
          </a:p>
          <a:p>
            <a:r>
              <a:rPr lang="en-US" dirty="0"/>
              <a:t>Questions/Comments</a:t>
            </a:r>
          </a:p>
          <a:p>
            <a:pPr lvl="1"/>
            <a:r>
              <a:rPr lang="en-US" b="1" i="1" dirty="0">
                <a:solidFill>
                  <a:srgbClr val="FF0000"/>
                </a:solidFill>
              </a:rPr>
              <a:t>Just kidding, there won’t be any time…</a:t>
            </a:r>
          </a:p>
          <a:p>
            <a:endParaRPr lang="en-US" dirty="0"/>
          </a:p>
        </p:txBody>
      </p:sp>
    </p:spTree>
    <p:extLst>
      <p:ext uri="{BB962C8B-B14F-4D97-AF65-F5344CB8AC3E}">
        <p14:creationId xmlns:p14="http://schemas.microsoft.com/office/powerpoint/2010/main" val="213807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8BE9-BD92-C003-7720-FA4BE2C0FF69}"/>
              </a:ext>
            </a:extLst>
          </p:cNvPr>
          <p:cNvSpPr>
            <a:spLocks noGrp="1"/>
          </p:cNvSpPr>
          <p:nvPr>
            <p:ph type="title"/>
          </p:nvPr>
        </p:nvSpPr>
        <p:spPr/>
        <p:txBody>
          <a:bodyPr/>
          <a:lstStyle/>
          <a:p>
            <a:r>
              <a:rPr lang="en-US" dirty="0"/>
              <a:t>Quantifying “Similar” (Nearest Neighbor)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15372-AD04-175F-803A-092D56B3348D}"/>
                  </a:ext>
                </a:extLst>
              </p:cNvPr>
              <p:cNvSpPr>
                <a:spLocks noGrp="1"/>
              </p:cNvSpPr>
              <p:nvPr>
                <p:ph idx="1"/>
              </p:nvPr>
            </p:nvSpPr>
            <p:spPr/>
            <p:txBody>
              <a:bodyPr/>
              <a:lstStyle/>
              <a:p>
                <a:r>
                  <a:rPr lang="en-US" dirty="0"/>
                  <a:t>Search over available donors within the imputation cell to find the donor whose known (categorical and numeric) values are most similar  to the given donor.</a:t>
                </a:r>
              </a:p>
              <a:p>
                <a:endParaRPr lang="en-US" dirty="0"/>
              </a:p>
              <a:p>
                <a:r>
                  <a:rPr lang="en-US" dirty="0"/>
                  <a:t> Similarity based on </a:t>
                </a:r>
              </a:p>
              <a:p>
                <a:pPr lvl="1"/>
                <a:r>
                  <a:rPr lang="en-US" dirty="0"/>
                  <a:t>Matching level of industry (NAICS)</a:t>
                </a:r>
              </a:p>
              <a:p>
                <a:pPr lvl="1"/>
                <a:r>
                  <a:rPr lang="en-US" dirty="0"/>
                  <a:t>Matching level of geography</a:t>
                </a:r>
              </a:p>
              <a:p>
                <a:pPr lvl="1"/>
                <a:r>
                  <a:rPr lang="en-US" dirty="0"/>
                  <a:t>Distance of </a:t>
                </a:r>
                <a:r>
                  <a:rPr lang="en-US" b="1" i="1" dirty="0"/>
                  <a:t>standardized</a:t>
                </a:r>
                <a:r>
                  <a:rPr lang="en-US" dirty="0"/>
                  <a:t> numeric variables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𝑥</m:t>
                            </m:r>
                          </m:sub>
                        </m:sSub>
                      </m:den>
                    </m:f>
                  </m:oMath>
                </a14:m>
                <a:r>
                  <a:rPr lang="en-US" dirty="0"/>
                  <a:t>)</a:t>
                </a:r>
              </a:p>
              <a:p>
                <a:pPr lvl="2"/>
                <a:r>
                  <a:rPr lang="en-US" dirty="0"/>
                  <a:t>Avoids “domination” by largest item</a:t>
                </a:r>
              </a:p>
              <a:p>
                <a:pPr lvl="2"/>
                <a:endParaRPr lang="en-US" dirty="0"/>
              </a:p>
            </p:txBody>
          </p:sp>
        </mc:Choice>
        <mc:Fallback xmlns="">
          <p:sp>
            <p:nvSpPr>
              <p:cNvPr id="3" name="Content Placeholder 2">
                <a:extLst>
                  <a:ext uri="{FF2B5EF4-FFF2-40B4-BE49-F238E27FC236}">
                    <a16:creationId xmlns:a16="http://schemas.microsoft.com/office/drawing/2014/main" id="{44F15372-AD04-175F-803A-092D56B3348D}"/>
                  </a:ext>
                </a:extLst>
              </p:cNvPr>
              <p:cNvSpPr>
                <a:spLocks noGrp="1" noRot="1" noChangeAspect="1" noMove="1" noResize="1" noEditPoints="1" noAdjustHandles="1" noChangeArrowheads="1" noChangeShapeType="1" noTextEdit="1"/>
              </p:cNvSpPr>
              <p:nvPr>
                <p:ph idx="1"/>
              </p:nvPr>
            </p:nvSpPr>
            <p:spPr>
              <a:blipFill>
                <a:blip r:embed="rId2"/>
                <a:stretch>
                  <a:fillRect l="-1043" t="-2241" r="-2667"/>
                </a:stretch>
              </a:blipFill>
            </p:spPr>
            <p:txBody>
              <a:bodyPr/>
              <a:lstStyle/>
              <a:p>
                <a:r>
                  <a:rPr lang="en-US">
                    <a:noFill/>
                  </a:rPr>
                  <a:t> </a:t>
                </a:r>
              </a:p>
            </p:txBody>
          </p:sp>
        </mc:Fallback>
      </mc:AlternateContent>
    </p:spTree>
    <p:extLst>
      <p:ext uri="{BB962C8B-B14F-4D97-AF65-F5344CB8AC3E}">
        <p14:creationId xmlns:p14="http://schemas.microsoft.com/office/powerpoint/2010/main" val="11074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F2B8-0A09-7872-C1E7-E21A4894D873}"/>
              </a:ext>
            </a:extLst>
          </p:cNvPr>
          <p:cNvSpPr>
            <a:spLocks noGrp="1"/>
          </p:cNvSpPr>
          <p:nvPr>
            <p:ph type="title"/>
          </p:nvPr>
        </p:nvSpPr>
        <p:spPr/>
        <p:txBody>
          <a:bodyPr>
            <a:normAutofit/>
          </a:bodyPr>
          <a:lstStyle/>
          <a:p>
            <a:r>
              <a:rPr lang="en-US" dirty="0"/>
              <a:t>Distance Function Components </a:t>
            </a:r>
            <a:br>
              <a:rPr lang="en-US" dirty="0"/>
            </a:br>
            <a:r>
              <a:rPr lang="en-US" dirty="0"/>
              <a:t>Categorical Variables (Donor </a:t>
            </a:r>
            <a:r>
              <a:rPr lang="en-US" i="1" dirty="0"/>
              <a:t>j</a:t>
            </a:r>
            <a:r>
              <a:rPr lang="en-US" dirty="0"/>
              <a:t> to Recipient </a:t>
            </a:r>
            <a:r>
              <a:rPr lang="en-US" i="1" dirty="0"/>
              <a:t>r</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EA61C5-9C2C-3953-F2CE-0464FF7DD3CB}"/>
                  </a:ext>
                </a:extLst>
              </p:cNvPr>
              <p:cNvSpPr>
                <a:spLocks noGrp="1"/>
              </p:cNvSpPr>
              <p:nvPr>
                <p:ph idx="1"/>
              </p:nvPr>
            </p:nvSpPr>
            <p:spPr/>
            <p:txBody>
              <a:bodyPr>
                <a:normAutofit/>
              </a:bodyPr>
              <a:lstStyle/>
              <a:p>
                <a:r>
                  <a:rPr lang="en-US" sz="2000" dirty="0"/>
                  <a:t>NAICS Industry (</a:t>
                </a:r>
                <a14:m>
                  <m:oMath xmlns:m="http://schemas.openxmlformats.org/officeDocument/2006/math">
                    <m:sSubSup>
                      <m:sSubSupPr>
                        <m:ctrlPr>
                          <a:rPr lang="en-US" sz="2000" i="1" smtClean="0">
                            <a:latin typeface="Cambria Math" panose="02040503050406030204" pitchFamily="18" charset="0"/>
                          </a:rPr>
                        </m:ctrlPr>
                      </m:sSubSupPr>
                      <m:e>
                        <m:r>
                          <a:rPr lang="en-US" sz="2000" i="1">
                            <a:latin typeface="Cambria Math" panose="02040503050406030204" pitchFamily="18" charset="0"/>
                          </a:rPr>
                          <m:t>𝐷</m:t>
                        </m:r>
                      </m:e>
                      <m:sub>
                        <m:r>
                          <a:rPr lang="en-US" sz="2000" i="1">
                            <a:latin typeface="Cambria Math" panose="02040503050406030204" pitchFamily="18" charset="0"/>
                          </a:rPr>
                          <m:t>𝑗𝑟</m:t>
                        </m:r>
                      </m:sub>
                      <m:sup>
                        <m:r>
                          <a:rPr lang="en-US" sz="2000" b="0" i="1" smtClean="0">
                            <a:latin typeface="Cambria Math" panose="02040503050406030204" pitchFamily="18" charset="0"/>
                          </a:rPr>
                          <m:t>𝐼</m:t>
                        </m:r>
                      </m:sup>
                    </m:sSubSup>
                  </m:oMath>
                </a14:m>
                <a:r>
                  <a:rPr lang="en-US" sz="2000" dirty="0"/>
                  <a:t>) – default distances</a:t>
                </a:r>
              </a:p>
              <a:p>
                <a:pPr lvl="1"/>
                <a:r>
                  <a:rPr lang="en-US" sz="2000" dirty="0"/>
                  <a:t>0 if donor </a:t>
                </a:r>
                <a:r>
                  <a:rPr lang="en-US" sz="2000" i="1" dirty="0"/>
                  <a:t>j</a:t>
                </a:r>
                <a:r>
                  <a:rPr lang="en-US" sz="2000" dirty="0"/>
                  <a:t> and recipient </a:t>
                </a:r>
                <a:r>
                  <a:rPr lang="en-US" sz="2000" i="1" dirty="0"/>
                  <a:t>r </a:t>
                </a:r>
                <a:r>
                  <a:rPr lang="en-US" sz="2000" dirty="0"/>
                  <a:t>have the same NAICS6 code</a:t>
                </a:r>
              </a:p>
              <a:p>
                <a:pPr lvl="1"/>
                <a:r>
                  <a:rPr lang="en-US" sz="2000" dirty="0"/>
                  <a:t>2 if donor </a:t>
                </a:r>
                <a:r>
                  <a:rPr lang="en-US" sz="2000" i="1" dirty="0"/>
                  <a:t>j</a:t>
                </a:r>
                <a:r>
                  <a:rPr lang="en-US" sz="2000" dirty="0"/>
                  <a:t> and recipient </a:t>
                </a:r>
                <a:r>
                  <a:rPr lang="en-US" sz="2000" i="1" dirty="0"/>
                  <a:t>r </a:t>
                </a:r>
                <a:r>
                  <a:rPr lang="en-US" sz="2000" dirty="0"/>
                  <a:t>have the same NAICS4 code</a:t>
                </a:r>
              </a:p>
              <a:p>
                <a:pPr lvl="1"/>
                <a:r>
                  <a:rPr lang="en-US" sz="2000" dirty="0"/>
                  <a:t>5 if donor </a:t>
                </a:r>
                <a:r>
                  <a:rPr lang="en-US" sz="2000" i="1" dirty="0"/>
                  <a:t>j</a:t>
                </a:r>
                <a:r>
                  <a:rPr lang="en-US" sz="2000" dirty="0"/>
                  <a:t> and recipient </a:t>
                </a:r>
                <a:r>
                  <a:rPr lang="en-US" sz="2000" i="1" dirty="0"/>
                  <a:t>r </a:t>
                </a:r>
                <a:r>
                  <a:rPr lang="en-US" sz="2000" dirty="0"/>
                  <a:t>have the same NAICS3 code</a:t>
                </a:r>
              </a:p>
              <a:p>
                <a:pPr lvl="1"/>
                <a:endParaRPr lang="en-US" sz="2000" dirty="0"/>
              </a:p>
              <a:p>
                <a:r>
                  <a:rPr lang="en-US" sz="2000" dirty="0"/>
                  <a:t>Geography </a:t>
                </a:r>
                <a14:m>
                  <m:oMath xmlns:m="http://schemas.openxmlformats.org/officeDocument/2006/math">
                    <m:r>
                      <a:rPr lang="en-US" sz="2000" b="0" i="0" smtClean="0">
                        <a:latin typeface="Cambria Math" panose="02040503050406030204" pitchFamily="18" charset="0"/>
                      </a:rPr>
                      <m:t>(</m:t>
                    </m:r>
                    <m:sSubSup>
                      <m:sSubSupPr>
                        <m:ctrlPr>
                          <a:rPr lang="en-US" sz="2000" i="1" smtClean="0">
                            <a:latin typeface="Cambria Math" panose="02040503050406030204" pitchFamily="18" charset="0"/>
                          </a:rPr>
                        </m:ctrlPr>
                      </m:sSubSupPr>
                      <m:e>
                        <m:r>
                          <a:rPr lang="en-US" sz="2000" i="1">
                            <a:latin typeface="Cambria Math" panose="02040503050406030204" pitchFamily="18" charset="0"/>
                          </a:rPr>
                          <m:t>𝐷</m:t>
                        </m:r>
                      </m:e>
                      <m:sub>
                        <m:r>
                          <a:rPr lang="en-US" sz="2000" i="1">
                            <a:latin typeface="Cambria Math" panose="02040503050406030204" pitchFamily="18" charset="0"/>
                          </a:rPr>
                          <m:t>𝑗𝑟</m:t>
                        </m:r>
                      </m:sub>
                      <m:sup>
                        <m:r>
                          <a:rPr lang="en-US" sz="2000" b="0" i="1" smtClean="0">
                            <a:latin typeface="Cambria Math" panose="02040503050406030204" pitchFamily="18" charset="0"/>
                          </a:rPr>
                          <m:t>𝐺</m:t>
                        </m:r>
                      </m:sup>
                    </m:sSubSup>
                    <m:r>
                      <a:rPr lang="en-US" sz="2000" b="0" i="1" smtClean="0">
                        <a:latin typeface="Cambria Math" panose="02040503050406030204" pitchFamily="18" charset="0"/>
                      </a:rPr>
                      <m:t>)</m:t>
                    </m:r>
                  </m:oMath>
                </a14:m>
                <a:r>
                  <a:rPr lang="en-US" sz="2000" dirty="0"/>
                  <a:t> – default distances</a:t>
                </a:r>
              </a:p>
              <a:p>
                <a:pPr lvl="1"/>
                <a:r>
                  <a:rPr lang="en-US" sz="2000" dirty="0"/>
                  <a:t>0 if donor </a:t>
                </a:r>
                <a:r>
                  <a:rPr lang="en-US" sz="2000" i="1" dirty="0"/>
                  <a:t>j</a:t>
                </a:r>
                <a:r>
                  <a:rPr lang="en-US" sz="2000" dirty="0"/>
                  <a:t> and recipient </a:t>
                </a:r>
                <a:r>
                  <a:rPr lang="en-US" sz="2000" i="1" dirty="0"/>
                  <a:t>r </a:t>
                </a:r>
                <a:r>
                  <a:rPr lang="en-US" sz="2000" dirty="0"/>
                  <a:t>have the same state code</a:t>
                </a:r>
              </a:p>
              <a:p>
                <a:pPr lvl="1"/>
                <a:r>
                  <a:rPr lang="en-US" sz="2000" dirty="0"/>
                  <a:t>2 if donor </a:t>
                </a:r>
                <a:r>
                  <a:rPr lang="en-US" sz="2000" i="1" dirty="0"/>
                  <a:t>j</a:t>
                </a:r>
                <a:r>
                  <a:rPr lang="en-US" sz="2000" dirty="0"/>
                  <a:t> and recipient </a:t>
                </a:r>
                <a:r>
                  <a:rPr lang="en-US" sz="2000" i="1" dirty="0"/>
                  <a:t>r </a:t>
                </a:r>
                <a:r>
                  <a:rPr lang="en-US" sz="2000" dirty="0"/>
                  <a:t>have the same (census) division code</a:t>
                </a:r>
              </a:p>
              <a:p>
                <a:pPr lvl="1"/>
                <a:r>
                  <a:rPr lang="en-US" sz="2000" dirty="0"/>
                  <a:t>5 if donor </a:t>
                </a:r>
                <a:r>
                  <a:rPr lang="en-US" sz="2000" i="1" dirty="0"/>
                  <a:t>j</a:t>
                </a:r>
                <a:r>
                  <a:rPr lang="en-US" sz="2000" dirty="0"/>
                  <a:t> and recipient </a:t>
                </a:r>
                <a:r>
                  <a:rPr lang="en-US" sz="2000" i="1" dirty="0"/>
                  <a:t>r </a:t>
                </a:r>
                <a:r>
                  <a:rPr lang="en-US" sz="2000" dirty="0"/>
                  <a:t>have the same region code</a:t>
                </a:r>
              </a:p>
              <a:p>
                <a:pPr lvl="1"/>
                <a:r>
                  <a:rPr lang="en-US" sz="2000" dirty="0"/>
                  <a:t>7 otherwise</a:t>
                </a:r>
              </a:p>
              <a:p>
                <a:pPr lvl="1"/>
                <a:endParaRPr lang="en-US" dirty="0"/>
              </a:p>
            </p:txBody>
          </p:sp>
        </mc:Choice>
        <mc:Fallback xmlns="">
          <p:sp>
            <p:nvSpPr>
              <p:cNvPr id="3" name="Content Placeholder 2">
                <a:extLst>
                  <a:ext uri="{FF2B5EF4-FFF2-40B4-BE49-F238E27FC236}">
                    <a16:creationId xmlns:a16="http://schemas.microsoft.com/office/drawing/2014/main" id="{92EA61C5-9C2C-3953-F2CE-0464FF7DD3CB}"/>
                  </a:ext>
                </a:extLst>
              </p:cNvPr>
              <p:cNvSpPr>
                <a:spLocks noGrp="1" noRot="1" noChangeAspect="1" noMove="1" noResize="1" noEditPoints="1" noAdjustHandles="1" noChangeArrowheads="1" noChangeShapeType="1" noTextEdit="1"/>
              </p:cNvSpPr>
              <p:nvPr>
                <p:ph idx="1"/>
              </p:nvPr>
            </p:nvSpPr>
            <p:spPr>
              <a:blipFill>
                <a:blip r:embed="rId2"/>
                <a:stretch>
                  <a:fillRect l="-522" t="-840"/>
                </a:stretch>
              </a:blipFill>
            </p:spPr>
            <p:txBody>
              <a:bodyPr/>
              <a:lstStyle/>
              <a:p>
                <a:r>
                  <a:rPr lang="en-US">
                    <a:noFill/>
                  </a:rPr>
                  <a:t> </a:t>
                </a:r>
              </a:p>
            </p:txBody>
          </p:sp>
        </mc:Fallback>
      </mc:AlternateContent>
    </p:spTree>
    <p:extLst>
      <p:ext uri="{BB962C8B-B14F-4D97-AF65-F5344CB8AC3E}">
        <p14:creationId xmlns:p14="http://schemas.microsoft.com/office/powerpoint/2010/main" val="3508587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F2B8-0A09-7872-C1E7-E21A4894D873}"/>
              </a:ext>
            </a:extLst>
          </p:cNvPr>
          <p:cNvSpPr>
            <a:spLocks noGrp="1"/>
          </p:cNvSpPr>
          <p:nvPr>
            <p:ph type="title"/>
          </p:nvPr>
        </p:nvSpPr>
        <p:spPr/>
        <p:txBody>
          <a:bodyPr>
            <a:normAutofit/>
          </a:bodyPr>
          <a:lstStyle/>
          <a:p>
            <a:r>
              <a:rPr lang="en-US" dirty="0"/>
              <a:t>Distance Function Components </a:t>
            </a:r>
            <a:br>
              <a:rPr lang="en-US" dirty="0"/>
            </a:br>
            <a:r>
              <a:rPr lang="en-US" dirty="0"/>
              <a:t>Numeric Variables (Donor </a:t>
            </a:r>
            <a:r>
              <a:rPr lang="en-US" i="1" dirty="0"/>
              <a:t>j</a:t>
            </a:r>
            <a:r>
              <a:rPr lang="en-US" dirty="0"/>
              <a:t> to Recipient </a:t>
            </a:r>
            <a:r>
              <a:rPr lang="en-US" i="1" dirty="0"/>
              <a:t>r</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EA61C5-9C2C-3953-F2CE-0464FF7DD3CB}"/>
                  </a:ext>
                </a:extLst>
              </p:cNvPr>
              <p:cNvSpPr>
                <a:spLocks noGrp="1"/>
              </p:cNvSpPr>
              <p:nvPr>
                <p:ph idx="1"/>
              </p:nvPr>
            </p:nvSpPr>
            <p:spPr/>
            <p:txBody>
              <a:bodyPr>
                <a:normAutofit lnSpcReduction="10000"/>
              </a:bodyPr>
              <a:lstStyle/>
              <a:p>
                <a:r>
                  <a:rPr lang="en-US" sz="2400" dirty="0"/>
                  <a:t>Hot deck imputation performed in separate rounds</a:t>
                </a:r>
                <a:endParaRPr lang="en-US" dirty="0"/>
              </a:p>
              <a:p>
                <a:pPr lvl="1"/>
                <a:r>
                  <a:rPr lang="en-US" dirty="0"/>
                  <a:t>Round 1:  Recipients with three validated positive-valued items </a:t>
                </a:r>
              </a:p>
              <a:p>
                <a:pPr marL="45720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𝑗𝑟</m:t>
                          </m:r>
                        </m:sub>
                        <m:sup>
                          <m:r>
                            <a:rPr lang="en-US" i="1">
                              <a:latin typeface="Cambria Math" panose="02040503050406030204" pitchFamily="18" charset="0"/>
                            </a:rPr>
                            <m:t>𝐼</m:t>
                          </m:r>
                        </m:sup>
                      </m:sSub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e>
                            <m:sub>
                              <m:r>
                                <a:rPr lang="en-US" i="1">
                                  <a:latin typeface="Cambria Math" panose="02040503050406030204" pitchFamily="18" charset="0"/>
                                </a:rPr>
                                <m:t>𝑗</m:t>
                              </m:r>
                            </m:sub>
                            <m:sup>
                              <m:r>
                                <a:rPr lang="en-US" i="1">
                                  <a:latin typeface="Cambria Math" panose="02040503050406030204" pitchFamily="18" charset="0"/>
                                </a:rPr>
                                <m:t>𝑘</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𝑥</m:t>
                              </m:r>
                            </m:e>
                            <m:sub>
                              <m:r>
                                <a:rPr lang="en-US" i="1">
                                  <a:latin typeface="Cambria Math" panose="02040503050406030204" pitchFamily="18" charset="0"/>
                                </a:rPr>
                                <m:t>𝑟</m:t>
                              </m:r>
                            </m:sub>
                            <m:sup>
                              <m:r>
                                <a:rPr lang="en-US" i="1">
                                  <a:latin typeface="Cambria Math" panose="02040503050406030204" pitchFamily="18" charset="0"/>
                                </a:rPr>
                                <m:t>𝑘</m:t>
                              </m:r>
                              <m:r>
                                <a:rPr lang="en-US" i="1">
                                  <a:latin typeface="Cambria Math" panose="02040503050406030204" pitchFamily="18" charset="0"/>
                                </a:rPr>
                                <m:t>1</m:t>
                              </m:r>
                            </m:sup>
                          </m:sSubSup>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e>
                            <m:sub>
                              <m:r>
                                <a:rPr lang="en-US" i="1">
                                  <a:latin typeface="Cambria Math" panose="02040503050406030204" pitchFamily="18" charset="0"/>
                                </a:rPr>
                                <m:t>𝑗</m:t>
                              </m:r>
                            </m:sub>
                            <m:sup>
                              <m:r>
                                <a:rPr lang="en-US" i="1">
                                  <a:latin typeface="Cambria Math" panose="02040503050406030204" pitchFamily="18" charset="0"/>
                                </a:rPr>
                                <m:t>𝑘</m:t>
                              </m:r>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𝑟</m:t>
                              </m:r>
                            </m:sub>
                            <m:sup>
                              <m:r>
                                <a:rPr lang="en-US" i="1">
                                  <a:latin typeface="Cambria Math" panose="02040503050406030204" pitchFamily="18" charset="0"/>
                                </a:rPr>
                                <m:t>𝑘</m:t>
                              </m:r>
                              <m:r>
                                <a:rPr lang="en-US" i="1">
                                  <a:latin typeface="Cambria Math" panose="02040503050406030204" pitchFamily="18" charset="0"/>
                                </a:rPr>
                                <m:t>2</m:t>
                              </m:r>
                            </m:sup>
                          </m:sSubSup>
                          <m:r>
                            <a:rPr lang="en-US" i="1">
                              <a:latin typeface="Cambria Math" panose="02040503050406030204" pitchFamily="18" charset="0"/>
                            </a:rPr>
                            <m:t>)</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e>
                            <m:sub>
                              <m:r>
                                <a:rPr lang="en-US" i="1">
                                  <a:latin typeface="Cambria Math" panose="02040503050406030204" pitchFamily="18" charset="0"/>
                                </a:rPr>
                                <m:t>𝑗</m:t>
                              </m:r>
                            </m:sub>
                            <m:sup>
                              <m:r>
                                <a:rPr lang="en-US" i="1">
                                  <a:latin typeface="Cambria Math" panose="02040503050406030204" pitchFamily="18" charset="0"/>
                                </a:rPr>
                                <m:t>𝑘</m:t>
                              </m:r>
                              <m:r>
                                <a:rPr lang="en-US" i="1">
                                  <a:latin typeface="Cambria Math" panose="02040503050406030204" pitchFamily="18" charset="0"/>
                                </a:rPr>
                                <m:t>3</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e>
                            <m:sub>
                              <m:r>
                                <a:rPr lang="en-US" i="1">
                                  <a:latin typeface="Cambria Math" panose="02040503050406030204" pitchFamily="18" charset="0"/>
                                </a:rPr>
                                <m:t>𝑟</m:t>
                              </m:r>
                            </m:sub>
                            <m:sup>
                              <m:r>
                                <a:rPr lang="en-US" i="1">
                                  <a:latin typeface="Cambria Math" panose="02040503050406030204" pitchFamily="18" charset="0"/>
                                </a:rPr>
                                <m:t>𝑘</m:t>
                              </m:r>
                              <m:r>
                                <a:rPr lang="en-US" i="1">
                                  <a:latin typeface="Cambria Math" panose="02040503050406030204" pitchFamily="18" charset="0"/>
                                </a:rPr>
                                <m:t>3</m:t>
                              </m:r>
                            </m:sup>
                          </m:sSubSup>
                          <m:r>
                            <a:rPr lang="en-US" i="1">
                              <a:latin typeface="Cambria Math" panose="02040503050406030204" pitchFamily="18" charset="0"/>
                            </a:rPr>
                            <m:t>)</m:t>
                          </m:r>
                        </m:e>
                        <m:sup>
                          <m:r>
                            <a:rPr lang="en-US" i="1">
                              <a:latin typeface="Cambria Math" panose="02040503050406030204" pitchFamily="18" charset="0"/>
                            </a:rPr>
                            <m:t>2</m:t>
                          </m:r>
                        </m:sup>
                      </m:sSup>
                    </m:oMath>
                  </m:oMathPara>
                </a14:m>
                <a:endParaRPr lang="en-US" dirty="0"/>
              </a:p>
              <a:p>
                <a:pPr lvl="1"/>
                <a:r>
                  <a:rPr lang="en-US" dirty="0"/>
                  <a:t>Round 2:  Recipients with two validated positive-valued items </a:t>
                </a:r>
              </a:p>
              <a:p>
                <a:pPr marL="457200" lvl="1" indent="0">
                  <a:buNone/>
                </a:pPr>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𝑗𝑟</m:t>
                        </m:r>
                      </m:sub>
                      <m:sup>
                        <m:r>
                          <a:rPr lang="en-US" i="1">
                            <a:latin typeface="Cambria Math" panose="02040503050406030204" pitchFamily="18" charset="0"/>
                          </a:rPr>
                          <m:t>𝐼</m:t>
                        </m:r>
                      </m:sup>
                    </m:sSub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e>
                          <m:sub>
                            <m:r>
                              <a:rPr lang="en-US" i="1">
                                <a:latin typeface="Cambria Math" panose="02040503050406030204" pitchFamily="18" charset="0"/>
                              </a:rPr>
                              <m:t>𝑗</m:t>
                            </m:r>
                          </m:sub>
                          <m:sup>
                            <m:r>
                              <a:rPr lang="en-US" i="1">
                                <a:latin typeface="Cambria Math" panose="02040503050406030204" pitchFamily="18" charset="0"/>
                              </a:rPr>
                              <m:t>𝑘</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𝑥</m:t>
                            </m:r>
                          </m:e>
                          <m:sub>
                            <m:r>
                              <a:rPr lang="en-US" i="1">
                                <a:latin typeface="Cambria Math" panose="02040503050406030204" pitchFamily="18" charset="0"/>
                              </a:rPr>
                              <m:t>𝑟</m:t>
                            </m:r>
                          </m:sub>
                          <m:sup>
                            <m:r>
                              <a:rPr lang="en-US" i="1">
                                <a:latin typeface="Cambria Math" panose="02040503050406030204" pitchFamily="18" charset="0"/>
                              </a:rPr>
                              <m:t>𝑘</m:t>
                            </m:r>
                            <m:r>
                              <a:rPr lang="en-US" i="1">
                                <a:latin typeface="Cambria Math" panose="02040503050406030204" pitchFamily="18" charset="0"/>
                              </a:rPr>
                              <m:t>1</m:t>
                            </m:r>
                          </m:sup>
                        </m:sSubSup>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e>
                          <m:sub>
                            <m:r>
                              <a:rPr lang="en-US" i="1">
                                <a:latin typeface="Cambria Math" panose="02040503050406030204" pitchFamily="18" charset="0"/>
                              </a:rPr>
                              <m:t>𝑗</m:t>
                            </m:r>
                          </m:sub>
                          <m:sup>
                            <m:r>
                              <a:rPr lang="en-US" i="1">
                                <a:latin typeface="Cambria Math" panose="02040503050406030204" pitchFamily="18" charset="0"/>
                              </a:rPr>
                              <m:t>𝑘</m:t>
                            </m:r>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𝑟</m:t>
                            </m:r>
                          </m:sub>
                          <m:sup>
                            <m:r>
                              <a:rPr lang="en-US" i="1">
                                <a:latin typeface="Cambria Math" panose="02040503050406030204" pitchFamily="18" charset="0"/>
                              </a:rPr>
                              <m:t>𝑘</m:t>
                            </m:r>
                            <m:r>
                              <a:rPr lang="en-US" i="1">
                                <a:latin typeface="Cambria Math" panose="02040503050406030204" pitchFamily="18" charset="0"/>
                              </a:rPr>
                              <m:t>2</m:t>
                            </m:r>
                          </m:sup>
                        </m:sSubSup>
                        <m:r>
                          <a:rPr lang="en-US" i="1">
                            <a:latin typeface="Cambria Math" panose="02040503050406030204" pitchFamily="18" charset="0"/>
                          </a:rPr>
                          <m:t>)</m:t>
                        </m:r>
                      </m:e>
                      <m:sup>
                        <m:r>
                          <a:rPr lang="en-US" i="1">
                            <a:latin typeface="Cambria Math" panose="02040503050406030204" pitchFamily="18" charset="0"/>
                          </a:rPr>
                          <m:t>2</m:t>
                        </m:r>
                      </m:sup>
                    </m:sSup>
                  </m:oMath>
                </a14:m>
                <a:endParaRPr lang="en-US" dirty="0"/>
              </a:p>
              <a:p>
                <a:pPr lvl="1"/>
                <a:r>
                  <a:rPr lang="en-US" dirty="0"/>
                  <a:t>Round 3:  Recipients with one validated positive-valued items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𝑗𝑟</m:t>
                        </m:r>
                      </m:sub>
                      <m:sup>
                        <m:r>
                          <a:rPr lang="en-US" i="1">
                            <a:latin typeface="Cambria Math" panose="02040503050406030204" pitchFamily="18" charset="0"/>
                          </a:rPr>
                          <m:t>𝐼</m:t>
                        </m:r>
                      </m:sup>
                    </m:sSub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e>
                          <m:sub>
                            <m:r>
                              <a:rPr lang="en-US" i="1">
                                <a:latin typeface="Cambria Math" panose="02040503050406030204" pitchFamily="18" charset="0"/>
                              </a:rPr>
                              <m:t>𝑗</m:t>
                            </m:r>
                          </m:sub>
                          <m:sup>
                            <m:r>
                              <a:rPr lang="en-US" i="1">
                                <a:latin typeface="Cambria Math" panose="02040503050406030204" pitchFamily="18" charset="0"/>
                              </a:rPr>
                              <m:t>𝑘</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𝑥</m:t>
                            </m:r>
                          </m:e>
                          <m:sub>
                            <m:r>
                              <a:rPr lang="en-US" i="1">
                                <a:latin typeface="Cambria Math" panose="02040503050406030204" pitchFamily="18" charset="0"/>
                              </a:rPr>
                              <m:t>𝑟</m:t>
                            </m:r>
                          </m:sub>
                          <m:sup>
                            <m:r>
                              <a:rPr lang="en-US" i="1">
                                <a:latin typeface="Cambria Math" panose="02040503050406030204" pitchFamily="18" charset="0"/>
                              </a:rPr>
                              <m:t>𝑘</m:t>
                            </m:r>
                            <m:r>
                              <a:rPr lang="en-US" i="1">
                                <a:latin typeface="Cambria Math" panose="02040503050406030204" pitchFamily="18" charset="0"/>
                              </a:rPr>
                              <m:t>1</m:t>
                            </m:r>
                          </m:sup>
                        </m:sSubSup>
                        <m:r>
                          <a:rPr lang="en-US" i="1">
                            <a:latin typeface="Cambria Math" panose="02040503050406030204" pitchFamily="18" charset="0"/>
                          </a:rPr>
                          <m:t>)</m:t>
                        </m:r>
                      </m:e>
                      <m:sup>
                        <m:r>
                          <a:rPr lang="en-US" i="1">
                            <a:latin typeface="Cambria Math" panose="02040503050406030204" pitchFamily="18" charset="0"/>
                          </a:rPr>
                          <m:t>2</m:t>
                        </m:r>
                      </m:sup>
                    </m:sSup>
                  </m:oMath>
                </a14:m>
                <a:endParaRPr lang="en-US" dirty="0"/>
              </a:p>
              <a:p>
                <a:pPr lvl="1"/>
                <a:r>
                  <a:rPr lang="en-US" dirty="0"/>
                  <a:t>Round 4:  Recipients with zero validated positive-valued items </a:t>
                </a:r>
              </a:p>
              <a:p>
                <a:pPr marL="457200" lvl="1" indent="0">
                  <a:buNone/>
                </a:pPr>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𝑗𝑟</m:t>
                        </m:r>
                      </m:sub>
                      <m:sup>
                        <m:r>
                          <a:rPr lang="en-US" i="1">
                            <a:latin typeface="Cambria Math" panose="02040503050406030204" pitchFamily="18" charset="0"/>
                          </a:rPr>
                          <m:t>𝐼</m:t>
                        </m:r>
                      </m:sup>
                    </m:sSub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b="0" i="1" smtClean="0">
                                <a:latin typeface="Cambria Math" panose="02040503050406030204" pitchFamily="18" charset="0"/>
                              </a:rPr>
                              <m:t>𝑟</m:t>
                            </m:r>
                          </m:sub>
                        </m:sSub>
                        <m:r>
                          <a:rPr lang="en-US" i="1">
                            <a:latin typeface="Cambria Math" panose="02040503050406030204" pitchFamily="18" charset="0"/>
                          </a:rPr>
                          <m:t>)</m:t>
                        </m:r>
                      </m:e>
                      <m:sup>
                        <m:r>
                          <a:rPr lang="en-US" i="1">
                            <a:latin typeface="Cambria Math" panose="02040503050406030204" pitchFamily="18" charset="0"/>
                          </a:rPr>
                          <m:t>2</m:t>
                        </m:r>
                      </m:sup>
                    </m:sSup>
                    <m:r>
                      <a:rPr lang="en-US" b="0" i="0" smtClean="0">
                        <a:latin typeface="Cambria Math" panose="02040503050406030204" pitchFamily="18" charset="0"/>
                      </a:rPr>
                      <m:t>,</m:t>
                    </m:r>
                  </m:oMath>
                </a14:m>
                <a:r>
                  <a:rPr lang="en-US" dirty="0"/>
                  <a:t> using frame measure of size</a:t>
                </a:r>
              </a:p>
              <a:p>
                <a:pPr lvl="1"/>
                <a:endParaRPr lang="en-US" dirty="0">
                  <a:sym typeface="Symbol" panose="05050102010706020507" pitchFamily="18" charset="2"/>
                </a:endParaRPr>
              </a:p>
              <a:p>
                <a:r>
                  <a:rPr lang="en-US" dirty="0"/>
                  <a:t>Imputed recipient records are used as donors in subsequent rounds</a:t>
                </a:r>
              </a:p>
            </p:txBody>
          </p:sp>
        </mc:Choice>
        <mc:Fallback xmlns="">
          <p:sp>
            <p:nvSpPr>
              <p:cNvPr id="3" name="Content Placeholder 2">
                <a:extLst>
                  <a:ext uri="{FF2B5EF4-FFF2-40B4-BE49-F238E27FC236}">
                    <a16:creationId xmlns:a16="http://schemas.microsoft.com/office/drawing/2014/main" id="{92EA61C5-9C2C-3953-F2CE-0464FF7DD3CB}"/>
                  </a:ext>
                </a:extLst>
              </p:cNvPr>
              <p:cNvSpPr>
                <a:spLocks noGrp="1" noRot="1" noChangeAspect="1" noMove="1" noResize="1" noEditPoints="1" noAdjustHandles="1" noChangeArrowheads="1" noChangeShapeType="1" noTextEdit="1"/>
              </p:cNvSpPr>
              <p:nvPr>
                <p:ph idx="1"/>
              </p:nvPr>
            </p:nvSpPr>
            <p:spPr>
              <a:blipFill>
                <a:blip r:embed="rId2"/>
                <a:stretch>
                  <a:fillRect l="-1043" t="-2661" b="-56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A741AC0-FF08-2CD5-9054-BBA4ACBDC6BA}"/>
              </a:ext>
            </a:extLst>
          </p:cNvPr>
          <p:cNvSpPr txBox="1"/>
          <p:nvPr/>
        </p:nvSpPr>
        <p:spPr>
          <a:xfrm>
            <a:off x="3048733" y="3224072"/>
            <a:ext cx="6097464"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414686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EB57-E158-53F0-D26C-56971224CC06}"/>
              </a:ext>
            </a:extLst>
          </p:cNvPr>
          <p:cNvSpPr>
            <a:spLocks noGrp="1"/>
          </p:cNvSpPr>
          <p:nvPr>
            <p:ph type="title"/>
          </p:nvPr>
        </p:nvSpPr>
        <p:spPr/>
        <p:txBody>
          <a:bodyPr>
            <a:normAutofit/>
          </a:bodyPr>
          <a:lstStyle/>
          <a:p>
            <a:r>
              <a:rPr lang="en-US" dirty="0"/>
              <a:t>Nearest Neighbor Distance Function: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627CFC-3070-4B36-96B6-2A7D54712F8E}"/>
                  </a:ext>
                </a:extLst>
              </p:cNvPr>
              <p:cNvSpPr>
                <a:spLocks noGrp="1"/>
              </p:cNvSpPr>
              <p:nvPr>
                <p:ph idx="1"/>
              </p:nvPr>
            </p:nvSpPr>
            <p:spPr>
              <a:xfrm>
                <a:off x="705881" y="1404121"/>
                <a:ext cx="10515600" cy="2839681"/>
              </a:xfrm>
            </p:spPr>
            <p:txBody>
              <a:bodyPr/>
              <a:lstStyle/>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𝑗𝑟</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𝑗𝑟</m:t>
                              </m:r>
                            </m:sub>
                            <m:sup>
                              <m:r>
                                <a:rPr lang="en-US" b="0" i="1" smtClean="0">
                                  <a:latin typeface="Cambria Math" panose="02040503050406030204" pitchFamily="18" charset="0"/>
                                </a:rPr>
                                <m:t>𝐼</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𝑗𝑟</m:t>
                              </m:r>
                            </m:sub>
                            <m:sup>
                              <m:r>
                                <a:rPr lang="en-US" b="0" i="1" smtClean="0">
                                  <a:latin typeface="Cambria Math" panose="02040503050406030204" pitchFamily="18" charset="0"/>
                                </a:rPr>
                                <m:t>𝐺</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𝑗𝑟</m:t>
                              </m:r>
                            </m:sub>
                            <m:sup>
                              <m:r>
                                <a:rPr lang="en-US" b="0" i="1" smtClean="0">
                                  <a:latin typeface="Cambria Math" panose="02040503050406030204" pitchFamily="18" charset="0"/>
                                </a:rPr>
                                <m:t>𝑁</m:t>
                              </m:r>
                            </m:sup>
                          </m:sSubSup>
                        </m:e>
                      </m:rad>
                    </m:oMath>
                  </m:oMathPara>
                </a14:m>
                <a:endParaRPr lang="en-US" dirty="0"/>
              </a:p>
            </p:txBody>
          </p:sp>
        </mc:Choice>
        <mc:Fallback xmlns="">
          <p:sp>
            <p:nvSpPr>
              <p:cNvPr id="3" name="Content Placeholder 2">
                <a:extLst>
                  <a:ext uri="{FF2B5EF4-FFF2-40B4-BE49-F238E27FC236}">
                    <a16:creationId xmlns:a16="http://schemas.microsoft.com/office/drawing/2014/main" id="{E4627CFC-3070-4B36-96B6-2A7D54712F8E}"/>
                  </a:ext>
                </a:extLst>
              </p:cNvPr>
              <p:cNvSpPr>
                <a:spLocks noGrp="1" noRot="1" noChangeAspect="1" noMove="1" noResize="1" noEditPoints="1" noAdjustHandles="1" noChangeArrowheads="1" noChangeShapeType="1" noTextEdit="1"/>
              </p:cNvSpPr>
              <p:nvPr>
                <p:ph idx="1"/>
              </p:nvPr>
            </p:nvSpPr>
            <p:spPr>
              <a:xfrm>
                <a:off x="705881" y="1404121"/>
                <a:ext cx="10515600" cy="2839681"/>
              </a:xfrm>
              <a:blipFill>
                <a:blip r:embed="rId2"/>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D818095E-474E-4385-3517-115757E66530}"/>
              </a:ext>
            </a:extLst>
          </p:cNvPr>
          <p:cNvCxnSpPr>
            <a:cxnSpLocks/>
          </p:cNvCxnSpPr>
          <p:nvPr/>
        </p:nvCxnSpPr>
        <p:spPr>
          <a:xfrm flipV="1">
            <a:off x="5284177" y="2469126"/>
            <a:ext cx="288157" cy="526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E3D23F1-9308-4F1B-5B68-DBEF6D42A39B}"/>
              </a:ext>
            </a:extLst>
          </p:cNvPr>
          <p:cNvSpPr txBox="1"/>
          <p:nvPr/>
        </p:nvSpPr>
        <p:spPr>
          <a:xfrm rot="1272744">
            <a:off x="3185118" y="3065493"/>
            <a:ext cx="3531159" cy="369332"/>
          </a:xfrm>
          <a:prstGeom prst="rect">
            <a:avLst/>
          </a:prstGeom>
          <a:noFill/>
        </p:spPr>
        <p:txBody>
          <a:bodyPr wrap="none" rtlCol="0">
            <a:spAutoFit/>
          </a:bodyPr>
          <a:lstStyle/>
          <a:p>
            <a:r>
              <a:rPr lang="en-US" dirty="0"/>
              <a:t>Distance for industry (NAICS) match</a:t>
            </a:r>
          </a:p>
        </p:txBody>
      </p:sp>
      <p:sp>
        <p:nvSpPr>
          <p:cNvPr id="11" name="TextBox 10">
            <a:extLst>
              <a:ext uri="{FF2B5EF4-FFF2-40B4-BE49-F238E27FC236}">
                <a16:creationId xmlns:a16="http://schemas.microsoft.com/office/drawing/2014/main" id="{6A9A4D03-EF5E-C2F3-80A7-6C3420EE463C}"/>
              </a:ext>
            </a:extLst>
          </p:cNvPr>
          <p:cNvSpPr txBox="1"/>
          <p:nvPr/>
        </p:nvSpPr>
        <p:spPr>
          <a:xfrm rot="954970">
            <a:off x="5565054" y="3244334"/>
            <a:ext cx="3021789" cy="369332"/>
          </a:xfrm>
          <a:prstGeom prst="rect">
            <a:avLst/>
          </a:prstGeom>
          <a:noFill/>
        </p:spPr>
        <p:txBody>
          <a:bodyPr wrap="none" rtlCol="0">
            <a:spAutoFit/>
          </a:bodyPr>
          <a:lstStyle/>
          <a:p>
            <a:r>
              <a:rPr lang="en-US" dirty="0"/>
              <a:t>Distance for Geography match</a:t>
            </a:r>
          </a:p>
        </p:txBody>
      </p:sp>
      <p:sp>
        <p:nvSpPr>
          <p:cNvPr id="12" name="TextBox 11">
            <a:extLst>
              <a:ext uri="{FF2B5EF4-FFF2-40B4-BE49-F238E27FC236}">
                <a16:creationId xmlns:a16="http://schemas.microsoft.com/office/drawing/2014/main" id="{ED0A8FBA-4E79-0A1D-0BB1-EE801A2E685C}"/>
              </a:ext>
            </a:extLst>
          </p:cNvPr>
          <p:cNvSpPr txBox="1"/>
          <p:nvPr/>
        </p:nvSpPr>
        <p:spPr>
          <a:xfrm rot="1189816">
            <a:off x="7374713" y="3412857"/>
            <a:ext cx="3536481" cy="369332"/>
          </a:xfrm>
          <a:prstGeom prst="rect">
            <a:avLst/>
          </a:prstGeom>
          <a:noFill/>
        </p:spPr>
        <p:txBody>
          <a:bodyPr wrap="none" rtlCol="0">
            <a:spAutoFit/>
          </a:bodyPr>
          <a:lstStyle/>
          <a:p>
            <a:r>
              <a:rPr lang="en-US" dirty="0"/>
              <a:t>Distance for rescaled numeric items</a:t>
            </a:r>
          </a:p>
        </p:txBody>
      </p:sp>
      <p:sp>
        <p:nvSpPr>
          <p:cNvPr id="13" name="TextBox 12">
            <a:extLst>
              <a:ext uri="{FF2B5EF4-FFF2-40B4-BE49-F238E27FC236}">
                <a16:creationId xmlns:a16="http://schemas.microsoft.com/office/drawing/2014/main" id="{48A7ABE2-AEED-AB46-4330-037E329EAD3E}"/>
              </a:ext>
            </a:extLst>
          </p:cNvPr>
          <p:cNvSpPr txBox="1"/>
          <p:nvPr/>
        </p:nvSpPr>
        <p:spPr>
          <a:xfrm>
            <a:off x="1305832" y="4499772"/>
            <a:ext cx="8688661" cy="954107"/>
          </a:xfrm>
          <a:prstGeom prst="rect">
            <a:avLst/>
          </a:prstGeom>
          <a:noFill/>
        </p:spPr>
        <p:txBody>
          <a:bodyPr wrap="none" rtlCol="0">
            <a:spAutoFit/>
          </a:bodyPr>
          <a:lstStyle/>
          <a:p>
            <a:pPr marL="285750" indent="-285750">
              <a:buFont typeface="Arial" panose="020B0604020202020204" pitchFamily="34" charset="0"/>
              <a:buChar char="•"/>
            </a:pPr>
            <a:r>
              <a:rPr lang="en-US" sz="2800" dirty="0"/>
              <a:t>Computed for each donor record (same recipient)</a:t>
            </a:r>
          </a:p>
          <a:p>
            <a:pPr marL="285750" indent="-285750">
              <a:buFont typeface="Arial" panose="020B0604020202020204" pitchFamily="34" charset="0"/>
              <a:buChar char="•"/>
            </a:pPr>
            <a:r>
              <a:rPr lang="en-US" sz="2800" dirty="0"/>
              <a:t>Select donor that has minimum distance from recipient</a:t>
            </a:r>
          </a:p>
        </p:txBody>
      </p:sp>
      <p:cxnSp>
        <p:nvCxnSpPr>
          <p:cNvPr id="15" name="Straight Arrow Connector 14">
            <a:extLst>
              <a:ext uri="{FF2B5EF4-FFF2-40B4-BE49-F238E27FC236}">
                <a16:creationId xmlns:a16="http://schemas.microsoft.com/office/drawing/2014/main" id="{CF671F74-A937-B4AD-22D1-3C99BFEE9F19}"/>
              </a:ext>
            </a:extLst>
          </p:cNvPr>
          <p:cNvCxnSpPr/>
          <p:nvPr/>
        </p:nvCxnSpPr>
        <p:spPr>
          <a:xfrm flipV="1">
            <a:off x="6494627" y="2586029"/>
            <a:ext cx="0" cy="475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8C8DC5A-2ADF-D7FC-6C00-BA505B88BC10}"/>
              </a:ext>
            </a:extLst>
          </p:cNvPr>
          <p:cNvCxnSpPr/>
          <p:nvPr/>
        </p:nvCxnSpPr>
        <p:spPr>
          <a:xfrm flipV="1">
            <a:off x="7337869" y="2520251"/>
            <a:ext cx="0" cy="475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4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EB57-E158-53F0-D26C-56971224CC06}"/>
              </a:ext>
            </a:extLst>
          </p:cNvPr>
          <p:cNvSpPr>
            <a:spLocks noGrp="1"/>
          </p:cNvSpPr>
          <p:nvPr>
            <p:ph type="title"/>
          </p:nvPr>
        </p:nvSpPr>
        <p:spPr/>
        <p:txBody>
          <a:bodyPr>
            <a:normAutofit/>
          </a:bodyPr>
          <a:lstStyle/>
          <a:p>
            <a:r>
              <a:rPr lang="en-US" dirty="0"/>
              <a:t>Nearest Neighbor Distance Function: </a:t>
            </a:r>
            <a:br>
              <a:rPr lang="en-US" dirty="0"/>
            </a:br>
            <a:r>
              <a:rPr lang="en-US" dirty="0"/>
              <a:t>Modified (Special Industries)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627CFC-3070-4B36-96B6-2A7D54712F8E}"/>
                  </a:ext>
                </a:extLst>
              </p:cNvPr>
              <p:cNvSpPr>
                <a:spLocks noGrp="1"/>
              </p:cNvSpPr>
              <p:nvPr>
                <p:ph idx="1"/>
              </p:nvPr>
            </p:nvSpPr>
            <p:spPr>
              <a:xfrm>
                <a:off x="705881" y="1404121"/>
                <a:ext cx="10515600" cy="2839681"/>
              </a:xfrm>
            </p:spPr>
            <p:txBody>
              <a:bodyPr/>
              <a:lstStyle/>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𝑗𝑟</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𝑗𝑟</m:t>
                              </m:r>
                            </m:sub>
                            <m:sup>
                              <m:r>
                                <a:rPr lang="en-US" b="0" i="1" smtClean="0">
                                  <a:solidFill>
                                    <a:srgbClr val="FF0000"/>
                                  </a:solidFill>
                                  <a:latin typeface="Cambria Math" panose="02040503050406030204" pitchFamily="18" charset="0"/>
                                </a:rPr>
                                <m:t>𝑃</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𝑗𝑟</m:t>
                              </m:r>
                            </m:sub>
                            <m:sup>
                              <m:r>
                                <a:rPr lang="en-US" b="0" i="1" smtClean="0">
                                  <a:latin typeface="Cambria Math" panose="02040503050406030204" pitchFamily="18" charset="0"/>
                                </a:rPr>
                                <m:t>𝐼</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𝑗𝑟</m:t>
                              </m:r>
                            </m:sub>
                            <m:sup>
                              <m:r>
                                <a:rPr lang="en-US" b="0" i="1" smtClean="0">
                                  <a:latin typeface="Cambria Math" panose="02040503050406030204" pitchFamily="18" charset="0"/>
                                </a:rPr>
                                <m:t>𝐺</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𝑗𝑟</m:t>
                              </m:r>
                            </m:sub>
                            <m:sup>
                              <m:r>
                                <a:rPr lang="en-US" b="0" i="1" smtClean="0">
                                  <a:latin typeface="Cambria Math" panose="02040503050406030204" pitchFamily="18" charset="0"/>
                                </a:rPr>
                                <m:t>𝑁</m:t>
                              </m:r>
                            </m:sup>
                          </m:sSubSup>
                        </m:e>
                      </m:rad>
                    </m:oMath>
                  </m:oMathPara>
                </a14:m>
                <a:endParaRPr lang="en-US" dirty="0"/>
              </a:p>
            </p:txBody>
          </p:sp>
        </mc:Choice>
        <mc:Fallback xmlns="">
          <p:sp>
            <p:nvSpPr>
              <p:cNvPr id="3" name="Content Placeholder 2">
                <a:extLst>
                  <a:ext uri="{FF2B5EF4-FFF2-40B4-BE49-F238E27FC236}">
                    <a16:creationId xmlns:a16="http://schemas.microsoft.com/office/drawing/2014/main" id="{E4627CFC-3070-4B36-96B6-2A7D54712F8E}"/>
                  </a:ext>
                </a:extLst>
              </p:cNvPr>
              <p:cNvSpPr>
                <a:spLocks noGrp="1" noRot="1" noChangeAspect="1" noMove="1" noResize="1" noEditPoints="1" noAdjustHandles="1" noChangeArrowheads="1" noChangeShapeType="1" noTextEdit="1"/>
              </p:cNvSpPr>
              <p:nvPr>
                <p:ph idx="1"/>
              </p:nvPr>
            </p:nvSpPr>
            <p:spPr>
              <a:xfrm>
                <a:off x="705881" y="1404121"/>
                <a:ext cx="10515600" cy="2839681"/>
              </a:xfrm>
              <a:blipFill>
                <a:blip r:embed="rId2"/>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D818095E-474E-4385-3517-115757E66530}"/>
              </a:ext>
            </a:extLst>
          </p:cNvPr>
          <p:cNvCxnSpPr>
            <a:cxnSpLocks/>
          </p:cNvCxnSpPr>
          <p:nvPr/>
        </p:nvCxnSpPr>
        <p:spPr>
          <a:xfrm flipV="1">
            <a:off x="5160381" y="2542490"/>
            <a:ext cx="0" cy="518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E3D23F1-9308-4F1B-5B68-DBEF6D42A39B}"/>
              </a:ext>
            </a:extLst>
          </p:cNvPr>
          <p:cNvSpPr txBox="1"/>
          <p:nvPr/>
        </p:nvSpPr>
        <p:spPr>
          <a:xfrm>
            <a:off x="3465333" y="3073832"/>
            <a:ext cx="7479035" cy="923330"/>
          </a:xfrm>
          <a:prstGeom prst="rect">
            <a:avLst/>
          </a:prstGeom>
          <a:noFill/>
        </p:spPr>
        <p:txBody>
          <a:bodyPr wrap="none" rtlCol="0">
            <a:spAutoFit/>
          </a:bodyPr>
          <a:lstStyle/>
          <a:p>
            <a:r>
              <a:rPr lang="en-US" dirty="0"/>
              <a:t>Distance for subcategory match</a:t>
            </a:r>
          </a:p>
          <a:p>
            <a:pPr marL="285750" indent="-285750">
              <a:buFont typeface="Arial" panose="020B0604020202020204" pitchFamily="34" charset="0"/>
              <a:buChar char="•"/>
            </a:pPr>
            <a:r>
              <a:rPr lang="en-US" dirty="0"/>
              <a:t>0 if donor </a:t>
            </a:r>
            <a:r>
              <a:rPr lang="en-US" i="1" dirty="0"/>
              <a:t>j</a:t>
            </a:r>
            <a:r>
              <a:rPr lang="en-US" dirty="0"/>
              <a:t> and recipient </a:t>
            </a:r>
            <a:r>
              <a:rPr lang="en-US" i="1" dirty="0"/>
              <a:t>r </a:t>
            </a:r>
            <a:r>
              <a:rPr lang="en-US" dirty="0"/>
              <a:t>are in the same category (e.g., both tax-exempt)</a:t>
            </a:r>
          </a:p>
          <a:p>
            <a:pPr marL="285750" indent="-285750">
              <a:buFont typeface="Arial" panose="020B0604020202020204" pitchFamily="34" charset="0"/>
              <a:buChar char="•"/>
            </a:pPr>
            <a:r>
              <a:rPr lang="en-US" dirty="0"/>
              <a:t>50 otherwise</a:t>
            </a:r>
          </a:p>
        </p:txBody>
      </p:sp>
    </p:spTree>
    <p:extLst>
      <p:ext uri="{BB962C8B-B14F-4D97-AF65-F5344CB8AC3E}">
        <p14:creationId xmlns:p14="http://schemas.microsoft.com/office/powerpoint/2010/main" val="3778337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58F1-5EB6-5453-0432-8C7DCC7B33D9}"/>
              </a:ext>
            </a:extLst>
          </p:cNvPr>
          <p:cNvSpPr>
            <a:spLocks noGrp="1"/>
          </p:cNvSpPr>
          <p:nvPr>
            <p:ph type="title"/>
          </p:nvPr>
        </p:nvSpPr>
        <p:spPr>
          <a:xfrm>
            <a:off x="691804" y="732496"/>
            <a:ext cx="10515600" cy="1325563"/>
          </a:xfrm>
        </p:spPr>
        <p:txBody>
          <a:bodyPr>
            <a:normAutofit fontScale="90000"/>
          </a:bodyPr>
          <a:lstStyle/>
          <a:p>
            <a:r>
              <a:rPr lang="en-US" dirty="0"/>
              <a:t>Returning to earlier example</a:t>
            </a:r>
            <a:br>
              <a:rPr lang="en-US" dirty="0"/>
            </a:br>
            <a:r>
              <a:rPr lang="en-US" dirty="0"/>
              <a:t>Nursery, Garden Center, &amp; Farm Supply Retailers</a:t>
            </a:r>
            <a:br>
              <a:rPr lang="en-US" dirty="0"/>
            </a:br>
            <a:br>
              <a:rPr lang="en-US" dirty="0"/>
            </a:br>
            <a:endParaRPr lang="en-US" dirty="0"/>
          </a:p>
        </p:txBody>
      </p:sp>
      <p:pic>
        <p:nvPicPr>
          <p:cNvPr id="11" name="Content Placeholder 10" descr="Map&#10;&#10;Description automatically generated">
            <a:extLst>
              <a:ext uri="{FF2B5EF4-FFF2-40B4-BE49-F238E27FC236}">
                <a16:creationId xmlns:a16="http://schemas.microsoft.com/office/drawing/2014/main" id="{81049213-8772-B003-387D-61F65B7C99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4785" y="1522583"/>
            <a:ext cx="6858000" cy="5143500"/>
          </a:xfrm>
        </p:spPr>
      </p:pic>
      <p:pic>
        <p:nvPicPr>
          <p:cNvPr id="6" name="Picture 5">
            <a:extLst>
              <a:ext uri="{FF2B5EF4-FFF2-40B4-BE49-F238E27FC236}">
                <a16:creationId xmlns:a16="http://schemas.microsoft.com/office/drawing/2014/main" id="{834F0A8C-FBCA-8A58-B353-EDF4DCC83C62}"/>
              </a:ext>
            </a:extLst>
          </p:cNvPr>
          <p:cNvPicPr>
            <a:picLocks noChangeAspect="1"/>
          </p:cNvPicPr>
          <p:nvPr/>
        </p:nvPicPr>
        <p:blipFill>
          <a:blip r:embed="rId3"/>
          <a:stretch>
            <a:fillRect/>
          </a:stretch>
        </p:blipFill>
        <p:spPr>
          <a:xfrm>
            <a:off x="4092049" y="4271472"/>
            <a:ext cx="309405" cy="301118"/>
          </a:xfrm>
          <a:prstGeom prst="rect">
            <a:avLst/>
          </a:prstGeom>
        </p:spPr>
      </p:pic>
      <p:pic>
        <p:nvPicPr>
          <p:cNvPr id="12" name="Picture 11">
            <a:extLst>
              <a:ext uri="{FF2B5EF4-FFF2-40B4-BE49-F238E27FC236}">
                <a16:creationId xmlns:a16="http://schemas.microsoft.com/office/drawing/2014/main" id="{61F687CB-97DD-F9D5-5C20-9AF780624477}"/>
              </a:ext>
            </a:extLst>
          </p:cNvPr>
          <p:cNvPicPr>
            <a:picLocks noChangeAspect="1"/>
          </p:cNvPicPr>
          <p:nvPr/>
        </p:nvPicPr>
        <p:blipFill>
          <a:blip r:embed="rId3"/>
          <a:stretch>
            <a:fillRect/>
          </a:stretch>
        </p:blipFill>
        <p:spPr>
          <a:xfrm>
            <a:off x="4829982" y="4296420"/>
            <a:ext cx="309405" cy="301118"/>
          </a:xfrm>
          <a:prstGeom prst="rect">
            <a:avLst/>
          </a:prstGeom>
        </p:spPr>
      </p:pic>
      <p:pic>
        <p:nvPicPr>
          <p:cNvPr id="13" name="Picture 12">
            <a:extLst>
              <a:ext uri="{FF2B5EF4-FFF2-40B4-BE49-F238E27FC236}">
                <a16:creationId xmlns:a16="http://schemas.microsoft.com/office/drawing/2014/main" id="{C8375658-6261-45AC-60D5-D0F46BF3FE80}"/>
              </a:ext>
            </a:extLst>
          </p:cNvPr>
          <p:cNvPicPr>
            <a:picLocks noChangeAspect="1"/>
          </p:cNvPicPr>
          <p:nvPr/>
        </p:nvPicPr>
        <p:blipFill>
          <a:blip r:embed="rId3"/>
          <a:stretch>
            <a:fillRect/>
          </a:stretch>
        </p:blipFill>
        <p:spPr>
          <a:xfrm>
            <a:off x="5289120" y="4618188"/>
            <a:ext cx="309405" cy="301118"/>
          </a:xfrm>
          <a:prstGeom prst="rect">
            <a:avLst/>
          </a:prstGeom>
        </p:spPr>
      </p:pic>
      <p:pic>
        <p:nvPicPr>
          <p:cNvPr id="15" name="Picture 14">
            <a:extLst>
              <a:ext uri="{FF2B5EF4-FFF2-40B4-BE49-F238E27FC236}">
                <a16:creationId xmlns:a16="http://schemas.microsoft.com/office/drawing/2014/main" id="{E7C0F91A-A6E0-EB6C-9507-EB92158BD39E}"/>
              </a:ext>
            </a:extLst>
          </p:cNvPr>
          <p:cNvPicPr>
            <a:picLocks noChangeAspect="1"/>
          </p:cNvPicPr>
          <p:nvPr/>
        </p:nvPicPr>
        <p:blipFill>
          <a:blip r:embed="rId3"/>
          <a:stretch>
            <a:fillRect/>
          </a:stretch>
        </p:blipFill>
        <p:spPr>
          <a:xfrm>
            <a:off x="4531027" y="4701546"/>
            <a:ext cx="309405" cy="301118"/>
          </a:xfrm>
          <a:prstGeom prst="rect">
            <a:avLst/>
          </a:prstGeom>
        </p:spPr>
      </p:pic>
      <p:pic>
        <p:nvPicPr>
          <p:cNvPr id="17" name="Picture 16">
            <a:extLst>
              <a:ext uri="{FF2B5EF4-FFF2-40B4-BE49-F238E27FC236}">
                <a16:creationId xmlns:a16="http://schemas.microsoft.com/office/drawing/2014/main" id="{76D2954E-D8B8-F493-91F0-B32BEBA14BFB}"/>
              </a:ext>
            </a:extLst>
          </p:cNvPr>
          <p:cNvPicPr>
            <a:picLocks noChangeAspect="1"/>
          </p:cNvPicPr>
          <p:nvPr/>
        </p:nvPicPr>
        <p:blipFill>
          <a:blip r:embed="rId3"/>
          <a:stretch>
            <a:fillRect/>
          </a:stretch>
        </p:blipFill>
        <p:spPr>
          <a:xfrm>
            <a:off x="6937746" y="5664243"/>
            <a:ext cx="309405" cy="301118"/>
          </a:xfrm>
          <a:prstGeom prst="rect">
            <a:avLst/>
          </a:prstGeom>
        </p:spPr>
      </p:pic>
      <p:sp>
        <p:nvSpPr>
          <p:cNvPr id="18" name="Circle: Hollow 17">
            <a:extLst>
              <a:ext uri="{FF2B5EF4-FFF2-40B4-BE49-F238E27FC236}">
                <a16:creationId xmlns:a16="http://schemas.microsoft.com/office/drawing/2014/main" id="{A6AEF39D-4533-9A1A-32C1-5AB25596C4F4}"/>
              </a:ext>
            </a:extLst>
          </p:cNvPr>
          <p:cNvSpPr/>
          <p:nvPr/>
        </p:nvSpPr>
        <p:spPr>
          <a:xfrm>
            <a:off x="3870222" y="4106461"/>
            <a:ext cx="815507" cy="595085"/>
          </a:xfrm>
          <a:prstGeom prst="donut">
            <a:avLst>
              <a:gd name="adj" fmla="val 9536"/>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8E660CDF-DAF9-B054-55E1-792CB5927EE2}"/>
              </a:ext>
            </a:extLst>
          </p:cNvPr>
          <p:cNvSpPr txBox="1"/>
          <p:nvPr/>
        </p:nvSpPr>
        <p:spPr>
          <a:xfrm>
            <a:off x="2725769" y="4192413"/>
            <a:ext cx="1058560" cy="369332"/>
          </a:xfrm>
          <a:prstGeom prst="rect">
            <a:avLst/>
          </a:prstGeom>
          <a:solidFill>
            <a:schemeClr val="accent5">
              <a:lumMod val="20000"/>
              <a:lumOff val="80000"/>
            </a:schemeClr>
          </a:solidFill>
        </p:spPr>
        <p:txBody>
          <a:bodyPr wrap="none" rtlCol="0">
            <a:spAutoFit/>
          </a:bodyPr>
          <a:lstStyle/>
          <a:p>
            <a:r>
              <a:rPr lang="en-US" dirty="0"/>
              <a:t>Recipient</a:t>
            </a:r>
          </a:p>
        </p:txBody>
      </p:sp>
      <p:sp>
        <p:nvSpPr>
          <p:cNvPr id="22" name="TextBox 21">
            <a:extLst>
              <a:ext uri="{FF2B5EF4-FFF2-40B4-BE49-F238E27FC236}">
                <a16:creationId xmlns:a16="http://schemas.microsoft.com/office/drawing/2014/main" id="{99C839A9-8430-B5E4-3A05-E6D693098CBE}"/>
              </a:ext>
            </a:extLst>
          </p:cNvPr>
          <p:cNvSpPr txBox="1"/>
          <p:nvPr/>
        </p:nvSpPr>
        <p:spPr>
          <a:xfrm>
            <a:off x="4908992" y="2983096"/>
            <a:ext cx="94288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t>Donor 1</a:t>
            </a:r>
          </a:p>
        </p:txBody>
      </p:sp>
      <p:sp>
        <p:nvSpPr>
          <p:cNvPr id="32" name="TextBox 31">
            <a:extLst>
              <a:ext uri="{FF2B5EF4-FFF2-40B4-BE49-F238E27FC236}">
                <a16:creationId xmlns:a16="http://schemas.microsoft.com/office/drawing/2014/main" id="{A08670F8-9684-717B-6A29-EFD49626216C}"/>
              </a:ext>
            </a:extLst>
          </p:cNvPr>
          <p:cNvSpPr txBox="1"/>
          <p:nvPr/>
        </p:nvSpPr>
        <p:spPr>
          <a:xfrm>
            <a:off x="6657310" y="3877733"/>
            <a:ext cx="94288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t>Donor 2</a:t>
            </a:r>
          </a:p>
        </p:txBody>
      </p:sp>
      <p:sp>
        <p:nvSpPr>
          <p:cNvPr id="36" name="TextBox 35">
            <a:extLst>
              <a:ext uri="{FF2B5EF4-FFF2-40B4-BE49-F238E27FC236}">
                <a16:creationId xmlns:a16="http://schemas.microsoft.com/office/drawing/2014/main" id="{A7E74CA8-D34E-E739-7869-7BBE8D9E81C7}"/>
              </a:ext>
            </a:extLst>
          </p:cNvPr>
          <p:cNvSpPr txBox="1"/>
          <p:nvPr/>
        </p:nvSpPr>
        <p:spPr>
          <a:xfrm>
            <a:off x="2667105" y="5445470"/>
            <a:ext cx="94288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t>Donor 3</a:t>
            </a:r>
          </a:p>
        </p:txBody>
      </p:sp>
      <p:sp>
        <p:nvSpPr>
          <p:cNvPr id="40" name="TextBox 39">
            <a:extLst>
              <a:ext uri="{FF2B5EF4-FFF2-40B4-BE49-F238E27FC236}">
                <a16:creationId xmlns:a16="http://schemas.microsoft.com/office/drawing/2014/main" id="{9626F1F6-C218-C1A6-1326-E18645611A6C}"/>
              </a:ext>
            </a:extLst>
          </p:cNvPr>
          <p:cNvSpPr txBox="1"/>
          <p:nvPr/>
        </p:nvSpPr>
        <p:spPr>
          <a:xfrm>
            <a:off x="8302389" y="5150751"/>
            <a:ext cx="942887"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t>Donor 4</a:t>
            </a:r>
          </a:p>
        </p:txBody>
      </p:sp>
      <p:sp>
        <p:nvSpPr>
          <p:cNvPr id="8" name="Arrow: Right 7">
            <a:extLst>
              <a:ext uri="{FF2B5EF4-FFF2-40B4-BE49-F238E27FC236}">
                <a16:creationId xmlns:a16="http://schemas.microsoft.com/office/drawing/2014/main" id="{7CA41A24-FF63-2C18-E5C5-6419D3B885B9}"/>
              </a:ext>
            </a:extLst>
          </p:cNvPr>
          <p:cNvSpPr/>
          <p:nvPr/>
        </p:nvSpPr>
        <p:spPr>
          <a:xfrm rot="17712760">
            <a:off x="4736312" y="3586329"/>
            <a:ext cx="839640" cy="484632"/>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0.41</a:t>
            </a:r>
          </a:p>
        </p:txBody>
      </p:sp>
      <p:sp>
        <p:nvSpPr>
          <p:cNvPr id="9" name="Arrow: Left 8">
            <a:extLst>
              <a:ext uri="{FF2B5EF4-FFF2-40B4-BE49-F238E27FC236}">
                <a16:creationId xmlns:a16="http://schemas.microsoft.com/office/drawing/2014/main" id="{23F16785-C973-227F-C746-980DD1B4EAE7}"/>
              </a:ext>
            </a:extLst>
          </p:cNvPr>
          <p:cNvSpPr/>
          <p:nvPr/>
        </p:nvSpPr>
        <p:spPr>
          <a:xfrm rot="19719332">
            <a:off x="3605839" y="4990952"/>
            <a:ext cx="853090" cy="423061"/>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4.01</a:t>
            </a:r>
          </a:p>
        </p:txBody>
      </p:sp>
      <p:sp>
        <p:nvSpPr>
          <p:cNvPr id="10" name="Arrow: Left 9">
            <a:extLst>
              <a:ext uri="{FF2B5EF4-FFF2-40B4-BE49-F238E27FC236}">
                <a16:creationId xmlns:a16="http://schemas.microsoft.com/office/drawing/2014/main" id="{8B6F1932-1430-69AD-6A90-996A2969DE51}"/>
              </a:ext>
            </a:extLst>
          </p:cNvPr>
          <p:cNvSpPr/>
          <p:nvPr/>
        </p:nvSpPr>
        <p:spPr>
          <a:xfrm rot="19719332">
            <a:off x="5636444" y="4253409"/>
            <a:ext cx="853090" cy="423061"/>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1.12</a:t>
            </a:r>
          </a:p>
        </p:txBody>
      </p:sp>
      <p:sp>
        <p:nvSpPr>
          <p:cNvPr id="16" name="Arrow: Left 15">
            <a:extLst>
              <a:ext uri="{FF2B5EF4-FFF2-40B4-BE49-F238E27FC236}">
                <a16:creationId xmlns:a16="http://schemas.microsoft.com/office/drawing/2014/main" id="{DD65F48D-6180-CFBA-ADB9-494E9BBF296F}"/>
              </a:ext>
            </a:extLst>
          </p:cNvPr>
          <p:cNvSpPr/>
          <p:nvPr/>
        </p:nvSpPr>
        <p:spPr>
          <a:xfrm rot="20603191">
            <a:off x="7294190" y="5326264"/>
            <a:ext cx="853090" cy="453598"/>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3.90</a:t>
            </a:r>
          </a:p>
        </p:txBody>
      </p:sp>
      <p:sp>
        <p:nvSpPr>
          <p:cNvPr id="21" name="Circle: Hollow 20">
            <a:extLst>
              <a:ext uri="{FF2B5EF4-FFF2-40B4-BE49-F238E27FC236}">
                <a16:creationId xmlns:a16="http://schemas.microsoft.com/office/drawing/2014/main" id="{393BC8A0-297F-7741-CB69-98E462269E92}"/>
              </a:ext>
            </a:extLst>
          </p:cNvPr>
          <p:cNvSpPr/>
          <p:nvPr/>
        </p:nvSpPr>
        <p:spPr>
          <a:xfrm>
            <a:off x="4675280" y="4106461"/>
            <a:ext cx="579377" cy="646041"/>
          </a:xfrm>
          <a:prstGeom prst="donut">
            <a:avLst>
              <a:gd name="adj" fmla="val 646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4" name="Rectangle 23">
            <a:extLst>
              <a:ext uri="{FF2B5EF4-FFF2-40B4-BE49-F238E27FC236}">
                <a16:creationId xmlns:a16="http://schemas.microsoft.com/office/drawing/2014/main" id="{1DE71651-994E-A900-9AA3-453FF02BA717}"/>
              </a:ext>
            </a:extLst>
          </p:cNvPr>
          <p:cNvSpPr/>
          <p:nvPr/>
        </p:nvSpPr>
        <p:spPr>
          <a:xfrm>
            <a:off x="5600306" y="3822700"/>
            <a:ext cx="4605370" cy="9144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Will impute ratios from this nearest neighbor</a:t>
            </a:r>
          </a:p>
          <a:p>
            <a:r>
              <a:rPr lang="en-US" dirty="0"/>
              <a:t>  (annual payroll as denominator)</a:t>
            </a:r>
          </a:p>
        </p:txBody>
      </p:sp>
    </p:spTree>
    <p:extLst>
      <p:ext uri="{BB962C8B-B14F-4D97-AF65-F5344CB8AC3E}">
        <p14:creationId xmlns:p14="http://schemas.microsoft.com/office/powerpoint/2010/main" val="187945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P spid="36" grpId="0" animBg="1"/>
      <p:bldP spid="40" grpId="0" animBg="1"/>
      <p:bldP spid="8" grpId="0" animBg="1"/>
      <p:bldP spid="9" grpId="0" animBg="1"/>
      <p:bldP spid="10" grpId="0" animBg="1"/>
      <p:bldP spid="16" grpId="0" animBg="1"/>
      <p:bldP spid="21"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8EC1-8CD1-3DAB-AFC9-4F0495B91FA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ACC0AC6-D267-74CB-3EEF-4AB25C7AB62C}"/>
              </a:ext>
            </a:extLst>
          </p:cNvPr>
          <p:cNvSpPr>
            <a:spLocks noGrp="1"/>
          </p:cNvSpPr>
          <p:nvPr>
            <p:ph idx="1"/>
          </p:nvPr>
        </p:nvSpPr>
        <p:spPr/>
        <p:txBody>
          <a:bodyPr/>
          <a:lstStyle/>
          <a:p>
            <a:r>
              <a:rPr lang="en-US" dirty="0"/>
              <a:t>High level presentation of AIES hot deck imputation procedures for establishment data</a:t>
            </a:r>
          </a:p>
          <a:p>
            <a:pPr lvl="1"/>
            <a:r>
              <a:rPr lang="en-US" dirty="0"/>
              <a:t>Methodology based on “first principles” </a:t>
            </a:r>
          </a:p>
          <a:p>
            <a:pPr lvl="2"/>
            <a:r>
              <a:rPr lang="en-US" dirty="0"/>
              <a:t>Collapsed stratum estimator (cell collapsing)</a:t>
            </a:r>
          </a:p>
          <a:p>
            <a:pPr lvl="2"/>
            <a:r>
              <a:rPr lang="en-US" dirty="0"/>
              <a:t>Ratio imputation procedures (hot deck)</a:t>
            </a:r>
          </a:p>
          <a:p>
            <a:endParaRPr lang="en-US" dirty="0"/>
          </a:p>
          <a:p>
            <a:r>
              <a:rPr lang="en-US" dirty="0"/>
              <a:t>Currently moving imputation programs into new production environment</a:t>
            </a:r>
          </a:p>
          <a:p>
            <a:pPr lvl="1"/>
            <a:r>
              <a:rPr lang="en-US" dirty="0"/>
              <a:t>Tested on “created” data</a:t>
            </a:r>
          </a:p>
          <a:p>
            <a:pPr lvl="1"/>
            <a:r>
              <a:rPr lang="en-US" dirty="0"/>
              <a:t>Have not tested on collected data</a:t>
            </a:r>
          </a:p>
          <a:p>
            <a:pPr lvl="1"/>
            <a:endParaRPr lang="en-US" dirty="0"/>
          </a:p>
          <a:p>
            <a:endParaRPr lang="en-US" dirty="0"/>
          </a:p>
        </p:txBody>
      </p:sp>
    </p:spTree>
    <p:extLst>
      <p:ext uri="{BB962C8B-B14F-4D97-AF65-F5344CB8AC3E}">
        <p14:creationId xmlns:p14="http://schemas.microsoft.com/office/powerpoint/2010/main" val="19763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19AC-F1D4-8374-49EF-FF4E3402F1BD}"/>
              </a:ext>
            </a:extLst>
          </p:cNvPr>
          <p:cNvSpPr>
            <a:spLocks noGrp="1"/>
          </p:cNvSpPr>
          <p:nvPr>
            <p:ph type="title"/>
          </p:nvPr>
        </p:nvSpPr>
        <p:spPr/>
        <p:txBody>
          <a:bodyPr/>
          <a:lstStyle/>
          <a:p>
            <a:r>
              <a:rPr lang="en-US" dirty="0"/>
              <a:t>Thanks </a:t>
            </a:r>
          </a:p>
        </p:txBody>
      </p:sp>
      <p:sp>
        <p:nvSpPr>
          <p:cNvPr id="3" name="Content Placeholder 2">
            <a:extLst>
              <a:ext uri="{FF2B5EF4-FFF2-40B4-BE49-F238E27FC236}">
                <a16:creationId xmlns:a16="http://schemas.microsoft.com/office/drawing/2014/main" id="{54A1BE5E-3F74-AE0D-B739-27F93FD423A4}"/>
              </a:ext>
            </a:extLst>
          </p:cNvPr>
          <p:cNvSpPr>
            <a:spLocks noGrp="1"/>
          </p:cNvSpPr>
          <p:nvPr>
            <p:ph idx="1"/>
          </p:nvPr>
        </p:nvSpPr>
        <p:spPr/>
        <p:txBody>
          <a:bodyPr/>
          <a:lstStyle/>
          <a:p>
            <a:r>
              <a:rPr lang="en-US" dirty="0"/>
              <a:t>To the army of methodologists who conducted the research, collaborated/developed the methodology, reviewed the specifications, and conducted the unit testing</a:t>
            </a:r>
          </a:p>
          <a:p>
            <a:endParaRPr lang="en-US" dirty="0"/>
          </a:p>
          <a:p>
            <a:r>
              <a:rPr lang="en-US" dirty="0"/>
              <a:t>To Darcy Miller, for organizing the session</a:t>
            </a:r>
          </a:p>
          <a:p>
            <a:endParaRPr lang="en-US" dirty="0"/>
          </a:p>
          <a:p>
            <a:r>
              <a:rPr lang="en-US" dirty="0"/>
              <a:t>To you, for your attention</a:t>
            </a:r>
          </a:p>
          <a:p>
            <a:endParaRPr lang="en-US" dirty="0"/>
          </a:p>
          <a:p>
            <a:pPr marL="0" indent="0" algn="r">
              <a:buNone/>
            </a:pPr>
            <a:r>
              <a:rPr lang="en-US" dirty="0"/>
              <a:t>katherine.j.thompson@census.gov</a:t>
            </a:r>
          </a:p>
        </p:txBody>
      </p:sp>
    </p:spTree>
    <p:extLst>
      <p:ext uri="{BB962C8B-B14F-4D97-AF65-F5344CB8AC3E}">
        <p14:creationId xmlns:p14="http://schemas.microsoft.com/office/powerpoint/2010/main" val="42122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1EFBB9-3162-89EF-59AA-CBA49367D896}"/>
              </a:ext>
            </a:extLst>
          </p:cNvPr>
          <p:cNvSpPr>
            <a:spLocks noGrp="1"/>
          </p:cNvSpPr>
          <p:nvPr>
            <p:ph type="title"/>
          </p:nvPr>
        </p:nvSpPr>
        <p:spPr>
          <a:xfrm>
            <a:off x="379268" y="2790392"/>
            <a:ext cx="10515600" cy="2852737"/>
          </a:xfrm>
        </p:spPr>
        <p:txBody>
          <a:bodyPr/>
          <a:lstStyle/>
          <a:p>
            <a:r>
              <a:rPr lang="en-US" dirty="0"/>
              <a:t>Background/Definitions</a:t>
            </a:r>
          </a:p>
        </p:txBody>
      </p:sp>
    </p:spTree>
    <p:extLst>
      <p:ext uri="{BB962C8B-B14F-4D97-AF65-F5344CB8AC3E}">
        <p14:creationId xmlns:p14="http://schemas.microsoft.com/office/powerpoint/2010/main" val="207998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6EADC-9320-468B-AA7D-409C60B08572}"/>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14F57EF4-ED7F-4175-A3ED-A7E11440E5DF}"/>
              </a:ext>
            </a:extLst>
          </p:cNvPr>
          <p:cNvSpPr>
            <a:spLocks noGrp="1"/>
          </p:cNvSpPr>
          <p:nvPr>
            <p:ph idx="1"/>
          </p:nvPr>
        </p:nvSpPr>
        <p:spPr>
          <a:xfrm>
            <a:off x="838200" y="1414564"/>
            <a:ext cx="10653889" cy="4351338"/>
          </a:xfrm>
        </p:spPr>
        <p:txBody>
          <a:bodyPr>
            <a:normAutofit fontScale="92500" lnSpcReduction="20000"/>
          </a:bodyPr>
          <a:lstStyle/>
          <a:p>
            <a:r>
              <a:rPr lang="en-US" b="0" i="0" u="sng" dirty="0">
                <a:solidFill>
                  <a:srgbClr val="111111"/>
                </a:solidFill>
                <a:effectLst/>
                <a:latin typeface="SourceSansPro"/>
              </a:rPr>
              <a:t>Sector</a:t>
            </a:r>
            <a:r>
              <a:rPr lang="en-US" b="0" i="0" dirty="0">
                <a:solidFill>
                  <a:srgbClr val="111111"/>
                </a:solidFill>
                <a:effectLst/>
                <a:latin typeface="SourceSansPro"/>
              </a:rPr>
              <a:t>: an area of the economy in which businesses share the same or related business activity, product, or service (</a:t>
            </a:r>
            <a:r>
              <a:rPr lang="en-US" b="0" i="0" dirty="0">
                <a:solidFill>
                  <a:srgbClr val="111111"/>
                </a:solidFill>
                <a:effectLst/>
                <a:latin typeface="SourceSansPro"/>
                <a:hlinkClick r:id="rId2"/>
              </a:rPr>
              <a:t>www.investopedia.com</a:t>
            </a:r>
            <a:r>
              <a:rPr lang="en-US" b="0" i="0" dirty="0">
                <a:solidFill>
                  <a:srgbClr val="111111"/>
                </a:solidFill>
                <a:effectLst/>
                <a:latin typeface="SourceSansPro"/>
              </a:rPr>
              <a:t>)</a:t>
            </a:r>
          </a:p>
          <a:p>
            <a:endParaRPr lang="en-US" dirty="0">
              <a:solidFill>
                <a:srgbClr val="111111"/>
              </a:solidFill>
              <a:latin typeface="SourceSansPro"/>
            </a:endParaRPr>
          </a:p>
          <a:p>
            <a:r>
              <a:rPr lang="en-US" u="sng" dirty="0"/>
              <a:t>Industry</a:t>
            </a:r>
            <a:r>
              <a:rPr lang="en-US" dirty="0"/>
              <a:t>: a group of companies that are related based on their primary business activities</a:t>
            </a:r>
            <a:r>
              <a:rPr lang="en-US" b="0" i="0" dirty="0">
                <a:solidFill>
                  <a:srgbClr val="111111"/>
                </a:solidFill>
                <a:effectLst/>
                <a:latin typeface="SourceSansPro"/>
              </a:rPr>
              <a:t> or service ( </a:t>
            </a:r>
            <a:r>
              <a:rPr lang="en-US" b="0" i="0" dirty="0">
                <a:solidFill>
                  <a:srgbClr val="111111"/>
                </a:solidFill>
                <a:effectLst/>
                <a:latin typeface="SourceSansPro"/>
                <a:hlinkClick r:id="rId2"/>
              </a:rPr>
              <a:t>www.investopedia.com</a:t>
            </a:r>
            <a:r>
              <a:rPr lang="en-US" b="0" i="0" dirty="0">
                <a:solidFill>
                  <a:srgbClr val="111111"/>
                </a:solidFill>
                <a:effectLst/>
                <a:latin typeface="SourceSansPro"/>
              </a:rPr>
              <a:t>)</a:t>
            </a:r>
            <a:r>
              <a:rPr lang="en-US" dirty="0"/>
              <a:t> </a:t>
            </a:r>
          </a:p>
          <a:p>
            <a:endParaRPr lang="en-US" dirty="0"/>
          </a:p>
          <a:p>
            <a:r>
              <a:rPr lang="en-US" u="sng" dirty="0"/>
              <a:t>Industrial classification</a:t>
            </a:r>
            <a:r>
              <a:rPr lang="en-US" dirty="0"/>
              <a:t>: industry code assigned to an individual business, usually based on the business’ largest source(s) of revenue</a:t>
            </a:r>
          </a:p>
          <a:p>
            <a:endParaRPr lang="en-US" dirty="0"/>
          </a:p>
          <a:p>
            <a:r>
              <a:rPr lang="en-US" u="sng" dirty="0"/>
              <a:t>NAICS</a:t>
            </a:r>
            <a:r>
              <a:rPr lang="en-US" dirty="0"/>
              <a:t>:  North American Industry Classification System</a:t>
            </a:r>
          </a:p>
          <a:p>
            <a:pPr lvl="1"/>
            <a:r>
              <a:rPr lang="en-US" dirty="0"/>
              <a:t>Digits indicate level of detail used for classification (more digits = more criteria)</a:t>
            </a:r>
          </a:p>
          <a:p>
            <a:endParaRPr lang="en-US" dirty="0"/>
          </a:p>
        </p:txBody>
      </p:sp>
    </p:spTree>
    <p:extLst>
      <p:ext uri="{BB962C8B-B14F-4D97-AF65-F5344CB8AC3E}">
        <p14:creationId xmlns:p14="http://schemas.microsoft.com/office/powerpoint/2010/main" val="154860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8EFD-D5B0-1BD2-92A2-536CA4561321}"/>
              </a:ext>
            </a:extLst>
          </p:cNvPr>
          <p:cNvSpPr>
            <a:spLocks noGrp="1"/>
          </p:cNvSpPr>
          <p:nvPr>
            <p:ph type="title"/>
          </p:nvPr>
        </p:nvSpPr>
        <p:spPr/>
        <p:txBody>
          <a:bodyPr/>
          <a:lstStyle/>
          <a:p>
            <a:r>
              <a:rPr lang="en-US" dirty="0"/>
              <a:t>NAICS Example (Retail Trade Sector)</a:t>
            </a:r>
          </a:p>
        </p:txBody>
      </p:sp>
      <p:graphicFrame>
        <p:nvGraphicFramePr>
          <p:cNvPr id="5" name="Content Placeholder 4">
            <a:extLst>
              <a:ext uri="{FF2B5EF4-FFF2-40B4-BE49-F238E27FC236}">
                <a16:creationId xmlns:a16="http://schemas.microsoft.com/office/drawing/2014/main" id="{AE75B413-47C4-2045-5ED4-9B0E6D36C818}"/>
              </a:ext>
            </a:extLst>
          </p:cNvPr>
          <p:cNvGraphicFramePr>
            <a:graphicFrameLocks noGrp="1"/>
          </p:cNvGraphicFramePr>
          <p:nvPr>
            <p:ph idx="1"/>
            <p:extLst>
              <p:ext uri="{D42A27DB-BD31-4B8C-83A1-F6EECF244321}">
                <p14:modId xmlns:p14="http://schemas.microsoft.com/office/powerpoint/2010/main" val="25744712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AB675030-2712-CDA5-E3D3-22B5DB3BC127}"/>
              </a:ext>
            </a:extLst>
          </p:cNvPr>
          <p:cNvSpPr/>
          <p:nvPr/>
        </p:nvSpPr>
        <p:spPr>
          <a:xfrm>
            <a:off x="179109" y="5354425"/>
            <a:ext cx="659092"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AE99C4E9-7F71-B3D0-0BF0-829B8E110E9F}"/>
              </a:ext>
            </a:extLst>
          </p:cNvPr>
          <p:cNvSpPr/>
          <p:nvPr/>
        </p:nvSpPr>
        <p:spPr>
          <a:xfrm>
            <a:off x="1773810" y="3687452"/>
            <a:ext cx="659092"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73B569B7-3A65-67BB-7CBE-FE73C42C4E1B}"/>
              </a:ext>
            </a:extLst>
          </p:cNvPr>
          <p:cNvSpPr/>
          <p:nvPr/>
        </p:nvSpPr>
        <p:spPr>
          <a:xfrm>
            <a:off x="4705546" y="2122603"/>
            <a:ext cx="659092"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7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EB61-2BF2-47EB-B633-95D30B3896FB}"/>
              </a:ext>
            </a:extLst>
          </p:cNvPr>
          <p:cNvSpPr>
            <a:spLocks noGrp="1"/>
          </p:cNvSpPr>
          <p:nvPr>
            <p:ph type="title"/>
          </p:nvPr>
        </p:nvSpPr>
        <p:spPr>
          <a:xfrm>
            <a:off x="927687" y="209891"/>
            <a:ext cx="10515600" cy="1325563"/>
          </a:xfrm>
        </p:spPr>
        <p:txBody>
          <a:bodyPr/>
          <a:lstStyle/>
          <a:p>
            <a:r>
              <a:rPr lang="en-US" dirty="0"/>
              <a:t>More Definitions</a:t>
            </a:r>
          </a:p>
        </p:txBody>
      </p:sp>
      <p:sp>
        <p:nvSpPr>
          <p:cNvPr id="3" name="Content Placeholder 2">
            <a:extLst>
              <a:ext uri="{FF2B5EF4-FFF2-40B4-BE49-F238E27FC236}">
                <a16:creationId xmlns:a16="http://schemas.microsoft.com/office/drawing/2014/main" id="{2E884BE7-A36A-4B1C-9610-2E9EA3CAF715}"/>
              </a:ext>
            </a:extLst>
          </p:cNvPr>
          <p:cNvSpPr>
            <a:spLocks noGrp="1"/>
          </p:cNvSpPr>
          <p:nvPr>
            <p:ph idx="1"/>
          </p:nvPr>
        </p:nvSpPr>
        <p:spPr>
          <a:xfrm>
            <a:off x="838200" y="1406175"/>
            <a:ext cx="10515600" cy="4351338"/>
          </a:xfrm>
        </p:spPr>
        <p:txBody>
          <a:bodyPr>
            <a:normAutofit/>
          </a:bodyPr>
          <a:lstStyle/>
          <a:p>
            <a:r>
              <a:rPr lang="en-US" sz="2400" dirty="0"/>
              <a:t>Establishment – a </a:t>
            </a:r>
            <a:r>
              <a:rPr lang="en-US" sz="2400" u="sng" dirty="0"/>
              <a:t>single</a:t>
            </a:r>
            <a:r>
              <a:rPr lang="en-US" sz="2400" dirty="0"/>
              <a:t> business location</a:t>
            </a:r>
          </a:p>
          <a:p>
            <a:endParaRPr lang="en-US" sz="2400" dirty="0"/>
          </a:p>
          <a:p>
            <a:r>
              <a:rPr lang="en-US" sz="2400" dirty="0"/>
              <a:t>Company – </a:t>
            </a:r>
            <a:r>
              <a:rPr lang="en-US" sz="2400" dirty="0">
                <a:solidFill>
                  <a:srgbClr val="202124"/>
                </a:solidFill>
              </a:rPr>
              <a:t>any formal business entity for profit, which may be a corporation, a partnership, association or individual proprietorship (</a:t>
            </a:r>
            <a:r>
              <a:rPr lang="en-US" sz="2400" dirty="0">
                <a:solidFill>
                  <a:srgbClr val="202124"/>
                </a:solidFill>
                <a:hlinkClick r:id="rId2"/>
              </a:rPr>
              <a:t>https://dictionary.law.com/</a:t>
            </a:r>
            <a:r>
              <a:rPr lang="en-US" sz="2400" dirty="0">
                <a:solidFill>
                  <a:srgbClr val="202124"/>
                </a:solidFill>
              </a:rPr>
              <a:t>)</a:t>
            </a:r>
          </a:p>
          <a:p>
            <a:pPr lvl="1"/>
            <a:r>
              <a:rPr lang="en-US" dirty="0">
                <a:solidFill>
                  <a:srgbClr val="202124"/>
                </a:solidFill>
              </a:rPr>
              <a:t>Multi-unit (establishment) company </a:t>
            </a:r>
          </a:p>
          <a:p>
            <a:pPr marL="457200" lvl="1" indent="0">
              <a:buNone/>
            </a:pPr>
            <a:br>
              <a:rPr lang="en-US" dirty="0">
                <a:solidFill>
                  <a:srgbClr val="202124"/>
                </a:solidFill>
              </a:rPr>
            </a:br>
            <a:endParaRPr lang="en-US" dirty="0"/>
          </a:p>
          <a:p>
            <a:endParaRPr lang="en-US" sz="2400" dirty="0"/>
          </a:p>
        </p:txBody>
      </p:sp>
      <p:pic>
        <p:nvPicPr>
          <p:cNvPr id="14" name="Picture 13" descr="Logo, icon&#10;&#10;Description automatically generated">
            <a:extLst>
              <a:ext uri="{FF2B5EF4-FFF2-40B4-BE49-F238E27FC236}">
                <a16:creationId xmlns:a16="http://schemas.microsoft.com/office/drawing/2014/main" id="{AEB5FD1A-45F3-4F78-A90C-48EBFD5521B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9730" y="263776"/>
            <a:ext cx="1390227" cy="1536693"/>
          </a:xfrm>
          <a:prstGeom prst="rect">
            <a:avLst/>
          </a:prstGeom>
        </p:spPr>
      </p:pic>
      <p:pic>
        <p:nvPicPr>
          <p:cNvPr id="19" name="Picture 18" descr="Shape, square&#10;&#10;Description automatically generated">
            <a:extLst>
              <a:ext uri="{FF2B5EF4-FFF2-40B4-BE49-F238E27FC236}">
                <a16:creationId xmlns:a16="http://schemas.microsoft.com/office/drawing/2014/main" id="{F329B6D4-9284-4717-9950-EB19E6B796A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71996" y="222335"/>
            <a:ext cx="1276740" cy="1973069"/>
          </a:xfrm>
          <a:prstGeom prst="rect">
            <a:avLst/>
          </a:prstGeom>
        </p:spPr>
      </p:pic>
      <p:pic>
        <p:nvPicPr>
          <p:cNvPr id="21" name="Picture 20" descr="Diagram&#10;&#10;Description automatically generated">
            <a:extLst>
              <a:ext uri="{FF2B5EF4-FFF2-40B4-BE49-F238E27FC236}">
                <a16:creationId xmlns:a16="http://schemas.microsoft.com/office/drawing/2014/main" id="{B7F8E1CD-0647-4A87-BF40-83D350918CC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598031" y="2039649"/>
            <a:ext cx="3253749" cy="1389351"/>
          </a:xfrm>
          <a:prstGeom prst="rect">
            <a:avLst/>
          </a:prstGeom>
        </p:spPr>
      </p:pic>
      <p:pic>
        <p:nvPicPr>
          <p:cNvPr id="24" name="Picture 23" descr="Logo&#10;&#10;Description automatically generated">
            <a:extLst>
              <a:ext uri="{FF2B5EF4-FFF2-40B4-BE49-F238E27FC236}">
                <a16:creationId xmlns:a16="http://schemas.microsoft.com/office/drawing/2014/main" id="{487C4199-276F-4B07-87A2-EE0E1B38BAE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138223" y="-150134"/>
            <a:ext cx="1800476" cy="1800476"/>
          </a:xfrm>
          <a:prstGeom prst="rect">
            <a:avLst/>
          </a:prstGeom>
        </p:spPr>
      </p:pic>
      <p:pic>
        <p:nvPicPr>
          <p:cNvPr id="4" name="Picture 3">
            <a:extLst>
              <a:ext uri="{FF2B5EF4-FFF2-40B4-BE49-F238E27FC236}">
                <a16:creationId xmlns:a16="http://schemas.microsoft.com/office/drawing/2014/main" id="{4697DE65-FD44-B62D-3328-4A433DD2D956}"/>
              </a:ext>
            </a:extLst>
          </p:cNvPr>
          <p:cNvPicPr>
            <a:picLocks noChangeAspect="1"/>
          </p:cNvPicPr>
          <p:nvPr/>
        </p:nvPicPr>
        <p:blipFill>
          <a:blip r:embed="rId11"/>
          <a:stretch>
            <a:fillRect/>
          </a:stretch>
        </p:blipFill>
        <p:spPr>
          <a:xfrm>
            <a:off x="3807215" y="3665792"/>
            <a:ext cx="3255546" cy="2456901"/>
          </a:xfrm>
          <a:prstGeom prst="rect">
            <a:avLst/>
          </a:prstGeom>
        </p:spPr>
      </p:pic>
      <p:sp>
        <p:nvSpPr>
          <p:cNvPr id="5" name="Arrow: Right 4">
            <a:extLst>
              <a:ext uri="{FF2B5EF4-FFF2-40B4-BE49-F238E27FC236}">
                <a16:creationId xmlns:a16="http://schemas.microsoft.com/office/drawing/2014/main" id="{FA830053-BC04-DC6D-C864-AF5DB584AB80}"/>
              </a:ext>
            </a:extLst>
          </p:cNvPr>
          <p:cNvSpPr/>
          <p:nvPr/>
        </p:nvSpPr>
        <p:spPr>
          <a:xfrm>
            <a:off x="3061378" y="4774223"/>
            <a:ext cx="1491673"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84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EB61-2BF2-47EB-B633-95D30B3896FB}"/>
              </a:ext>
            </a:extLst>
          </p:cNvPr>
          <p:cNvSpPr>
            <a:spLocks noGrp="1"/>
          </p:cNvSpPr>
          <p:nvPr>
            <p:ph type="title"/>
          </p:nvPr>
        </p:nvSpPr>
        <p:spPr>
          <a:xfrm>
            <a:off x="927687" y="209891"/>
            <a:ext cx="10515600" cy="1325563"/>
          </a:xfrm>
        </p:spPr>
        <p:txBody>
          <a:bodyPr/>
          <a:lstStyle/>
          <a:p>
            <a:r>
              <a:rPr lang="en-US" dirty="0"/>
              <a:t>More Definitions</a:t>
            </a:r>
          </a:p>
        </p:txBody>
      </p:sp>
      <p:sp>
        <p:nvSpPr>
          <p:cNvPr id="3" name="Content Placeholder 2">
            <a:extLst>
              <a:ext uri="{FF2B5EF4-FFF2-40B4-BE49-F238E27FC236}">
                <a16:creationId xmlns:a16="http://schemas.microsoft.com/office/drawing/2014/main" id="{2E884BE7-A36A-4B1C-9610-2E9EA3CAF715}"/>
              </a:ext>
            </a:extLst>
          </p:cNvPr>
          <p:cNvSpPr>
            <a:spLocks noGrp="1"/>
          </p:cNvSpPr>
          <p:nvPr>
            <p:ph idx="1"/>
          </p:nvPr>
        </p:nvSpPr>
        <p:spPr>
          <a:xfrm>
            <a:off x="838200" y="1406175"/>
            <a:ext cx="10515600" cy="4351338"/>
          </a:xfrm>
        </p:spPr>
        <p:txBody>
          <a:bodyPr>
            <a:normAutofit/>
          </a:bodyPr>
          <a:lstStyle/>
          <a:p>
            <a:r>
              <a:rPr lang="en-US" sz="2400" dirty="0"/>
              <a:t>Establishment – a </a:t>
            </a:r>
            <a:r>
              <a:rPr lang="en-US" sz="2400" u="sng" dirty="0"/>
              <a:t>single</a:t>
            </a:r>
            <a:r>
              <a:rPr lang="en-US" sz="2400" dirty="0"/>
              <a:t> business location</a:t>
            </a:r>
          </a:p>
          <a:p>
            <a:endParaRPr lang="en-US" sz="2400" dirty="0"/>
          </a:p>
          <a:p>
            <a:pPr algn="l"/>
            <a:r>
              <a:rPr lang="en-US" sz="2400" dirty="0"/>
              <a:t>Company – </a:t>
            </a:r>
            <a:r>
              <a:rPr lang="en-US" sz="2400" i="0" dirty="0">
                <a:solidFill>
                  <a:srgbClr val="202124"/>
                </a:solidFill>
                <a:effectLst/>
              </a:rPr>
              <a:t>any formal business entity for profit, which may be a corporation, a partnership, association or individual proprietorship (</a:t>
            </a:r>
            <a:r>
              <a:rPr lang="en-US" sz="2400" i="0" dirty="0">
                <a:solidFill>
                  <a:srgbClr val="202124"/>
                </a:solidFill>
                <a:effectLst/>
                <a:hlinkClick r:id="rId2"/>
              </a:rPr>
              <a:t>https://dictionary.law.com/</a:t>
            </a:r>
            <a:r>
              <a:rPr lang="en-US" sz="2400" i="0" dirty="0">
                <a:solidFill>
                  <a:srgbClr val="202124"/>
                </a:solidFill>
                <a:effectLst/>
              </a:rPr>
              <a:t>)</a:t>
            </a:r>
            <a:endParaRPr lang="en-US" sz="2400" b="0" i="0" dirty="0">
              <a:solidFill>
                <a:srgbClr val="202124"/>
              </a:solidFill>
              <a:effectLst/>
            </a:endParaRPr>
          </a:p>
          <a:p>
            <a:pPr lvl="1"/>
            <a:r>
              <a:rPr lang="en-US" dirty="0">
                <a:solidFill>
                  <a:srgbClr val="202124"/>
                </a:solidFill>
              </a:rPr>
              <a:t>M</a:t>
            </a:r>
            <a:r>
              <a:rPr lang="en-US" b="0" i="0" dirty="0">
                <a:solidFill>
                  <a:srgbClr val="202124"/>
                </a:solidFill>
                <a:effectLst/>
              </a:rPr>
              <a:t>ulti-unit (establishment) company </a:t>
            </a:r>
          </a:p>
          <a:p>
            <a:pPr marL="457200" lvl="1" indent="0">
              <a:buNone/>
            </a:pPr>
            <a:br>
              <a:rPr lang="en-US" sz="2400" b="0" i="0" dirty="0">
                <a:solidFill>
                  <a:srgbClr val="202124"/>
                </a:solidFill>
                <a:effectLst/>
              </a:rPr>
            </a:br>
            <a:endParaRPr lang="en-US" sz="2400" dirty="0"/>
          </a:p>
        </p:txBody>
      </p:sp>
      <p:pic>
        <p:nvPicPr>
          <p:cNvPr id="7" name="Picture 6">
            <a:extLst>
              <a:ext uri="{FF2B5EF4-FFF2-40B4-BE49-F238E27FC236}">
                <a16:creationId xmlns:a16="http://schemas.microsoft.com/office/drawing/2014/main" id="{7E190605-CFCF-8331-BECF-1A93389CDD5C}"/>
              </a:ext>
            </a:extLst>
          </p:cNvPr>
          <p:cNvPicPr>
            <a:picLocks noChangeAspect="1"/>
          </p:cNvPicPr>
          <p:nvPr/>
        </p:nvPicPr>
        <p:blipFill>
          <a:blip r:embed="rId3"/>
          <a:stretch>
            <a:fillRect/>
          </a:stretch>
        </p:blipFill>
        <p:spPr>
          <a:xfrm>
            <a:off x="1184634" y="3581844"/>
            <a:ext cx="1540982" cy="1162951"/>
          </a:xfrm>
          <a:prstGeom prst="rect">
            <a:avLst/>
          </a:prstGeom>
        </p:spPr>
      </p:pic>
      <p:pic>
        <p:nvPicPr>
          <p:cNvPr id="9" name="Picture 8" descr="Diagram&#10;&#10;Description automatically generated">
            <a:extLst>
              <a:ext uri="{FF2B5EF4-FFF2-40B4-BE49-F238E27FC236}">
                <a16:creationId xmlns:a16="http://schemas.microsoft.com/office/drawing/2014/main" id="{954E2A09-6173-5033-FE48-B68B2C33D93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82858" y="3235311"/>
            <a:ext cx="3253749" cy="1389351"/>
          </a:xfrm>
          <a:prstGeom prst="rect">
            <a:avLst/>
          </a:prstGeom>
        </p:spPr>
      </p:pic>
      <p:pic>
        <p:nvPicPr>
          <p:cNvPr id="10" name="Picture 9" descr="Logo&#10;&#10;Description automatically generated">
            <a:extLst>
              <a:ext uri="{FF2B5EF4-FFF2-40B4-BE49-F238E27FC236}">
                <a16:creationId xmlns:a16="http://schemas.microsoft.com/office/drawing/2014/main" id="{9CEDC414-9AF3-931F-66FB-2E75A69AAFC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12487" y="3179629"/>
            <a:ext cx="1563235" cy="1563235"/>
          </a:xfrm>
          <a:prstGeom prst="rect">
            <a:avLst/>
          </a:prstGeom>
        </p:spPr>
      </p:pic>
      <p:sp>
        <p:nvSpPr>
          <p:cNvPr id="11" name="TextBox 10">
            <a:extLst>
              <a:ext uri="{FF2B5EF4-FFF2-40B4-BE49-F238E27FC236}">
                <a16:creationId xmlns:a16="http://schemas.microsoft.com/office/drawing/2014/main" id="{3A06F298-3BB9-A09A-E62B-15D163B9D9AC}"/>
              </a:ext>
            </a:extLst>
          </p:cNvPr>
          <p:cNvSpPr txBox="1"/>
          <p:nvPr/>
        </p:nvSpPr>
        <p:spPr>
          <a:xfrm>
            <a:off x="2721327" y="3591914"/>
            <a:ext cx="1267463" cy="369332"/>
          </a:xfrm>
          <a:prstGeom prst="rect">
            <a:avLst/>
          </a:prstGeom>
          <a:noFill/>
        </p:spPr>
        <p:txBody>
          <a:bodyPr wrap="none" rtlCol="0">
            <a:spAutoFit/>
          </a:bodyPr>
          <a:lstStyle/>
          <a:p>
            <a:r>
              <a:rPr lang="en-US" dirty="0"/>
              <a:t>Location #1</a:t>
            </a:r>
          </a:p>
        </p:txBody>
      </p:sp>
      <p:sp>
        <p:nvSpPr>
          <p:cNvPr id="14" name="TextBox 13">
            <a:extLst>
              <a:ext uri="{FF2B5EF4-FFF2-40B4-BE49-F238E27FC236}">
                <a16:creationId xmlns:a16="http://schemas.microsoft.com/office/drawing/2014/main" id="{29738C3B-56D4-1969-4CFC-24652FAB973C}"/>
              </a:ext>
            </a:extLst>
          </p:cNvPr>
          <p:cNvSpPr txBox="1"/>
          <p:nvPr/>
        </p:nvSpPr>
        <p:spPr>
          <a:xfrm>
            <a:off x="6860372" y="4740262"/>
            <a:ext cx="1267463" cy="369332"/>
          </a:xfrm>
          <a:prstGeom prst="rect">
            <a:avLst/>
          </a:prstGeom>
          <a:noFill/>
        </p:spPr>
        <p:txBody>
          <a:bodyPr wrap="none" rtlCol="0">
            <a:spAutoFit/>
          </a:bodyPr>
          <a:lstStyle/>
          <a:p>
            <a:r>
              <a:rPr lang="en-US" dirty="0"/>
              <a:t>Location #4</a:t>
            </a:r>
          </a:p>
        </p:txBody>
      </p:sp>
      <p:sp>
        <p:nvSpPr>
          <p:cNvPr id="15" name="TextBox 14">
            <a:extLst>
              <a:ext uri="{FF2B5EF4-FFF2-40B4-BE49-F238E27FC236}">
                <a16:creationId xmlns:a16="http://schemas.microsoft.com/office/drawing/2014/main" id="{6071D8A3-A17C-1967-84BA-C0AFBC879C04}"/>
              </a:ext>
            </a:extLst>
          </p:cNvPr>
          <p:cNvSpPr txBox="1"/>
          <p:nvPr/>
        </p:nvSpPr>
        <p:spPr>
          <a:xfrm>
            <a:off x="9143821" y="4651159"/>
            <a:ext cx="1267463" cy="369332"/>
          </a:xfrm>
          <a:prstGeom prst="rect">
            <a:avLst/>
          </a:prstGeom>
          <a:noFill/>
        </p:spPr>
        <p:txBody>
          <a:bodyPr wrap="none" rtlCol="0">
            <a:spAutoFit/>
          </a:bodyPr>
          <a:lstStyle/>
          <a:p>
            <a:r>
              <a:rPr lang="en-US" dirty="0"/>
              <a:t>Location #5</a:t>
            </a:r>
          </a:p>
        </p:txBody>
      </p:sp>
      <p:pic>
        <p:nvPicPr>
          <p:cNvPr id="5" name="Picture 4">
            <a:extLst>
              <a:ext uri="{FF2B5EF4-FFF2-40B4-BE49-F238E27FC236}">
                <a16:creationId xmlns:a16="http://schemas.microsoft.com/office/drawing/2014/main" id="{326D92D4-A7DF-04F1-5362-792E40502699}"/>
              </a:ext>
            </a:extLst>
          </p:cNvPr>
          <p:cNvPicPr>
            <a:picLocks noChangeAspect="1"/>
          </p:cNvPicPr>
          <p:nvPr/>
        </p:nvPicPr>
        <p:blipFill>
          <a:blip r:embed="rId3"/>
          <a:stretch>
            <a:fillRect/>
          </a:stretch>
        </p:blipFill>
        <p:spPr>
          <a:xfrm>
            <a:off x="1180345" y="4835825"/>
            <a:ext cx="1540982" cy="1162951"/>
          </a:xfrm>
          <a:prstGeom prst="rect">
            <a:avLst/>
          </a:prstGeom>
        </p:spPr>
      </p:pic>
      <p:pic>
        <p:nvPicPr>
          <p:cNvPr id="6" name="Picture 5">
            <a:extLst>
              <a:ext uri="{FF2B5EF4-FFF2-40B4-BE49-F238E27FC236}">
                <a16:creationId xmlns:a16="http://schemas.microsoft.com/office/drawing/2014/main" id="{C5472630-CC73-C430-03AC-23BD11B89B30}"/>
              </a:ext>
            </a:extLst>
          </p:cNvPr>
          <p:cNvPicPr>
            <a:picLocks noChangeAspect="1"/>
          </p:cNvPicPr>
          <p:nvPr/>
        </p:nvPicPr>
        <p:blipFill>
          <a:blip r:embed="rId3"/>
          <a:stretch>
            <a:fillRect/>
          </a:stretch>
        </p:blipFill>
        <p:spPr>
          <a:xfrm>
            <a:off x="4612259" y="3560655"/>
            <a:ext cx="1540982" cy="1162951"/>
          </a:xfrm>
          <a:prstGeom prst="rect">
            <a:avLst/>
          </a:prstGeom>
        </p:spPr>
      </p:pic>
      <p:sp>
        <p:nvSpPr>
          <p:cNvPr id="4" name="TextBox 3">
            <a:extLst>
              <a:ext uri="{FF2B5EF4-FFF2-40B4-BE49-F238E27FC236}">
                <a16:creationId xmlns:a16="http://schemas.microsoft.com/office/drawing/2014/main" id="{55E42898-B1E1-8DE9-03CE-4A1708CEEED9}"/>
              </a:ext>
            </a:extLst>
          </p:cNvPr>
          <p:cNvSpPr txBox="1"/>
          <p:nvPr/>
        </p:nvSpPr>
        <p:spPr>
          <a:xfrm>
            <a:off x="2721327" y="4917394"/>
            <a:ext cx="1267463" cy="369332"/>
          </a:xfrm>
          <a:prstGeom prst="rect">
            <a:avLst/>
          </a:prstGeom>
          <a:noFill/>
        </p:spPr>
        <p:txBody>
          <a:bodyPr wrap="none" rtlCol="0">
            <a:spAutoFit/>
          </a:bodyPr>
          <a:lstStyle/>
          <a:p>
            <a:r>
              <a:rPr lang="en-US" dirty="0"/>
              <a:t>Location #2</a:t>
            </a:r>
          </a:p>
        </p:txBody>
      </p:sp>
      <p:sp>
        <p:nvSpPr>
          <p:cNvPr id="8" name="TextBox 7">
            <a:extLst>
              <a:ext uri="{FF2B5EF4-FFF2-40B4-BE49-F238E27FC236}">
                <a16:creationId xmlns:a16="http://schemas.microsoft.com/office/drawing/2014/main" id="{B87FC5CD-8492-B8EB-3901-6EED011C465F}"/>
              </a:ext>
            </a:extLst>
          </p:cNvPr>
          <p:cNvSpPr txBox="1"/>
          <p:nvPr/>
        </p:nvSpPr>
        <p:spPr>
          <a:xfrm>
            <a:off x="4574247" y="4732169"/>
            <a:ext cx="1267463" cy="369332"/>
          </a:xfrm>
          <a:prstGeom prst="rect">
            <a:avLst/>
          </a:prstGeom>
          <a:noFill/>
        </p:spPr>
        <p:txBody>
          <a:bodyPr wrap="none" rtlCol="0">
            <a:spAutoFit/>
          </a:bodyPr>
          <a:lstStyle/>
          <a:p>
            <a:r>
              <a:rPr lang="en-US" dirty="0"/>
              <a:t>Location #3</a:t>
            </a:r>
          </a:p>
        </p:txBody>
      </p:sp>
      <p:sp>
        <p:nvSpPr>
          <p:cNvPr id="16" name="Rectangle 15">
            <a:extLst>
              <a:ext uri="{FF2B5EF4-FFF2-40B4-BE49-F238E27FC236}">
                <a16:creationId xmlns:a16="http://schemas.microsoft.com/office/drawing/2014/main" id="{94349E8F-3AC2-8C83-DC31-76412A15766A}"/>
              </a:ext>
            </a:extLst>
          </p:cNvPr>
          <p:cNvSpPr/>
          <p:nvPr/>
        </p:nvSpPr>
        <p:spPr>
          <a:xfrm rot="19889933">
            <a:off x="1684300" y="4122149"/>
            <a:ext cx="4162422" cy="707886"/>
          </a:xfrm>
          <a:prstGeom prst="rect">
            <a:avLst/>
          </a:prstGeom>
          <a:noFill/>
        </p:spPr>
        <p:txBody>
          <a:bodyPr wrap="none" lIns="91440" tIns="45720" rIns="91440" bIns="45720">
            <a:spAutoFit/>
          </a:bodyPr>
          <a:lstStyle/>
          <a:p>
            <a:pPr algn="ctr"/>
            <a:r>
              <a:rPr lang="en-US" sz="4000" dirty="0">
                <a:ln w="0">
                  <a:solidFill>
                    <a:srgbClr val="FFFF00"/>
                  </a:solidFill>
                </a:ln>
                <a:effectLst>
                  <a:outerShdw blurRad="38100" dist="19050" dir="2700000" algn="tl" rotWithShape="0">
                    <a:schemeClr val="dk1">
                      <a:alpha val="40000"/>
                    </a:schemeClr>
                  </a:outerShdw>
                </a:effectLst>
              </a:rPr>
              <a:t>Retail Trade Sector</a:t>
            </a:r>
          </a:p>
        </p:txBody>
      </p:sp>
      <p:sp>
        <p:nvSpPr>
          <p:cNvPr id="18" name="Rectangle 17">
            <a:extLst>
              <a:ext uri="{FF2B5EF4-FFF2-40B4-BE49-F238E27FC236}">
                <a16:creationId xmlns:a16="http://schemas.microsoft.com/office/drawing/2014/main" id="{97A5347E-25E1-20FB-0ED7-5465E5111058}"/>
              </a:ext>
            </a:extLst>
          </p:cNvPr>
          <p:cNvSpPr/>
          <p:nvPr/>
        </p:nvSpPr>
        <p:spPr>
          <a:xfrm rot="19889933">
            <a:off x="4026579" y="4606744"/>
            <a:ext cx="4804072"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chemeClr val="accent6"/>
                </a:solidFill>
              </a:rPr>
              <a:t>Manufacturing Sector</a:t>
            </a:r>
          </a:p>
        </p:txBody>
      </p:sp>
      <p:sp>
        <p:nvSpPr>
          <p:cNvPr id="19" name="Rectangle 18">
            <a:extLst>
              <a:ext uri="{FF2B5EF4-FFF2-40B4-BE49-F238E27FC236}">
                <a16:creationId xmlns:a16="http://schemas.microsoft.com/office/drawing/2014/main" id="{DBD648D0-8F1A-9098-88D7-4574B297D7BA}"/>
              </a:ext>
            </a:extLst>
          </p:cNvPr>
          <p:cNvSpPr/>
          <p:nvPr/>
        </p:nvSpPr>
        <p:spPr>
          <a:xfrm rot="19889933">
            <a:off x="6272667" y="4835380"/>
            <a:ext cx="5191550"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FF0000"/>
                </a:solidFill>
              </a:rPr>
              <a:t>Wholesale Trade Sector</a:t>
            </a:r>
          </a:p>
        </p:txBody>
      </p:sp>
    </p:spTree>
    <p:extLst>
      <p:ext uri="{BB962C8B-B14F-4D97-AF65-F5344CB8AC3E}">
        <p14:creationId xmlns:p14="http://schemas.microsoft.com/office/powerpoint/2010/main" val="241448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40d2437-d853-4db3-bdda-a2b2af628fb2">
      <Terms xmlns="http://schemas.microsoft.com/office/infopath/2007/PartnerControls"/>
    </lcf76f155ced4ddcb4097134ff3c332f>
    <TaxCatchAll xmlns="a09baf1e-45c8-4993-a8ef-9209070ee38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2.xml><?xml version="1.0" encoding="utf-8"?>
<ds:datastoreItem xmlns:ds="http://schemas.openxmlformats.org/officeDocument/2006/customXml" ds:itemID="{C29D7FDE-784D-4DEC-B49C-6F84CF51374D}">
  <ds:schemaRef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f42af4b1-c551-450a-9f89-76df0847d194"/>
    <ds:schemaRef ds:uri="http://schemas.microsoft.com/office/2006/metadata/properties"/>
    <ds:schemaRef ds:uri="http://schemas.openxmlformats.org/package/2006/metadata/core-properties"/>
    <ds:schemaRef ds:uri="caecc2cd-c125-47bb-b7d8-61f5602bf9df"/>
    <ds:schemaRef ds:uri="http://purl.org/dc/dcmitype/"/>
  </ds:schemaRefs>
</ds:datastoreItem>
</file>

<file path=customXml/itemProps3.xml><?xml version="1.0" encoding="utf-8"?>
<ds:datastoreItem xmlns:ds="http://schemas.openxmlformats.org/officeDocument/2006/customXml" ds:itemID="{2898E9E0-F929-49E2-A30F-9C53E5C2A692}"/>
</file>

<file path=docProps/app.xml><?xml version="1.0" encoding="utf-8"?>
<Properties xmlns="http://schemas.openxmlformats.org/officeDocument/2006/extended-properties" xmlns:vt="http://schemas.openxmlformats.org/officeDocument/2006/docPropsVTypes">
  <Template>PPT Standard Template Document Labeling Version 11-25-2019</Template>
  <TotalTime>5376</TotalTime>
  <Words>3395</Words>
  <Application>Microsoft Office PowerPoint</Application>
  <PresentationFormat>Widescreen</PresentationFormat>
  <Paragraphs>986</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Aptos</vt:lpstr>
      <vt:lpstr>Arial</vt:lpstr>
      <vt:lpstr>Calibri</vt:lpstr>
      <vt:lpstr>Calibri Light</vt:lpstr>
      <vt:lpstr>Cambria Math</vt:lpstr>
      <vt:lpstr>SourceSansPro</vt:lpstr>
      <vt:lpstr>Symbol</vt:lpstr>
      <vt:lpstr>Office Theme</vt:lpstr>
      <vt:lpstr>Developing a Hot Deck Imputation Procedure for the Annual Integrated Economic Survey</vt:lpstr>
      <vt:lpstr>Any opinions and conclusions expressed herein are those of the author and do not reflect the views of the U.S. Census Bureau. The Census Bureau has reviewed this data product to ensure appropriate access, use, and disclosure avoidance protection of the confidential source data (Project No. P-7529180, Disclosure Review Board (DRB) approval number: CBDRB-FY24-ESMD010-007 ).  Note:  all my illustrative examples are FICTIONAL. </vt:lpstr>
      <vt:lpstr>Acknowledgments</vt:lpstr>
      <vt:lpstr>Outline </vt:lpstr>
      <vt:lpstr>Background/Definitions</vt:lpstr>
      <vt:lpstr>Definitions </vt:lpstr>
      <vt:lpstr>NAICS Example (Retail Trade Sector)</vt:lpstr>
      <vt:lpstr>More Definitions</vt:lpstr>
      <vt:lpstr>More Definitions</vt:lpstr>
      <vt:lpstr>More Definitions</vt:lpstr>
      <vt:lpstr>Annual Integrated Economic Survey (AIES)</vt:lpstr>
      <vt:lpstr>Annual Integrated Economic Survey (AIES)</vt:lpstr>
      <vt:lpstr>Basic Stratification of Companies</vt:lpstr>
      <vt:lpstr>AIES Establishment Sample</vt:lpstr>
      <vt:lpstr>AIES Establishment Data (Fake) Retail Trade Example</vt:lpstr>
      <vt:lpstr>Hot Deck Imputation</vt:lpstr>
      <vt:lpstr>Basic Steps of the Hot Deck</vt:lpstr>
      <vt:lpstr>Why Use Hot Deck for AIES Establishment Data?</vt:lpstr>
      <vt:lpstr>Why Use Hot Deck for AIES Establishment Data (Continued)?</vt:lpstr>
      <vt:lpstr>Why Use Hot Deck for AIES Establishment Data (Continued)?</vt:lpstr>
      <vt:lpstr>Returning to Basic Steps of the Hot Deck</vt:lpstr>
      <vt:lpstr>Hot Deck Imputation: Defining Adjustment Cells </vt:lpstr>
      <vt:lpstr>Adjustment (Imputation) Cells</vt:lpstr>
      <vt:lpstr>Adjustment Cell Data (Research)</vt:lpstr>
      <vt:lpstr>Which Groupings Are “Similar”?</vt:lpstr>
      <vt:lpstr>Which Groupings Are “Similar”?</vt:lpstr>
      <vt:lpstr>Adjustment Cell Collapsing Strategy</vt:lpstr>
      <vt:lpstr>Adjustment Cell Collapsing Strategy</vt:lpstr>
      <vt:lpstr>Adjustment Cell Collapsing Strategy</vt:lpstr>
      <vt:lpstr>Adjustment Cell Collapsing Strategy</vt:lpstr>
      <vt:lpstr>Adjustment Cell Collapsing Strategy</vt:lpstr>
      <vt:lpstr>Adjustment Cell Collapsing Strategy</vt:lpstr>
      <vt:lpstr>Adjustment Cell Collapsing Strategy</vt:lpstr>
      <vt:lpstr>Adjustment Cell Collapsing Strategy</vt:lpstr>
      <vt:lpstr>AIES Adjustment Cell Determination </vt:lpstr>
      <vt:lpstr>Adjustment Cell Collapsing in Practice</vt:lpstr>
      <vt:lpstr>Hot Deck Imputation: Selecting Donors &amp; Imputing Values</vt:lpstr>
      <vt:lpstr>Hot Deck Imputation for AIES Selecting Donors Within Adjustment Cell</vt:lpstr>
      <vt:lpstr>Returning to earlier example Nursery, Garden Center, &amp; Farm Supply Retailers  </vt:lpstr>
      <vt:lpstr>Quantifying “Similar” (Nearest Neighbor)</vt:lpstr>
      <vt:lpstr>Distance Function Components  Categorical Variables (Donor j to Recipient r)</vt:lpstr>
      <vt:lpstr>Distance Function Components  Numeric Variables (Donor j to Recipient r)</vt:lpstr>
      <vt:lpstr>Nearest Neighbor Distance Function:  </vt:lpstr>
      <vt:lpstr>Nearest Neighbor Distance Function:  Modified (Special Industries)</vt:lpstr>
      <vt:lpstr>Returning to earlier example Nursery, Garden Center, &amp; Farm Supply Retailers  </vt:lpstr>
      <vt:lpstr>Conclusion</vt:lpstr>
      <vt:lpstr>Thanks </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Partially Synthetic Frames To Evaluate Alternative Sample Designs For Estimating A Rare Business Characteristic</dc:title>
  <dc:creator>Katherine J Thompson (CENSUS/ADEP FED)</dc:creator>
  <cp:lastModifiedBy>Katherine Jenny Thompson (CENSUS/ADEP FED)</cp:lastModifiedBy>
  <cp:revision>169</cp:revision>
  <dcterms:created xsi:type="dcterms:W3CDTF">2023-07-27T16:40:47Z</dcterms:created>
  <dcterms:modified xsi:type="dcterms:W3CDTF">2024-07-22T15:56:55Z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