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5" r:id="rId4"/>
    <p:sldId id="321" r:id="rId5"/>
    <p:sldId id="322" r:id="rId6"/>
    <p:sldId id="308" r:id="rId7"/>
    <p:sldId id="306" r:id="rId8"/>
    <p:sldId id="307" r:id="rId9"/>
    <p:sldId id="304" r:id="rId10"/>
    <p:sldId id="301" r:id="rId11"/>
    <p:sldId id="305" r:id="rId12"/>
    <p:sldId id="309" r:id="rId13"/>
    <p:sldId id="310" r:id="rId14"/>
    <p:sldId id="311" r:id="rId15"/>
    <p:sldId id="312" r:id="rId16"/>
    <p:sldId id="314" r:id="rId17"/>
    <p:sldId id="273" r:id="rId18"/>
    <p:sldId id="318" r:id="rId19"/>
    <p:sldId id="274" r:id="rId20"/>
    <p:sldId id="319" r:id="rId21"/>
    <p:sldId id="315" r:id="rId22"/>
    <p:sldId id="258" r:id="rId23"/>
    <p:sldId id="316" r:id="rId24"/>
    <p:sldId id="261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61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5" autoAdjust="0"/>
  </p:normalViewPr>
  <p:slideViewPr>
    <p:cSldViewPr>
      <p:cViewPr varScale="1">
        <p:scale>
          <a:sx n="71" d="100"/>
          <a:sy n="71" d="100"/>
        </p:scale>
        <p:origin x="1167" y="48"/>
      </p:cViewPr>
      <p:guideLst>
        <p:guide orient="horz" pos="164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A55C-573D-4A72-9AC3-CD60AC86922F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AA0A-A794-4AD3-BBAC-D1819D9BC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7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77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47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0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72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64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9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04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grey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484784"/>
            <a:ext cx="5334000" cy="2786148"/>
          </a:xfrm>
        </p:spPr>
        <p:txBody>
          <a:bodyPr anchor="t">
            <a:noAutofit/>
          </a:bodyPr>
          <a:lstStyle>
            <a:lvl1pPr algn="ctr"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325466"/>
            <a:ext cx="53340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000" kern="1200" baseline="0" dirty="0" smtClean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Meeting Name, Location, Date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" y="5445125"/>
            <a:ext cx="5333603" cy="108021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de-DE" dirty="0"/>
              <a:t>&lt; </a:t>
            </a:r>
            <a:r>
              <a:rPr lang="en-US" noProof="0" dirty="0"/>
              <a:t>Presenter</a:t>
            </a:r>
            <a:r>
              <a:rPr lang="de-DE" dirty="0"/>
              <a:t> Name 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with subheadings /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134000"/>
            <a:ext cx="4269600" cy="760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400" y="1134000"/>
            <a:ext cx="4269600" cy="760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baseline="0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7416000" cy="385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916832"/>
            <a:ext cx="4269600" cy="411398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916832"/>
            <a:ext cx="4269600" cy="411398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/ with Subheading / no Logo /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52000" y="1134000"/>
            <a:ext cx="4269600" cy="760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400" y="1134000"/>
            <a:ext cx="4269600" cy="760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baseline="0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916832"/>
            <a:ext cx="4269600" cy="460851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916832"/>
            <a:ext cx="4269600" cy="460851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68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/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8640000" cy="385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3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/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8640000" cy="385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/ thanks+contact / grey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5334000" cy="1447800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200400"/>
            <a:ext cx="5334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01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only thanks / grey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980556"/>
            <a:ext cx="5334000" cy="896888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55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/ only contact / grey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84784"/>
            <a:ext cx="5334000" cy="4992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75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thanks+contact / white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5334000" cy="1447800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200400"/>
            <a:ext cx="5334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27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 only thanks / white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980556"/>
            <a:ext cx="5334000" cy="896888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8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only contact / white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84784"/>
            <a:ext cx="5334000" cy="4992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99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484784"/>
            <a:ext cx="5334000" cy="2786148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325466"/>
            <a:ext cx="53340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000" kern="1200" baseline="0" dirty="0" smtClean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Meeting Name, Location, Date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" y="5445125"/>
            <a:ext cx="5333603" cy="10802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&lt; Presenter Name &gt;</a:t>
            </a:r>
          </a:p>
        </p:txBody>
      </p:sp>
    </p:spTree>
    <p:extLst>
      <p:ext uri="{BB962C8B-B14F-4D97-AF65-F5344CB8AC3E}">
        <p14:creationId xmlns:p14="http://schemas.microsoft.com/office/powerpoint/2010/main" val="28916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28" y="2276872"/>
            <a:ext cx="6480720" cy="2304256"/>
          </a:xfrm>
        </p:spPr>
        <p:txBody>
          <a:bodyPr anchor="ctr">
            <a:noAutofit/>
          </a:bodyPr>
          <a:lstStyle>
            <a:lvl1pPr algn="ctr"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8640000" cy="48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no Logo /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8640000" cy="5463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With Logo / two-line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602000"/>
            <a:ext cx="8640000" cy="442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1144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no Logo / no Footer / two-line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1144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602000"/>
            <a:ext cx="8640000" cy="499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229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4269600" cy="4887288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134000"/>
            <a:ext cx="4269600" cy="4887288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no Logo /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4269600" cy="5463352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134000"/>
            <a:ext cx="4269600" cy="5463352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580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065999"/>
            <a:ext cx="7416000" cy="385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35285"/>
            <a:ext cx="864096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1" r:id="rId3"/>
    <p:sldLayoutId id="2147483650" r:id="rId4"/>
    <p:sldLayoutId id="2147483660" r:id="rId5"/>
    <p:sldLayoutId id="2147483672" r:id="rId6"/>
    <p:sldLayoutId id="2147483673" r:id="rId7"/>
    <p:sldLayoutId id="2147483652" r:id="rId8"/>
    <p:sldLayoutId id="2147483662" r:id="rId9"/>
    <p:sldLayoutId id="2147483653" r:id="rId10"/>
    <p:sldLayoutId id="2147483664" r:id="rId11"/>
    <p:sldLayoutId id="2147483674" r:id="rId12"/>
    <p:sldLayoutId id="2147483655" r:id="rId13"/>
    <p:sldLayoutId id="2147483665" r:id="rId14"/>
    <p:sldLayoutId id="2147483667" r:id="rId15"/>
    <p:sldLayoutId id="2147483668" r:id="rId16"/>
    <p:sldLayoutId id="2147483666" r:id="rId17"/>
    <p:sldLayoutId id="2147483669" r:id="rId18"/>
    <p:sldLayoutId id="2147483670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2"/>
          </a:solidFill>
          <a:latin typeface="Lato Black" panose="020F0502020204030203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Font typeface="Arial" pitchFamily="34" charset="0"/>
        <a:buChar char="•"/>
        <a:defRPr lang="en-US" sz="28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4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2pPr>
      <a:lvl3pPr marL="116205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tabLst>
          <a:tab pos="1165225" algn="l"/>
        </a:tabLst>
        <a:defRPr lang="en-US" sz="20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3pPr>
      <a:lvl4pPr marL="1438275" indent="-27622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000" kern="1200" baseline="0" dirty="0" smtClean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000" kern="1200" baseline="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69081A9-0CF0-4487-BBD4-97C7BCBCF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719052"/>
            <a:ext cx="5334000" cy="2786148"/>
          </a:xfrm>
        </p:spPr>
        <p:txBody>
          <a:bodyPr/>
          <a:lstStyle/>
          <a:p>
            <a:r>
              <a:rPr lang="nl-NL" sz="3600" dirty="0"/>
              <a:t>The rate of student participation in large-scale educational assessments:</a:t>
            </a:r>
            <a:br>
              <a:rPr lang="nl-NL" dirty="0"/>
            </a:br>
            <a:r>
              <a:rPr lang="nl-NL" dirty="0"/>
              <a:t> </a:t>
            </a:r>
            <a:r>
              <a:rPr lang="nl-NL" sz="3200" dirty="0"/>
              <a:t>What is it and why do we care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A865507-D322-4A2C-8C67-6DF4AD963ED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A69FD98-73C8-43C5-9E0B-CC51643D8EA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ED4FF080-BAC6-4F07-83B0-90069E9EB89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60421B1-F2D3-4FDA-8B25-14CD5EF2A0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Diego Cortes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ED847-A6BC-AEA7-F27D-E5852ABE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Joint Statistical Meeting, Portland, 2024</a:t>
            </a:r>
          </a:p>
        </p:txBody>
      </p:sp>
    </p:spTree>
    <p:extLst>
      <p:ext uri="{BB962C8B-B14F-4D97-AF65-F5344CB8AC3E}">
        <p14:creationId xmlns:p14="http://schemas.microsoft.com/office/powerpoint/2010/main" val="14305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F48F3B-33C5-8C13-B717-1D91D5D55A6A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D62519-2871-94D9-19D1-F58DC9DCF0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2000" y="274638"/>
                <a:ext cx="8643600" cy="634082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Relevance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D62519-2871-94D9-19D1-F58DC9DCF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000" y="274638"/>
                <a:ext cx="8643600" cy="634082"/>
              </a:xfrm>
              <a:blipFill>
                <a:blip r:embed="rId2"/>
                <a:stretch>
                  <a:fillRect l="-176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0E84479-B5F7-C929-5E7C-5CBFA618D932}"/>
                  </a:ext>
                </a:extLst>
              </p:cNvPr>
              <p:cNvSpPr/>
              <p:nvPr/>
            </p:nvSpPr>
            <p:spPr>
              <a:xfrm>
                <a:off x="1943100" y="1447800"/>
                <a:ext cx="5257800" cy="18920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Statistical inference about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0E84479-B5F7-C929-5E7C-5CBFA618D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447800"/>
                <a:ext cx="5257800" cy="1892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CD1D55C-9B58-F278-2676-FFDB15ED88E2}"/>
              </a:ext>
            </a:extLst>
          </p:cNvPr>
          <p:cNvSpPr/>
          <p:nvPr/>
        </p:nvSpPr>
        <p:spPr>
          <a:xfrm>
            <a:off x="2667000" y="3962100"/>
            <a:ext cx="3810000" cy="135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Sample size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9275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F48F3B-33C5-8C13-B717-1D91D5D55A6A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D62519-2871-94D9-19D1-F58DC9DCF0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2000" y="274638"/>
                <a:ext cx="8643600" cy="634082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Relevance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D62519-2871-94D9-19D1-F58DC9DCF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000" y="274638"/>
                <a:ext cx="8643600" cy="634082"/>
              </a:xfrm>
              <a:blipFill>
                <a:blip r:embed="rId3"/>
                <a:stretch>
                  <a:fillRect l="-176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8DD49E8-FEFF-22AD-4B1D-115DA1D2F59D}"/>
              </a:ext>
            </a:extLst>
          </p:cNvPr>
          <p:cNvSpPr/>
          <p:nvPr/>
        </p:nvSpPr>
        <p:spPr>
          <a:xfrm>
            <a:off x="1943100" y="1384600"/>
            <a:ext cx="5257800" cy="189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To determine the limits of the knowledge that can be attained with the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E40EC5-E6C3-BF6E-FB5C-FC9C92DF946A}"/>
                  </a:ext>
                </a:extLst>
              </p:cNvPr>
              <p:cNvSpPr/>
              <p:nvPr/>
            </p:nvSpPr>
            <p:spPr>
              <a:xfrm>
                <a:off x="1295400" y="4057280"/>
                <a:ext cx="5981700" cy="16667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The Law of Total Probability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E40EC5-E6C3-BF6E-FB5C-FC9C92DF9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57280"/>
                <a:ext cx="5981700" cy="1666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THE EVENT PROBABILITY OF PARTICIPATION</a:t>
            </a:r>
            <a:endParaRPr lang="en-US" sz="3200" b="1" noProof="0" dirty="0"/>
          </a:p>
          <a:p>
            <a:pPr marL="0" indent="0">
              <a:buNone/>
            </a:pPr>
            <a:r>
              <a:rPr lang="en-US" b="1" dirty="0"/>
              <a:t>ESTIMATION</a:t>
            </a:r>
            <a:endParaRPr lang="en-US" b="1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115408-0B10-C8A6-778C-B5ECBF9BAE50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8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F61092-7772-13BF-76A6-5209B4398C00}"/>
              </a:ext>
            </a:extLst>
          </p:cNvPr>
          <p:cNvGrpSpPr/>
          <p:nvPr/>
        </p:nvGrpSpPr>
        <p:grpSpPr>
          <a:xfrm>
            <a:off x="2003448" y="1522843"/>
            <a:ext cx="3449111" cy="719138"/>
            <a:chOff x="2561413" y="3529750"/>
            <a:chExt cx="3449110" cy="7191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9C88AC-7793-B08D-36FE-1E28C461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13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406766-6A76-1C71-B051-83C4F7904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72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38A410-53C0-691B-5F9E-66B995564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35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CB75C-4C8C-05FE-578F-13F4E52F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29750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C991C9-80A6-C115-CAF1-64A5FA5D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016"/>
            <a:ext cx="567055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A85B452-E479-9701-BE81-A8732C34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04416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E812182-BD8E-382B-F04E-B31CC12B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19891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68F1C53-21B6-897B-9932-F48458A1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AF4785-C90B-492A-A5D1-76B9C8F4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573" y="3458360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1B1865-1B4E-AC54-6898-9918C920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573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779EAEF-3913-5CE3-40FC-ABC7BE4349C9}"/>
              </a:ext>
            </a:extLst>
          </p:cNvPr>
          <p:cNvSpPr/>
          <p:nvPr/>
        </p:nvSpPr>
        <p:spPr>
          <a:xfrm>
            <a:off x="152400" y="2871016"/>
            <a:ext cx="7620000" cy="1905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ickmen Business Concept Planning Stock Vector by ©limbi007 85840882">
            <a:extLst>
              <a:ext uri="{FF2B5EF4-FFF2-40B4-BE49-F238E27FC236}">
                <a16:creationId xmlns:a16="http://schemas.microsoft.com/office/drawing/2014/main" id="{8C08A58C-55B8-CE62-6CB0-9F692BE2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23" y="5629885"/>
            <a:ext cx="1014177" cy="6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1584B6-5D83-5F98-1C2D-8743C06C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tickmen | Villains Wiki | Fandom">
            <a:extLst>
              <a:ext uri="{FF2B5EF4-FFF2-40B4-BE49-F238E27FC236}">
                <a16:creationId xmlns:a16="http://schemas.microsoft.com/office/drawing/2014/main" id="{6B242901-7FB9-C286-98E5-B6B4CA65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56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er for Sale mit &quot;Dancing Stickmen - Tanzende Strichmännchen&quot; von  chrisbears | Redbubble">
            <a:extLst>
              <a:ext uri="{FF2B5EF4-FFF2-40B4-BE49-F238E27FC236}">
                <a16:creationId xmlns:a16="http://schemas.microsoft.com/office/drawing/2014/main" id="{15DB7F01-00B3-F0C9-2933-5D25FDA5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2" y="5167312"/>
            <a:ext cx="103807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grounds Stickmen! by Softcustomer on Newgrounds">
            <a:extLst>
              <a:ext uri="{FF2B5EF4-FFF2-40B4-BE49-F238E27FC236}">
                <a16:creationId xmlns:a16="http://schemas.microsoft.com/office/drawing/2014/main" id="{E09338AC-CCA1-5DD4-1770-9055ABD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280"/>
            <a:ext cx="962382" cy="9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980F9D-46CD-0456-06EA-F24290C4A689}"/>
              </a:ext>
            </a:extLst>
          </p:cNvPr>
          <p:cNvSpPr/>
          <p:nvPr/>
        </p:nvSpPr>
        <p:spPr>
          <a:xfrm>
            <a:off x="3810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124CB-C854-E22B-D55F-C25100122B3D}"/>
              </a:ext>
            </a:extLst>
          </p:cNvPr>
          <p:cNvSpPr/>
          <p:nvPr/>
        </p:nvSpPr>
        <p:spPr>
          <a:xfrm>
            <a:off x="19812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051AA-DF09-0947-9FD1-68AB6B4630FE}"/>
              </a:ext>
            </a:extLst>
          </p:cNvPr>
          <p:cNvSpPr/>
          <p:nvPr/>
        </p:nvSpPr>
        <p:spPr>
          <a:xfrm>
            <a:off x="34290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F6AD92-8047-AEC7-6E63-70768E42AF46}"/>
              </a:ext>
            </a:extLst>
          </p:cNvPr>
          <p:cNvSpPr/>
          <p:nvPr/>
        </p:nvSpPr>
        <p:spPr>
          <a:xfrm>
            <a:off x="4876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91A7AC-1F47-1702-BCCA-54AB399F06FF}"/>
              </a:ext>
            </a:extLst>
          </p:cNvPr>
          <p:cNvSpPr/>
          <p:nvPr/>
        </p:nvSpPr>
        <p:spPr>
          <a:xfrm>
            <a:off x="6400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A57A2D-93D5-F9F3-C570-FD3F754266A9}"/>
              </a:ext>
            </a:extLst>
          </p:cNvPr>
          <p:cNvSpPr/>
          <p:nvPr/>
        </p:nvSpPr>
        <p:spPr>
          <a:xfrm>
            <a:off x="9906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3178757-93A9-1D5C-6FF5-A8D555370BBC}"/>
              </a:ext>
            </a:extLst>
          </p:cNvPr>
          <p:cNvSpPr/>
          <p:nvPr/>
        </p:nvSpPr>
        <p:spPr>
          <a:xfrm>
            <a:off x="24384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1548E94-B384-BEDC-901D-274E3AA6F88F}"/>
              </a:ext>
            </a:extLst>
          </p:cNvPr>
          <p:cNvSpPr/>
          <p:nvPr/>
        </p:nvSpPr>
        <p:spPr>
          <a:xfrm>
            <a:off x="38100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E090087-E980-8A00-8CDC-75B4F55E49C3}"/>
              </a:ext>
            </a:extLst>
          </p:cNvPr>
          <p:cNvSpPr/>
          <p:nvPr/>
        </p:nvSpPr>
        <p:spPr>
          <a:xfrm>
            <a:off x="52578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CF3F774-9F8D-6338-259D-C82059876CA8}"/>
              </a:ext>
            </a:extLst>
          </p:cNvPr>
          <p:cNvSpPr/>
          <p:nvPr/>
        </p:nvSpPr>
        <p:spPr>
          <a:xfrm>
            <a:off x="6781800" y="43188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7DA1AEC-9C7D-1E9A-4439-920E406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dirty="0"/>
              <a:t>Sampling design</a:t>
            </a:r>
            <a:endParaRPr lang="de-DE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D57E64D-FB99-AD52-779E-405EE1556399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F61092-7772-13BF-76A6-5209B4398C00}"/>
              </a:ext>
            </a:extLst>
          </p:cNvPr>
          <p:cNvGrpSpPr/>
          <p:nvPr/>
        </p:nvGrpSpPr>
        <p:grpSpPr>
          <a:xfrm>
            <a:off x="2003448" y="1522843"/>
            <a:ext cx="3449111" cy="719138"/>
            <a:chOff x="2561413" y="3529750"/>
            <a:chExt cx="3449110" cy="7191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9C88AC-7793-B08D-36FE-1E28C461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13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406766-6A76-1C71-B051-83C4F7904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72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38A410-53C0-691B-5F9E-66B995564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35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CB75C-4C8C-05FE-578F-13F4E52F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29750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C991C9-80A6-C115-CAF1-64A5FA5D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016"/>
            <a:ext cx="567055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A85B452-E479-9701-BE81-A8732C34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04416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E812182-BD8E-382B-F04E-B31CC12B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19891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68F1C53-21B6-897B-9932-F48458A1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AF4785-C90B-492A-A5D1-76B9C8F4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573" y="3458360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1B1865-1B4E-AC54-6898-9918C920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573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779EAEF-3913-5CE3-40FC-ABC7BE4349C9}"/>
              </a:ext>
            </a:extLst>
          </p:cNvPr>
          <p:cNvSpPr/>
          <p:nvPr/>
        </p:nvSpPr>
        <p:spPr>
          <a:xfrm>
            <a:off x="152400" y="2871016"/>
            <a:ext cx="7620000" cy="1905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ickmen Business Concept Planning Stock Vector by ©limbi007 85840882">
            <a:extLst>
              <a:ext uri="{FF2B5EF4-FFF2-40B4-BE49-F238E27FC236}">
                <a16:creationId xmlns:a16="http://schemas.microsoft.com/office/drawing/2014/main" id="{8C08A58C-55B8-CE62-6CB0-9F692BE2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23" y="5629885"/>
            <a:ext cx="1014177" cy="6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1584B6-5D83-5F98-1C2D-8743C06C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tickmen | Villains Wiki | Fandom">
            <a:extLst>
              <a:ext uri="{FF2B5EF4-FFF2-40B4-BE49-F238E27FC236}">
                <a16:creationId xmlns:a16="http://schemas.microsoft.com/office/drawing/2014/main" id="{6B242901-7FB9-C286-98E5-B6B4CA65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56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er for Sale mit &quot;Dancing Stickmen - Tanzende Strichmännchen&quot; von  chrisbears | Redbubble">
            <a:extLst>
              <a:ext uri="{FF2B5EF4-FFF2-40B4-BE49-F238E27FC236}">
                <a16:creationId xmlns:a16="http://schemas.microsoft.com/office/drawing/2014/main" id="{15DB7F01-00B3-F0C9-2933-5D25FDA5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2" y="5167312"/>
            <a:ext cx="103807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grounds Stickmen! by Softcustomer on Newgrounds">
            <a:extLst>
              <a:ext uri="{FF2B5EF4-FFF2-40B4-BE49-F238E27FC236}">
                <a16:creationId xmlns:a16="http://schemas.microsoft.com/office/drawing/2014/main" id="{E09338AC-CCA1-5DD4-1770-9055ABD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280"/>
            <a:ext cx="962382" cy="9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980F9D-46CD-0456-06EA-F24290C4A689}"/>
              </a:ext>
            </a:extLst>
          </p:cNvPr>
          <p:cNvSpPr/>
          <p:nvPr/>
        </p:nvSpPr>
        <p:spPr>
          <a:xfrm>
            <a:off x="3810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124CB-C854-E22B-D55F-C25100122B3D}"/>
              </a:ext>
            </a:extLst>
          </p:cNvPr>
          <p:cNvSpPr/>
          <p:nvPr/>
        </p:nvSpPr>
        <p:spPr>
          <a:xfrm>
            <a:off x="19812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051AA-DF09-0947-9FD1-68AB6B4630FE}"/>
              </a:ext>
            </a:extLst>
          </p:cNvPr>
          <p:cNvSpPr/>
          <p:nvPr/>
        </p:nvSpPr>
        <p:spPr>
          <a:xfrm>
            <a:off x="34290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F6AD92-8047-AEC7-6E63-70768E42AF46}"/>
              </a:ext>
            </a:extLst>
          </p:cNvPr>
          <p:cNvSpPr/>
          <p:nvPr/>
        </p:nvSpPr>
        <p:spPr>
          <a:xfrm>
            <a:off x="4876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91A7AC-1F47-1702-BCCA-54AB399F06FF}"/>
              </a:ext>
            </a:extLst>
          </p:cNvPr>
          <p:cNvSpPr/>
          <p:nvPr/>
        </p:nvSpPr>
        <p:spPr>
          <a:xfrm>
            <a:off x="6400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A57A2D-93D5-F9F3-C570-FD3F754266A9}"/>
              </a:ext>
            </a:extLst>
          </p:cNvPr>
          <p:cNvSpPr/>
          <p:nvPr/>
        </p:nvSpPr>
        <p:spPr>
          <a:xfrm>
            <a:off x="9906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3178757-93A9-1D5C-6FF5-A8D555370BBC}"/>
              </a:ext>
            </a:extLst>
          </p:cNvPr>
          <p:cNvSpPr/>
          <p:nvPr/>
        </p:nvSpPr>
        <p:spPr>
          <a:xfrm>
            <a:off x="24384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1548E94-B384-BEDC-901D-274E3AA6F88F}"/>
              </a:ext>
            </a:extLst>
          </p:cNvPr>
          <p:cNvSpPr/>
          <p:nvPr/>
        </p:nvSpPr>
        <p:spPr>
          <a:xfrm>
            <a:off x="38100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E090087-E980-8A00-8CDC-75B4F55E49C3}"/>
              </a:ext>
            </a:extLst>
          </p:cNvPr>
          <p:cNvSpPr/>
          <p:nvPr/>
        </p:nvSpPr>
        <p:spPr>
          <a:xfrm>
            <a:off x="52578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CF3F774-9F8D-6338-259D-C82059876CA8}"/>
              </a:ext>
            </a:extLst>
          </p:cNvPr>
          <p:cNvSpPr/>
          <p:nvPr/>
        </p:nvSpPr>
        <p:spPr>
          <a:xfrm>
            <a:off x="6781800" y="43188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7DA1AEC-9C7D-1E9A-4439-920E406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dirty="0"/>
              <a:t>Sampling design</a:t>
            </a:r>
            <a:endParaRPr lang="de-DE" dirty="0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9597FF86-10F3-1335-33FE-1E2508095B5C}"/>
              </a:ext>
            </a:extLst>
          </p:cNvPr>
          <p:cNvSpPr/>
          <p:nvPr/>
        </p:nvSpPr>
        <p:spPr>
          <a:xfrm>
            <a:off x="1981200" y="2771794"/>
            <a:ext cx="1005603" cy="202962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F12C1FB1-594D-D527-BC9A-04FF6C1EC453}"/>
              </a:ext>
            </a:extLst>
          </p:cNvPr>
          <p:cNvSpPr/>
          <p:nvPr/>
        </p:nvSpPr>
        <p:spPr>
          <a:xfrm>
            <a:off x="4948856" y="5340903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65225480-B4CC-A201-EA64-D75D3BD8368E}"/>
              </a:ext>
            </a:extLst>
          </p:cNvPr>
          <p:cNvSpPr/>
          <p:nvPr/>
        </p:nvSpPr>
        <p:spPr>
          <a:xfrm>
            <a:off x="5791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D7000D96-D476-070F-E28D-BD82FCA7C4E6}"/>
              </a:ext>
            </a:extLst>
          </p:cNvPr>
          <p:cNvSpPr/>
          <p:nvPr/>
        </p:nvSpPr>
        <p:spPr>
          <a:xfrm>
            <a:off x="2362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C734ECBB-1AA2-F35E-65A8-4FE2DF6F3526}"/>
              </a:ext>
            </a:extLst>
          </p:cNvPr>
          <p:cNvSpPr/>
          <p:nvPr/>
        </p:nvSpPr>
        <p:spPr>
          <a:xfrm>
            <a:off x="1981200" y="5343772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C2CC8A75-692D-BDC8-6BAF-DB0AF7BF04F6}"/>
              </a:ext>
            </a:extLst>
          </p:cNvPr>
          <p:cNvSpPr/>
          <p:nvPr/>
        </p:nvSpPr>
        <p:spPr>
          <a:xfrm>
            <a:off x="2743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0D825AE5-21AC-5766-53BE-F671B4986210}"/>
              </a:ext>
            </a:extLst>
          </p:cNvPr>
          <p:cNvSpPr/>
          <p:nvPr/>
        </p:nvSpPr>
        <p:spPr>
          <a:xfrm>
            <a:off x="66294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E0C54C7-D3BB-898F-4CE2-3C1230DDD8A2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726EBC-0BB8-E787-5B1A-27931D523E4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be the event that a student attends a school that participates in the study whenever sampled</a:t>
                </a:r>
              </a:p>
              <a:p>
                <a:r>
                  <a:rPr lang="en-US" sz="2600" dirty="0"/>
                  <a:t>Let</a:t>
                </a:r>
                <a:r>
                  <a:rPr lang="en-US" sz="2600" i="1" dirty="0"/>
                  <a:t> z </a:t>
                </a:r>
                <a:r>
                  <a:rPr lang="en-US" sz="2600" dirty="0"/>
                  <a:t>be the event that a student participates in the assessment whenever sampled</a:t>
                </a:r>
              </a:p>
              <a:p>
                <a:pPr marL="0" indent="0">
                  <a:buNone/>
                </a:pPr>
                <a:r>
                  <a:rPr lang="en-US" sz="2600" dirty="0"/>
                  <a:t>Then using Bayes’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726EBC-0BB8-E787-5B1A-27931D523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69" t="-1873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379F50-17C1-2CBC-44D3-7DBC3C60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36180D-6631-8FDC-EBF0-B58D9113B0D6}"/>
                  </a:ext>
                </a:extLst>
              </p:cNvPr>
              <p:cNvSpPr/>
              <p:nvPr/>
            </p:nvSpPr>
            <p:spPr>
              <a:xfrm>
                <a:off x="2324100" y="4880120"/>
                <a:ext cx="4495800" cy="9138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It must always be that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36180D-6631-8FDC-EBF0-B58D9113B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880120"/>
                <a:ext cx="4495800" cy="91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555323E-DFB7-E65C-D843-53BFDC1E172B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726EBC-0BB8-E787-5B1A-27931D523E4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00" dirty="0"/>
                  <a:t> is the proportion of students in the population that attends a school that would participate in the study if sampled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00" dirty="0"/>
                  <a:t> is the proportion of students in the population that would participate in the assessment if sampled, given that their school is participating in the study if sampled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726EBC-0BB8-E787-5B1A-27931D523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379F50-17C1-2CBC-44D3-7DBC3C60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participation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5EDB64-3821-E597-A620-1FA7C38D4239}"/>
              </a:ext>
            </a:extLst>
          </p:cNvPr>
          <p:cNvSpPr/>
          <p:nvPr/>
        </p:nvSpPr>
        <p:spPr>
          <a:xfrm>
            <a:off x="685800" y="1752600"/>
            <a:ext cx="76962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From a </a:t>
            </a:r>
            <a:r>
              <a:rPr lang="en-US" i="1" dirty="0"/>
              <a:t>frequentist</a:t>
            </a:r>
            <a:r>
              <a:rPr lang="en-US" dirty="0"/>
              <a:t> perspective, the probability of an event is the limit of the frequency of that event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0C4757-88D2-57CC-AD8F-5C4A5093F942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BAAF39-2EA7-F9C7-E159-76352408059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ea typeface="Lato" panose="020F0502020204030203" pitchFamily="34" charset="0"/>
                    <a:cs typeface="Lato" panose="020F0502020204030203" pitchFamily="34" charset="0"/>
                  </a:rPr>
                  <a:t>The first-stage of the random process identifies the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The Horvitz-Thompson estimator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is given by,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𝑝𝑎𝑟𝑡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𝑁𝑆𝑇𝑈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𝑁𝑆𝑇𝑈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Where,</a:t>
                </a:r>
              </a:p>
              <a:p>
                <a:r>
                  <a:rPr lang="en-US" dirty="0"/>
                  <a:t>Sampled schools are indexed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probability of inclusion of school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BAAF39-2EA7-F9C7-E159-763524080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10" t="-2122" r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1F5B5A-D804-A636-9ACE-8C02592B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64ED1-5BBA-A7E2-2029-28467039829A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F61092-7772-13BF-76A6-5209B4398C00}"/>
              </a:ext>
            </a:extLst>
          </p:cNvPr>
          <p:cNvGrpSpPr/>
          <p:nvPr/>
        </p:nvGrpSpPr>
        <p:grpSpPr>
          <a:xfrm>
            <a:off x="2003448" y="1522843"/>
            <a:ext cx="3449111" cy="719138"/>
            <a:chOff x="2561413" y="3529750"/>
            <a:chExt cx="3449110" cy="7191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9C88AC-7793-B08D-36FE-1E28C461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13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406766-6A76-1C71-B051-83C4F7904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72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38A410-53C0-691B-5F9E-66B995564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35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CB75C-4C8C-05FE-578F-13F4E52F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29750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C991C9-80A6-C115-CAF1-64A5FA5D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016"/>
            <a:ext cx="567055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A85B452-E479-9701-BE81-A8732C34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04416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E812182-BD8E-382B-F04E-B31CC12B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19891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68F1C53-21B6-897B-9932-F48458A1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AF4785-C90B-492A-A5D1-76B9C8F4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573" y="3458360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1B1865-1B4E-AC54-6898-9918C920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573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779EAEF-3913-5CE3-40FC-ABC7BE4349C9}"/>
              </a:ext>
            </a:extLst>
          </p:cNvPr>
          <p:cNvSpPr/>
          <p:nvPr/>
        </p:nvSpPr>
        <p:spPr>
          <a:xfrm>
            <a:off x="152400" y="2871016"/>
            <a:ext cx="7620000" cy="1905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ickmen Business Concept Planning Stock Vector by ©limbi007 85840882">
            <a:extLst>
              <a:ext uri="{FF2B5EF4-FFF2-40B4-BE49-F238E27FC236}">
                <a16:creationId xmlns:a16="http://schemas.microsoft.com/office/drawing/2014/main" id="{8C08A58C-55B8-CE62-6CB0-9F692BE2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23" y="5629885"/>
            <a:ext cx="1014177" cy="6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1584B6-5D83-5F98-1C2D-8743C06C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tickmen | Villains Wiki | Fandom">
            <a:extLst>
              <a:ext uri="{FF2B5EF4-FFF2-40B4-BE49-F238E27FC236}">
                <a16:creationId xmlns:a16="http://schemas.microsoft.com/office/drawing/2014/main" id="{6B242901-7FB9-C286-98E5-B6B4CA65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56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er for Sale mit &quot;Dancing Stickmen - Tanzende Strichmännchen&quot; von  chrisbears | Redbubble">
            <a:extLst>
              <a:ext uri="{FF2B5EF4-FFF2-40B4-BE49-F238E27FC236}">
                <a16:creationId xmlns:a16="http://schemas.microsoft.com/office/drawing/2014/main" id="{15DB7F01-00B3-F0C9-2933-5D25FDA5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2" y="5167312"/>
            <a:ext cx="103807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grounds Stickmen! by Softcustomer on Newgrounds">
            <a:extLst>
              <a:ext uri="{FF2B5EF4-FFF2-40B4-BE49-F238E27FC236}">
                <a16:creationId xmlns:a16="http://schemas.microsoft.com/office/drawing/2014/main" id="{E09338AC-CCA1-5DD4-1770-9055ABD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280"/>
            <a:ext cx="962382" cy="9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980F9D-46CD-0456-06EA-F24290C4A689}"/>
              </a:ext>
            </a:extLst>
          </p:cNvPr>
          <p:cNvSpPr/>
          <p:nvPr/>
        </p:nvSpPr>
        <p:spPr>
          <a:xfrm>
            <a:off x="3810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124CB-C854-E22B-D55F-C25100122B3D}"/>
              </a:ext>
            </a:extLst>
          </p:cNvPr>
          <p:cNvSpPr/>
          <p:nvPr/>
        </p:nvSpPr>
        <p:spPr>
          <a:xfrm>
            <a:off x="19812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051AA-DF09-0947-9FD1-68AB6B4630FE}"/>
              </a:ext>
            </a:extLst>
          </p:cNvPr>
          <p:cNvSpPr/>
          <p:nvPr/>
        </p:nvSpPr>
        <p:spPr>
          <a:xfrm>
            <a:off x="34290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F6AD92-8047-AEC7-6E63-70768E42AF46}"/>
              </a:ext>
            </a:extLst>
          </p:cNvPr>
          <p:cNvSpPr/>
          <p:nvPr/>
        </p:nvSpPr>
        <p:spPr>
          <a:xfrm>
            <a:off x="4876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91A7AC-1F47-1702-BCCA-54AB399F06FF}"/>
              </a:ext>
            </a:extLst>
          </p:cNvPr>
          <p:cNvSpPr/>
          <p:nvPr/>
        </p:nvSpPr>
        <p:spPr>
          <a:xfrm>
            <a:off x="6400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A57A2D-93D5-F9F3-C570-FD3F754266A9}"/>
              </a:ext>
            </a:extLst>
          </p:cNvPr>
          <p:cNvSpPr/>
          <p:nvPr/>
        </p:nvSpPr>
        <p:spPr>
          <a:xfrm>
            <a:off x="9906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3178757-93A9-1D5C-6FF5-A8D555370BBC}"/>
              </a:ext>
            </a:extLst>
          </p:cNvPr>
          <p:cNvSpPr/>
          <p:nvPr/>
        </p:nvSpPr>
        <p:spPr>
          <a:xfrm>
            <a:off x="24384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1548E94-B384-BEDC-901D-274E3AA6F88F}"/>
              </a:ext>
            </a:extLst>
          </p:cNvPr>
          <p:cNvSpPr/>
          <p:nvPr/>
        </p:nvSpPr>
        <p:spPr>
          <a:xfrm>
            <a:off x="38100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E090087-E980-8A00-8CDC-75B4F55E49C3}"/>
              </a:ext>
            </a:extLst>
          </p:cNvPr>
          <p:cNvSpPr/>
          <p:nvPr/>
        </p:nvSpPr>
        <p:spPr>
          <a:xfrm>
            <a:off x="52578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CF3F774-9F8D-6338-259D-C82059876CA8}"/>
              </a:ext>
            </a:extLst>
          </p:cNvPr>
          <p:cNvSpPr/>
          <p:nvPr/>
        </p:nvSpPr>
        <p:spPr>
          <a:xfrm>
            <a:off x="6781800" y="43188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7DA1AEC-9C7D-1E9A-4439-920E406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dirty="0"/>
              <a:t>Sampling design</a:t>
            </a:r>
            <a:endParaRPr lang="de-DE" dirty="0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9597FF86-10F3-1335-33FE-1E2508095B5C}"/>
              </a:ext>
            </a:extLst>
          </p:cNvPr>
          <p:cNvSpPr/>
          <p:nvPr/>
        </p:nvSpPr>
        <p:spPr>
          <a:xfrm>
            <a:off x="1981200" y="2771794"/>
            <a:ext cx="1005603" cy="202962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F12C1FB1-594D-D527-BC9A-04FF6C1EC453}"/>
              </a:ext>
            </a:extLst>
          </p:cNvPr>
          <p:cNvSpPr/>
          <p:nvPr/>
        </p:nvSpPr>
        <p:spPr>
          <a:xfrm>
            <a:off x="4948856" y="5340903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65225480-B4CC-A201-EA64-D75D3BD8368E}"/>
              </a:ext>
            </a:extLst>
          </p:cNvPr>
          <p:cNvSpPr/>
          <p:nvPr/>
        </p:nvSpPr>
        <p:spPr>
          <a:xfrm>
            <a:off x="5791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D7000D96-D476-070F-E28D-BD82FCA7C4E6}"/>
              </a:ext>
            </a:extLst>
          </p:cNvPr>
          <p:cNvSpPr/>
          <p:nvPr/>
        </p:nvSpPr>
        <p:spPr>
          <a:xfrm>
            <a:off x="2362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C734ECBB-1AA2-F35E-65A8-4FE2DF6F3526}"/>
              </a:ext>
            </a:extLst>
          </p:cNvPr>
          <p:cNvSpPr/>
          <p:nvPr/>
        </p:nvSpPr>
        <p:spPr>
          <a:xfrm>
            <a:off x="1981200" y="5343772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C2CC8A75-692D-BDC8-6BAF-DB0AF7BF04F6}"/>
              </a:ext>
            </a:extLst>
          </p:cNvPr>
          <p:cNvSpPr/>
          <p:nvPr/>
        </p:nvSpPr>
        <p:spPr>
          <a:xfrm>
            <a:off x="2743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0D825AE5-21AC-5766-53BE-F671B4986210}"/>
              </a:ext>
            </a:extLst>
          </p:cNvPr>
          <p:cNvSpPr/>
          <p:nvPr/>
        </p:nvSpPr>
        <p:spPr>
          <a:xfrm>
            <a:off x="66294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E0C54C7-D3BB-898F-4CE2-3C1230DDD8A2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18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374697-7F70-93CA-8A8C-EFE95E7C0E23}"/>
              </a:ext>
            </a:extLst>
          </p:cNvPr>
          <p:cNvCxnSpPr>
            <a:cxnSpLocks/>
          </p:cNvCxnSpPr>
          <p:nvPr/>
        </p:nvCxnSpPr>
        <p:spPr>
          <a:xfrm>
            <a:off x="533400" y="2139188"/>
            <a:ext cx="1324122" cy="1032618"/>
          </a:xfrm>
          <a:prstGeom prst="straightConnector1">
            <a:avLst/>
          </a:prstGeom>
          <a:ln w="130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0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666D650-B036-B837-2B64-050420F89E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ea typeface="Lato" panose="020F0502020204030203" pitchFamily="34" charset="0"/>
                    <a:cs typeface="Lato" panose="020F0502020204030203" pitchFamily="34" charset="0"/>
                  </a:rPr>
                  <a:t>The second-stage of the random process identifies the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The Horvitz-Thompson estimator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is given by,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𝑠𝑡𝑑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𝑝𝑎𝑟𝑡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𝑝𝑎𝑟𝑡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𝑝𝑎𝑟𝑡</m:t>
                                  </m:r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probability of inclusion of 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given that school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 sampled and participated.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666D650-B036-B837-2B64-050420F89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10" t="-2122" r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17D1F4-166A-43D0-61C4-1845A9EA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EB481-73D1-C55A-05DD-3D7CCFCBD88D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542F61-CBA3-5F54-A7C2-7E015D6F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1" y="2096654"/>
            <a:ext cx="1293719" cy="1284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E41D6-1AB0-7A8C-E73A-7CF5083C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217" y="2096654"/>
            <a:ext cx="1304783" cy="129539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90C2938-FCF7-AA4F-AEFC-C8B2269D399A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6" name="Picture 2" descr="OECD Pisa-based Tests 2021 – CULLODEN ACADEMY">
            <a:extLst>
              <a:ext uri="{FF2B5EF4-FFF2-40B4-BE49-F238E27FC236}">
                <a16:creationId xmlns:a16="http://schemas.microsoft.com/office/drawing/2014/main" id="{2EB47EB4-2367-4CAA-DDA8-87524AE2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70" y="2155226"/>
            <a:ext cx="2290230" cy="12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D52653-B6BB-53E3-A919-78FB39E9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dirty="0"/>
              <a:t>Large-scale educational 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B8745-F549-0AB7-4C6D-BD76E5B85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038600"/>
            <a:ext cx="341267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F61092-7772-13BF-76A6-5209B4398C00}"/>
              </a:ext>
            </a:extLst>
          </p:cNvPr>
          <p:cNvGrpSpPr/>
          <p:nvPr/>
        </p:nvGrpSpPr>
        <p:grpSpPr>
          <a:xfrm>
            <a:off x="2003448" y="1522843"/>
            <a:ext cx="3449111" cy="719138"/>
            <a:chOff x="2561413" y="3529750"/>
            <a:chExt cx="3449110" cy="7191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9C88AC-7793-B08D-36FE-1E28C461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13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406766-6A76-1C71-B051-83C4F7904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72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38A410-53C0-691B-5F9E-66B995564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35" y="3529751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CB75C-4C8C-05FE-578F-13F4E52F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29750"/>
              <a:ext cx="10064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C991C9-80A6-C115-CAF1-64A5FA5D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016"/>
            <a:ext cx="567055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A85B452-E479-9701-BE81-A8732C34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04416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E812182-BD8E-382B-F04E-B31CC12B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19891"/>
            <a:ext cx="1005603" cy="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68F1C53-21B6-897B-9932-F48458A1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AF4785-C90B-492A-A5D1-76B9C8F4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7573" y="3458360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1B1865-1B4E-AC54-6898-9918C920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573" y="3451947"/>
            <a:ext cx="1053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779EAEF-3913-5CE3-40FC-ABC7BE4349C9}"/>
              </a:ext>
            </a:extLst>
          </p:cNvPr>
          <p:cNvSpPr/>
          <p:nvPr/>
        </p:nvSpPr>
        <p:spPr>
          <a:xfrm>
            <a:off x="152400" y="2871016"/>
            <a:ext cx="7620000" cy="1905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ickmen Business Concept Planning Stock Vector by ©limbi007 85840882">
            <a:extLst>
              <a:ext uri="{FF2B5EF4-FFF2-40B4-BE49-F238E27FC236}">
                <a16:creationId xmlns:a16="http://schemas.microsoft.com/office/drawing/2014/main" id="{8C08A58C-55B8-CE62-6CB0-9F692BE2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23" y="5629885"/>
            <a:ext cx="1014177" cy="6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1584B6-5D83-5F98-1C2D-8743C06C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tickmen | Villains Wiki | Fandom">
            <a:extLst>
              <a:ext uri="{FF2B5EF4-FFF2-40B4-BE49-F238E27FC236}">
                <a16:creationId xmlns:a16="http://schemas.microsoft.com/office/drawing/2014/main" id="{6B242901-7FB9-C286-98E5-B6B4CA65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56" y="5588565"/>
            <a:ext cx="991305" cy="5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er for Sale mit &quot;Dancing Stickmen - Tanzende Strichmännchen&quot; von  chrisbears | Redbubble">
            <a:extLst>
              <a:ext uri="{FF2B5EF4-FFF2-40B4-BE49-F238E27FC236}">
                <a16:creationId xmlns:a16="http://schemas.microsoft.com/office/drawing/2014/main" id="{15DB7F01-00B3-F0C9-2933-5D25FDA5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2" y="5167312"/>
            <a:ext cx="103807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wgrounds Stickmen! by Softcustomer on Newgrounds">
            <a:extLst>
              <a:ext uri="{FF2B5EF4-FFF2-40B4-BE49-F238E27FC236}">
                <a16:creationId xmlns:a16="http://schemas.microsoft.com/office/drawing/2014/main" id="{E09338AC-CCA1-5DD4-1770-9055ABD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280"/>
            <a:ext cx="962382" cy="9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980F9D-46CD-0456-06EA-F24290C4A689}"/>
              </a:ext>
            </a:extLst>
          </p:cNvPr>
          <p:cNvSpPr/>
          <p:nvPr/>
        </p:nvSpPr>
        <p:spPr>
          <a:xfrm>
            <a:off x="3810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124CB-C854-E22B-D55F-C25100122B3D}"/>
              </a:ext>
            </a:extLst>
          </p:cNvPr>
          <p:cNvSpPr/>
          <p:nvPr/>
        </p:nvSpPr>
        <p:spPr>
          <a:xfrm>
            <a:off x="1981200" y="5370280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051AA-DF09-0947-9FD1-68AB6B4630FE}"/>
              </a:ext>
            </a:extLst>
          </p:cNvPr>
          <p:cNvSpPr/>
          <p:nvPr/>
        </p:nvSpPr>
        <p:spPr>
          <a:xfrm>
            <a:off x="34290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F6AD92-8047-AEC7-6E63-70768E42AF46}"/>
              </a:ext>
            </a:extLst>
          </p:cNvPr>
          <p:cNvSpPr/>
          <p:nvPr/>
        </p:nvSpPr>
        <p:spPr>
          <a:xfrm>
            <a:off x="4876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91A7AC-1F47-1702-BCCA-54AB399F06FF}"/>
              </a:ext>
            </a:extLst>
          </p:cNvPr>
          <p:cNvSpPr/>
          <p:nvPr/>
        </p:nvSpPr>
        <p:spPr>
          <a:xfrm>
            <a:off x="6400800" y="5385616"/>
            <a:ext cx="1371600" cy="1082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A57A2D-93D5-F9F3-C570-FD3F754266A9}"/>
              </a:ext>
            </a:extLst>
          </p:cNvPr>
          <p:cNvSpPr/>
          <p:nvPr/>
        </p:nvSpPr>
        <p:spPr>
          <a:xfrm>
            <a:off x="9906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3178757-93A9-1D5C-6FF5-A8D555370BBC}"/>
              </a:ext>
            </a:extLst>
          </p:cNvPr>
          <p:cNvSpPr/>
          <p:nvPr/>
        </p:nvSpPr>
        <p:spPr>
          <a:xfrm>
            <a:off x="24384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1548E94-B384-BEDC-901D-274E3AA6F88F}"/>
              </a:ext>
            </a:extLst>
          </p:cNvPr>
          <p:cNvSpPr/>
          <p:nvPr/>
        </p:nvSpPr>
        <p:spPr>
          <a:xfrm>
            <a:off x="3810000" y="42426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E090087-E980-8A00-8CDC-75B4F55E49C3}"/>
              </a:ext>
            </a:extLst>
          </p:cNvPr>
          <p:cNvSpPr/>
          <p:nvPr/>
        </p:nvSpPr>
        <p:spPr>
          <a:xfrm>
            <a:off x="5257800" y="4270834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CF3F774-9F8D-6338-259D-C82059876CA8}"/>
              </a:ext>
            </a:extLst>
          </p:cNvPr>
          <p:cNvSpPr/>
          <p:nvPr/>
        </p:nvSpPr>
        <p:spPr>
          <a:xfrm>
            <a:off x="6781800" y="4318816"/>
            <a:ext cx="228600" cy="96238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7DA1AEC-9C7D-1E9A-4439-920E406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dirty="0"/>
              <a:t>Sampling design</a:t>
            </a:r>
            <a:endParaRPr lang="de-DE" dirty="0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9597FF86-10F3-1335-33FE-1E2508095B5C}"/>
              </a:ext>
            </a:extLst>
          </p:cNvPr>
          <p:cNvSpPr/>
          <p:nvPr/>
        </p:nvSpPr>
        <p:spPr>
          <a:xfrm>
            <a:off x="1981200" y="2771794"/>
            <a:ext cx="1005603" cy="202962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F12C1FB1-594D-D527-BC9A-04FF6C1EC453}"/>
              </a:ext>
            </a:extLst>
          </p:cNvPr>
          <p:cNvSpPr/>
          <p:nvPr/>
        </p:nvSpPr>
        <p:spPr>
          <a:xfrm>
            <a:off x="4948856" y="5340903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65225480-B4CC-A201-EA64-D75D3BD8368E}"/>
              </a:ext>
            </a:extLst>
          </p:cNvPr>
          <p:cNvSpPr/>
          <p:nvPr/>
        </p:nvSpPr>
        <p:spPr>
          <a:xfrm>
            <a:off x="5791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D7000D96-D476-070F-E28D-BD82FCA7C4E6}"/>
              </a:ext>
            </a:extLst>
          </p:cNvPr>
          <p:cNvSpPr/>
          <p:nvPr/>
        </p:nvSpPr>
        <p:spPr>
          <a:xfrm>
            <a:off x="2362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C734ECBB-1AA2-F35E-65A8-4FE2DF6F3526}"/>
              </a:ext>
            </a:extLst>
          </p:cNvPr>
          <p:cNvSpPr/>
          <p:nvPr/>
        </p:nvSpPr>
        <p:spPr>
          <a:xfrm>
            <a:off x="1981200" y="5343772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C2CC8A75-692D-BDC8-6BAF-DB0AF7BF04F6}"/>
              </a:ext>
            </a:extLst>
          </p:cNvPr>
          <p:cNvSpPr/>
          <p:nvPr/>
        </p:nvSpPr>
        <p:spPr>
          <a:xfrm>
            <a:off x="27432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0D825AE5-21AC-5766-53BE-F671B4986210}"/>
              </a:ext>
            </a:extLst>
          </p:cNvPr>
          <p:cNvSpPr/>
          <p:nvPr/>
        </p:nvSpPr>
        <p:spPr>
          <a:xfrm>
            <a:off x="6629400" y="5334000"/>
            <a:ext cx="381000" cy="980828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E0C54C7-D3BB-898F-4CE2-3C1230DDD8A2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20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374697-7F70-93CA-8A8C-EFE95E7C0E23}"/>
              </a:ext>
            </a:extLst>
          </p:cNvPr>
          <p:cNvCxnSpPr>
            <a:cxnSpLocks/>
          </p:cNvCxnSpPr>
          <p:nvPr/>
        </p:nvCxnSpPr>
        <p:spPr>
          <a:xfrm flipH="1">
            <a:off x="5694125" y="2057400"/>
            <a:ext cx="1925875" cy="1130227"/>
          </a:xfrm>
          <a:prstGeom prst="straightConnector1">
            <a:avLst/>
          </a:prstGeom>
          <a:ln w="130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6994B4-148C-76AD-D5F6-1FC59961F435}"/>
              </a:ext>
            </a:extLst>
          </p:cNvPr>
          <p:cNvCxnSpPr>
            <a:cxnSpLocks/>
          </p:cNvCxnSpPr>
          <p:nvPr/>
        </p:nvCxnSpPr>
        <p:spPr>
          <a:xfrm flipH="1">
            <a:off x="6989525" y="2209800"/>
            <a:ext cx="1925875" cy="1130227"/>
          </a:xfrm>
          <a:prstGeom prst="straightConnector1">
            <a:avLst/>
          </a:prstGeom>
          <a:ln w="130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0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666D650-B036-B837-2B64-050420F89E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estimator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given by,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two-stage sampling process fully identifies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no assumption is needed for estimation</a:t>
                </a:r>
                <a:endParaRPr lang="en-US" b="0" dirty="0"/>
              </a:p>
              <a:p>
                <a:r>
                  <a:rPr lang="en-US" b="0" dirty="0"/>
                  <a:t>Both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can be estimated with information available to the sampling statistician</a:t>
                </a:r>
              </a:p>
              <a:p>
                <a:r>
                  <a:rPr lang="en-US" dirty="0"/>
                  <a:t>For reporting, statistical inference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can be performed through re-sampling techniques 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666D650-B036-B837-2B64-050420F89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10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17D1F4-166A-43D0-61C4-1845A9EA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participation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B8E9CB-4854-D607-2493-85F5BC1175A0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13B74-0E29-4FF7-AAA2-7B3F863D4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Thank you!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7AA940-81E4-4BB0-ADE2-05F35B8DB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Diego Cortes</a:t>
            </a:r>
          </a:p>
          <a:p>
            <a:r>
              <a:rPr lang="nl-NL" dirty="0"/>
              <a:t>Diego.cortes@iea-hamburg.de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705F2D0-5094-4DBA-8565-F81030E5D7C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C5D47F2-CEC2-4452-8737-87C84958344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CD740F1-E418-4E9D-8B9E-BC85FAC57E3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90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THE EVENT PROBABILITY OF PARTICIPATION</a:t>
            </a:r>
            <a:endParaRPr lang="en-US" sz="3200" b="1" noProof="0" dirty="0"/>
          </a:p>
          <a:p>
            <a:pPr marL="0" indent="0">
              <a:buNone/>
            </a:pPr>
            <a:r>
              <a:rPr lang="en-US" b="1" dirty="0"/>
              <a:t>STATISTICAL INFERENCE</a:t>
            </a:r>
            <a:endParaRPr lang="en-US" b="1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115408-0B10-C8A6-778C-B5ECBF9BAE50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noProof="0" dirty="0"/>
                  <a:t>Use re-sampling techniques to approximate the sampling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noProof="0" dirty="0"/>
              </a:p>
              <a:p>
                <a:pPr marL="447675" lvl="1" indent="0">
                  <a:buNone/>
                </a:pPr>
                <a:endParaRPr lang="en-US" noProof="0" dirty="0"/>
              </a:p>
              <a:p>
                <a:r>
                  <a:rPr lang="en-US" noProof="0" dirty="0"/>
                  <a:t>The Jackknife variance estimator (Tukey, 1956)</a:t>
                </a:r>
              </a:p>
              <a:p>
                <a:pPr lvl="1"/>
                <a:r>
                  <a:rPr lang="en-US" dirty="0"/>
                  <a:t>Widely used in educational LSA to account for complex sampling designs</a:t>
                </a:r>
              </a:p>
              <a:p>
                <a:pPr lvl="2"/>
                <a:r>
                  <a:rPr lang="en-US" noProof="0" dirty="0"/>
                  <a:t>Participation is not </a:t>
                </a:r>
                <a:r>
                  <a:rPr lang="en-US" noProof="0" dirty="0" err="1"/>
                  <a:t>iid</a:t>
                </a:r>
                <a:r>
                  <a:rPr lang="en-US" noProof="0" dirty="0"/>
                  <a:t> in the population</a:t>
                </a:r>
              </a:p>
              <a:p>
                <a:pPr lvl="2"/>
                <a:r>
                  <a:rPr lang="en-US" noProof="0" dirty="0"/>
                  <a:t>Stratified sample</a:t>
                </a:r>
              </a:p>
              <a:p>
                <a:pPr lvl="2"/>
                <a:r>
                  <a:rPr lang="en-US" dirty="0"/>
                  <a:t>Varying probabilities of selection</a:t>
                </a:r>
                <a:endParaRPr lang="en-US" noProof="0" dirty="0"/>
              </a:p>
              <a:p>
                <a:pPr lvl="1"/>
                <a:endParaRPr lang="en-US" noProof="0" dirty="0"/>
              </a:p>
              <a:p>
                <a:pPr marL="0" indent="0">
                  <a:buNone/>
                </a:pPr>
                <a:endParaRPr lang="en-US" noProof="0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69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986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7">
                <a:extLst>
                  <a:ext uri="{FF2B5EF4-FFF2-40B4-BE49-F238E27FC236}">
                    <a16:creationId xmlns:a16="http://schemas.microsoft.com/office/drawing/2014/main" id="{447859B9-D83A-32B3-B55F-B1295FF6490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2000" y="1134000"/>
                <a:ext cx="8640000" cy="4885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noProof="0" dirty="0"/>
                  <a:t>TIMSS Grade 8</a:t>
                </a:r>
              </a:p>
              <a:p>
                <a:r>
                  <a:rPr lang="en-US" dirty="0"/>
                  <a:t>Assesses math and science</a:t>
                </a:r>
              </a:p>
              <a:p>
                <a:r>
                  <a:rPr lang="en-US" noProof="0" dirty="0"/>
                  <a:t>46 educational systems participated in 2019</a:t>
                </a:r>
              </a:p>
              <a:p>
                <a:r>
                  <a:rPr lang="en-US" dirty="0"/>
                  <a:t>Credibility of the conclusions reached with the study is a function of a point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75% response rate is a minimum requirement</a:t>
                </a:r>
              </a:p>
              <a:p>
                <a:endParaRPr lang="en-US" dirty="0"/>
              </a:p>
              <a:p>
                <a:endParaRPr lang="en-US" noProof="0" dirty="0"/>
              </a:p>
              <a:p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9" name="Text Placeholder 7">
                <a:extLst>
                  <a:ext uri="{FF2B5EF4-FFF2-40B4-BE49-F238E27FC236}">
                    <a16:creationId xmlns:a16="http://schemas.microsoft.com/office/drawing/2014/main" id="{447859B9-D83A-32B3-B55F-B1295FF649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2000" y="1134000"/>
                <a:ext cx="8640000" cy="4885200"/>
              </a:xfrm>
              <a:blipFill>
                <a:blip r:embed="rId2"/>
                <a:stretch>
                  <a:fillRect l="-1410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3F56D9F-F103-EDCE-5449-31B8EAD80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518056"/>
                  </p:ext>
                </p:extLst>
              </p:nvPr>
            </p:nvGraphicFramePr>
            <p:xfrm>
              <a:off x="1447800" y="1600200"/>
              <a:ext cx="62484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3296348410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314619591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2055680176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856713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𝑠𝑐h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𝑠𝑡𝑑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095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England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1412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Hong Kong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854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3156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Lebanon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79.8%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643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New Zealand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90.7%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1234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Norway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88.6%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131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United States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66.5%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528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3F56D9F-F103-EDCE-5449-31B8EAD80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518056"/>
                  </p:ext>
                </p:extLst>
              </p:nvPr>
            </p:nvGraphicFramePr>
            <p:xfrm>
              <a:off x="1447800" y="1600200"/>
              <a:ext cx="62484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3296348410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314619591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2055680176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856713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781" t="-8197" r="-201953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197" r="-1011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72" t="-8197" r="-1563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095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England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1412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Hong Kong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854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3156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Lebanon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79.8%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643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New Zealand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90.7%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1234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Norway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88.6%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131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United States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66.5%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528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7BD4D37-BD48-7986-BD6E-4F16F79B0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895532"/>
                  </p:ext>
                </p:extLst>
              </p:nvPr>
            </p:nvGraphicFramePr>
            <p:xfrm>
              <a:off x="228600" y="1600200"/>
              <a:ext cx="80772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6888">
                      <a:extLst>
                        <a:ext uri="{9D8B030D-6E8A-4147-A177-3AD203B41FA5}">
                          <a16:colId xmlns:a16="http://schemas.microsoft.com/office/drawing/2014/main" val="516780387"/>
                        </a:ext>
                      </a:extLst>
                    </a:gridCol>
                    <a:gridCol w="1509712">
                      <a:extLst>
                        <a:ext uri="{9D8B030D-6E8A-4147-A177-3AD203B41FA5}">
                          <a16:colId xmlns:a16="http://schemas.microsoft.com/office/drawing/2014/main" val="347221016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872365440"/>
                        </a:ext>
                      </a:extLst>
                    </a:gridCol>
                    <a:gridCol w="1509823">
                      <a:extLst>
                        <a:ext uri="{9D8B030D-6E8A-4147-A177-3AD203B41FA5}">
                          <a16:colId xmlns:a16="http://schemas.microsoft.com/office/drawing/2014/main" val="3344514203"/>
                        </a:ext>
                      </a:extLst>
                    </a:gridCol>
                    <a:gridCol w="1690577">
                      <a:extLst>
                        <a:ext uri="{9D8B030D-6E8A-4147-A177-3AD203B41FA5}">
                          <a16:colId xmlns:a16="http://schemas.microsoft.com/office/drawing/2014/main" val="32778122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𝑠𝑐h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𝑠𝑡𝑑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95%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CI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1208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England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94.8%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77.4%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71%, 83%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0466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Hong Kong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71.1%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94.1%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67.0%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61%, 73%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8466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83.0%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93.6%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73%, 83%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0103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Lebanon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83.5%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95.6%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79.8%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74%, 85%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358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New Zealand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90.7%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63%, 74%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842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Norway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78.3%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88.6% (0.01)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69.5%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63%, 75%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35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United States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71.3%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93.3%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66.5%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62%, 71%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6760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7BD4D37-BD48-7986-BD6E-4F16F79B0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895532"/>
                  </p:ext>
                </p:extLst>
              </p:nvPr>
            </p:nvGraphicFramePr>
            <p:xfrm>
              <a:off x="228600" y="1600200"/>
              <a:ext cx="80772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6888">
                      <a:extLst>
                        <a:ext uri="{9D8B030D-6E8A-4147-A177-3AD203B41FA5}">
                          <a16:colId xmlns:a16="http://schemas.microsoft.com/office/drawing/2014/main" val="516780387"/>
                        </a:ext>
                      </a:extLst>
                    </a:gridCol>
                    <a:gridCol w="1509712">
                      <a:extLst>
                        <a:ext uri="{9D8B030D-6E8A-4147-A177-3AD203B41FA5}">
                          <a16:colId xmlns:a16="http://schemas.microsoft.com/office/drawing/2014/main" val="347221016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872365440"/>
                        </a:ext>
                      </a:extLst>
                    </a:gridCol>
                    <a:gridCol w="1509823">
                      <a:extLst>
                        <a:ext uri="{9D8B030D-6E8A-4147-A177-3AD203B41FA5}">
                          <a16:colId xmlns:a16="http://schemas.microsoft.com/office/drawing/2014/main" val="3344514203"/>
                        </a:ext>
                      </a:extLst>
                    </a:gridCol>
                    <a:gridCol w="1690577">
                      <a:extLst>
                        <a:ext uri="{9D8B030D-6E8A-4147-A177-3AD203B41FA5}">
                          <a16:colId xmlns:a16="http://schemas.microsoft.com/office/drawing/2014/main" val="32778122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39" t="-8197" r="-319355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4943" t="-8197" r="-20114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696" t="-8197" r="-11417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8197" r="-143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1208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England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81.7%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94.8%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77.4%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108197" r="-143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466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Hong Kong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71.1%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94.1%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67.0%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208197" r="-143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466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83.0%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93.6%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308197" r="-143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103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Lebanon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83.5%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95.6%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79.8%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408197" r="-143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358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New Zealand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90.7%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68.7%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508197" r="-14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42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Norway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78.3%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88.6% (0.01)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69.5% 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608197" r="-143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735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United States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71.3%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93.3% (&lt;0.01)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66.5% (0.02)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338" t="-708197" r="-143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6760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05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D072F7-50B9-7EF4-D9B5-EEF4EBB73121}"/>
                  </a:ext>
                </a:extLst>
              </p:cNvPr>
              <p:cNvSpPr/>
              <p:nvPr/>
            </p:nvSpPr>
            <p:spPr>
              <a:xfrm>
                <a:off x="381000" y="1981200"/>
                <a:ext cx="8448300" cy="2514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sz="2500" dirty="0"/>
                  <a:t>A key objective of these assessments is to generate knowledge about the probability distribution of some student outcome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D072F7-50B9-7EF4-D9B5-EEF4EBB7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448300" cy="251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E688C23-356F-3ACF-AEC9-9B6C4462AE5E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A4457E-CB27-2213-7482-8513424D799E}"/>
                  </a:ext>
                </a:extLst>
              </p:cNvPr>
              <p:cNvSpPr/>
              <p:nvPr/>
            </p:nvSpPr>
            <p:spPr>
              <a:xfrm>
                <a:off x="381000" y="1981200"/>
                <a:ext cx="8448300" cy="2514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sz="2500" dirty="0"/>
                  <a:t>All these assessments acknowledge that the credibility of the  conclusions about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500" dirty="0"/>
                  <a:t> is a function of the rate of student participation in the assessment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A4457E-CB27-2213-7482-8513424D7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448300" cy="2514600"/>
              </a:xfrm>
              <a:prstGeom prst="rect">
                <a:avLst/>
              </a:prstGeom>
              <a:blipFill>
                <a:blip r:embed="rId2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3AC27A-7152-F51A-E2C3-36D24B4C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inform the reporting of participation rates in the assessment by,</a:t>
            </a:r>
          </a:p>
          <a:p>
            <a:r>
              <a:rPr lang="en-US" dirty="0"/>
              <a:t>Justifying theoretically why are student participation rates relevant for these assessments</a:t>
            </a:r>
          </a:p>
          <a:p>
            <a:r>
              <a:rPr lang="en-US" dirty="0"/>
              <a:t>Providing an estimation framework for this population parameter</a:t>
            </a:r>
          </a:p>
          <a:p>
            <a:r>
              <a:rPr lang="en-US" dirty="0"/>
              <a:t>Discussing reporting strategies that account for sampling variability in the estimation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2D219-314A-9532-C387-8F3085CC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</a:p>
        </p:txBody>
      </p:sp>
    </p:spTree>
    <p:extLst>
      <p:ext uri="{BB962C8B-B14F-4D97-AF65-F5344CB8AC3E}">
        <p14:creationId xmlns:p14="http://schemas.microsoft.com/office/powerpoint/2010/main" val="9730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sz="3200" b="1" dirty="0"/>
              <a:t>THE BASIC STRUCTURE</a:t>
            </a:r>
            <a:endParaRPr lang="en-US" sz="3200" b="1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115408-0B10-C8A6-778C-B5ECBF9BAE50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5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870341-0257-4E06-8559-331AF653415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96016" y="3910276"/>
                <a:ext cx="8640477" cy="1381261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en-US" sz="6500" dirty="0"/>
                  <a:t>Each member of the population is characterized by: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6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500" dirty="0"/>
                  <a:t>: a measure of student </a:t>
                </a:r>
                <a:r>
                  <a:rPr lang="en-US" sz="6500" i="1" dirty="0"/>
                  <a:t>i</a:t>
                </a:r>
                <a:r>
                  <a:rPr lang="en-US" sz="6500" dirty="0"/>
                  <a:t>’s achievement in the assessment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500" dirty="0"/>
                  <a:t>: Indicates whether student </a:t>
                </a:r>
                <a:r>
                  <a:rPr lang="en-US" sz="6500" i="1" dirty="0" err="1"/>
                  <a:t>i</a:t>
                </a:r>
                <a:r>
                  <a:rPr lang="en-US" sz="6500" i="1" dirty="0"/>
                  <a:t> </a:t>
                </a:r>
                <a:r>
                  <a:rPr lang="en-US" sz="6500" dirty="0"/>
                  <a:t>participates whenever sampled</a:t>
                </a:r>
                <a:endParaRPr lang="en-US" sz="65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870341-0257-4E06-8559-331AF6534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96016" y="3910276"/>
                <a:ext cx="8640477" cy="1381261"/>
              </a:xfrm>
              <a:blipFill>
                <a:blip r:embed="rId3"/>
                <a:stretch>
                  <a:fillRect l="-847" t="-9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585A7C1-F534-BFEE-2024-F5AB7F92288B}"/>
              </a:ext>
            </a:extLst>
          </p:cNvPr>
          <p:cNvSpPr>
            <a:spLocks/>
          </p:cNvSpPr>
          <p:nvPr/>
        </p:nvSpPr>
        <p:spPr>
          <a:xfrm>
            <a:off x="800814" y="1782518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D25D0-24D1-0B54-F15C-051EC960265F}"/>
              </a:ext>
            </a:extLst>
          </p:cNvPr>
          <p:cNvCxnSpPr>
            <a:cxnSpLocks/>
          </p:cNvCxnSpPr>
          <p:nvPr/>
        </p:nvCxnSpPr>
        <p:spPr>
          <a:xfrm>
            <a:off x="944830" y="2106554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A7859-668A-67B2-E67E-01FEC88EEFD3}"/>
              </a:ext>
            </a:extLst>
          </p:cNvPr>
          <p:cNvCxnSpPr>
            <a:cxnSpLocks/>
          </p:cNvCxnSpPr>
          <p:nvPr/>
        </p:nvCxnSpPr>
        <p:spPr>
          <a:xfrm flipH="1">
            <a:off x="707978" y="2919966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9F1CD5-0C52-2B93-A49C-2616B63B7779}"/>
              </a:ext>
            </a:extLst>
          </p:cNvPr>
          <p:cNvCxnSpPr>
            <a:cxnSpLocks/>
          </p:cNvCxnSpPr>
          <p:nvPr/>
        </p:nvCxnSpPr>
        <p:spPr>
          <a:xfrm>
            <a:off x="944831" y="2903872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922358-A5A8-727A-6AAF-E10A5912C881}"/>
              </a:ext>
            </a:extLst>
          </p:cNvPr>
          <p:cNvCxnSpPr>
            <a:cxnSpLocks/>
          </p:cNvCxnSpPr>
          <p:nvPr/>
        </p:nvCxnSpPr>
        <p:spPr>
          <a:xfrm>
            <a:off x="916550" y="2353964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4CC2F4-4CA8-5516-D341-19F97A142469}"/>
              </a:ext>
            </a:extLst>
          </p:cNvPr>
          <p:cNvCxnSpPr>
            <a:cxnSpLocks/>
          </p:cNvCxnSpPr>
          <p:nvPr/>
        </p:nvCxnSpPr>
        <p:spPr>
          <a:xfrm flipV="1">
            <a:off x="718286" y="2430590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6A3C7-4550-C2D4-1BC3-5057445F4AC1}"/>
                  </a:ext>
                </a:extLst>
              </p:cNvPr>
              <p:cNvSpPr txBox="1"/>
              <p:nvPr/>
            </p:nvSpPr>
            <p:spPr>
              <a:xfrm>
                <a:off x="539553" y="1422679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6A3C7-4550-C2D4-1BC3-5057445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422679"/>
                <a:ext cx="720027" cy="369332"/>
              </a:xfrm>
              <a:prstGeom prst="rect">
                <a:avLst/>
              </a:prstGeom>
              <a:blipFill>
                <a:blip r:embed="rId4"/>
                <a:stretch>
                  <a:fillRect r="-7627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9974AB6-81A0-6A55-A259-CAE5A02A7E89}"/>
              </a:ext>
            </a:extLst>
          </p:cNvPr>
          <p:cNvSpPr>
            <a:spLocks/>
          </p:cNvSpPr>
          <p:nvPr/>
        </p:nvSpPr>
        <p:spPr>
          <a:xfrm>
            <a:off x="1304870" y="1350439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1109F-F68E-516E-3402-3FD5D2FA2C85}"/>
              </a:ext>
            </a:extLst>
          </p:cNvPr>
          <p:cNvCxnSpPr>
            <a:cxnSpLocks/>
          </p:cNvCxnSpPr>
          <p:nvPr/>
        </p:nvCxnSpPr>
        <p:spPr>
          <a:xfrm>
            <a:off x="1448886" y="1674475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8AEA61-8D78-00EC-E2EF-44EB7A6DE965}"/>
              </a:ext>
            </a:extLst>
          </p:cNvPr>
          <p:cNvCxnSpPr>
            <a:cxnSpLocks/>
          </p:cNvCxnSpPr>
          <p:nvPr/>
        </p:nvCxnSpPr>
        <p:spPr>
          <a:xfrm flipH="1">
            <a:off x="1212034" y="2487887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E74A42-277A-8A59-23BD-67B522FF3F96}"/>
              </a:ext>
            </a:extLst>
          </p:cNvPr>
          <p:cNvCxnSpPr>
            <a:cxnSpLocks/>
          </p:cNvCxnSpPr>
          <p:nvPr/>
        </p:nvCxnSpPr>
        <p:spPr>
          <a:xfrm>
            <a:off x="1448887" y="2471793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CCB4AD-BED5-7065-C57A-1C3E4EA07148}"/>
              </a:ext>
            </a:extLst>
          </p:cNvPr>
          <p:cNvCxnSpPr>
            <a:cxnSpLocks/>
          </p:cNvCxnSpPr>
          <p:nvPr/>
        </p:nvCxnSpPr>
        <p:spPr>
          <a:xfrm>
            <a:off x="1420606" y="1921885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5AF460-9D3A-9618-F0BF-1D2DF933F587}"/>
              </a:ext>
            </a:extLst>
          </p:cNvPr>
          <p:cNvCxnSpPr>
            <a:cxnSpLocks/>
          </p:cNvCxnSpPr>
          <p:nvPr/>
        </p:nvCxnSpPr>
        <p:spPr>
          <a:xfrm flipV="1">
            <a:off x="1222342" y="1998511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B23F21-F0B1-0E9E-B3A7-534D0F94C056}"/>
                  </a:ext>
                </a:extLst>
              </p:cNvPr>
              <p:cNvSpPr txBox="1"/>
              <p:nvPr/>
            </p:nvSpPr>
            <p:spPr>
              <a:xfrm>
                <a:off x="1043609" y="990600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B23F21-F0B1-0E9E-B3A7-534D0F94C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990600"/>
                <a:ext cx="720027" cy="369332"/>
              </a:xfrm>
              <a:prstGeom prst="rect">
                <a:avLst/>
              </a:prstGeom>
              <a:blipFill>
                <a:blip r:embed="rId5"/>
                <a:stretch>
                  <a:fillRect r="-10169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648776C-021E-7B78-D59F-F1143D1BA317}"/>
              </a:ext>
            </a:extLst>
          </p:cNvPr>
          <p:cNvSpPr>
            <a:spLocks/>
          </p:cNvSpPr>
          <p:nvPr/>
        </p:nvSpPr>
        <p:spPr>
          <a:xfrm>
            <a:off x="1736971" y="1998542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75D4EB-FB69-8E6E-E353-0AF7D469DF18}"/>
              </a:ext>
            </a:extLst>
          </p:cNvPr>
          <p:cNvCxnSpPr>
            <a:cxnSpLocks/>
          </p:cNvCxnSpPr>
          <p:nvPr/>
        </p:nvCxnSpPr>
        <p:spPr>
          <a:xfrm>
            <a:off x="1880987" y="2322578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22A4F7-F87E-4CA7-7CDA-4BC393DCDF76}"/>
              </a:ext>
            </a:extLst>
          </p:cNvPr>
          <p:cNvCxnSpPr>
            <a:cxnSpLocks/>
          </p:cNvCxnSpPr>
          <p:nvPr/>
        </p:nvCxnSpPr>
        <p:spPr>
          <a:xfrm flipH="1">
            <a:off x="1644135" y="3135990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2DB7E1-A5E9-59F2-9B7D-363AF5F1A9CB}"/>
              </a:ext>
            </a:extLst>
          </p:cNvPr>
          <p:cNvCxnSpPr>
            <a:cxnSpLocks/>
          </p:cNvCxnSpPr>
          <p:nvPr/>
        </p:nvCxnSpPr>
        <p:spPr>
          <a:xfrm>
            <a:off x="1880988" y="3119896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B2591D-CCBA-9DF8-E39F-663A5468C607}"/>
              </a:ext>
            </a:extLst>
          </p:cNvPr>
          <p:cNvCxnSpPr>
            <a:cxnSpLocks/>
          </p:cNvCxnSpPr>
          <p:nvPr/>
        </p:nvCxnSpPr>
        <p:spPr>
          <a:xfrm>
            <a:off x="1852707" y="2569988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F1F499-DC75-CF74-36F7-BF99585F1BBC}"/>
              </a:ext>
            </a:extLst>
          </p:cNvPr>
          <p:cNvCxnSpPr>
            <a:cxnSpLocks/>
          </p:cNvCxnSpPr>
          <p:nvPr/>
        </p:nvCxnSpPr>
        <p:spPr>
          <a:xfrm flipV="1">
            <a:off x="1654443" y="2646614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6B9AD44-8846-7C1F-97D0-F07141C0BC76}"/>
              </a:ext>
            </a:extLst>
          </p:cNvPr>
          <p:cNvSpPr>
            <a:spLocks/>
          </p:cNvSpPr>
          <p:nvPr/>
        </p:nvSpPr>
        <p:spPr>
          <a:xfrm>
            <a:off x="2241027" y="1566463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5023F0-41E2-C56D-F243-AAA6D31F2F2B}"/>
              </a:ext>
            </a:extLst>
          </p:cNvPr>
          <p:cNvCxnSpPr>
            <a:cxnSpLocks/>
          </p:cNvCxnSpPr>
          <p:nvPr/>
        </p:nvCxnSpPr>
        <p:spPr>
          <a:xfrm>
            <a:off x="2385043" y="1890499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802CB-00E4-B15B-0B6F-0435A79BEA32}"/>
              </a:ext>
            </a:extLst>
          </p:cNvPr>
          <p:cNvCxnSpPr>
            <a:cxnSpLocks/>
          </p:cNvCxnSpPr>
          <p:nvPr/>
        </p:nvCxnSpPr>
        <p:spPr>
          <a:xfrm flipH="1">
            <a:off x="2148191" y="2703911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E41973-EC9C-7115-2BD9-EAED85DEBE50}"/>
              </a:ext>
            </a:extLst>
          </p:cNvPr>
          <p:cNvCxnSpPr>
            <a:cxnSpLocks/>
          </p:cNvCxnSpPr>
          <p:nvPr/>
        </p:nvCxnSpPr>
        <p:spPr>
          <a:xfrm>
            <a:off x="2385044" y="2687817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BAA03C-F807-0179-4C46-E581F506F77D}"/>
              </a:ext>
            </a:extLst>
          </p:cNvPr>
          <p:cNvCxnSpPr>
            <a:cxnSpLocks/>
          </p:cNvCxnSpPr>
          <p:nvPr/>
        </p:nvCxnSpPr>
        <p:spPr>
          <a:xfrm>
            <a:off x="2356763" y="2137909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15E74F-8CB3-C9C2-84AF-8890A2D2C099}"/>
              </a:ext>
            </a:extLst>
          </p:cNvPr>
          <p:cNvCxnSpPr>
            <a:cxnSpLocks/>
          </p:cNvCxnSpPr>
          <p:nvPr/>
        </p:nvCxnSpPr>
        <p:spPr>
          <a:xfrm flipV="1">
            <a:off x="2158499" y="2214535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E0B7A7-F07C-3456-C94A-B7371895FE9D}"/>
                  </a:ext>
                </a:extLst>
              </p:cNvPr>
              <p:cNvSpPr txBox="1"/>
              <p:nvPr/>
            </p:nvSpPr>
            <p:spPr>
              <a:xfrm>
                <a:off x="1979766" y="1206624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E0B7A7-F07C-3456-C94A-B7371895F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66" y="1206624"/>
                <a:ext cx="720027" cy="369332"/>
              </a:xfrm>
              <a:prstGeom prst="rect">
                <a:avLst/>
              </a:prstGeom>
              <a:blipFill>
                <a:blip r:embed="rId6"/>
                <a:stretch>
                  <a:fillRect r="-8475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DCCE6264-E0C9-7C69-CC8E-C738288535F6}"/>
              </a:ext>
            </a:extLst>
          </p:cNvPr>
          <p:cNvSpPr>
            <a:spLocks/>
          </p:cNvSpPr>
          <p:nvPr/>
        </p:nvSpPr>
        <p:spPr>
          <a:xfrm>
            <a:off x="2817038" y="1854526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35159D-B1F7-2BCA-4A11-ADA454133C76}"/>
              </a:ext>
            </a:extLst>
          </p:cNvPr>
          <p:cNvCxnSpPr>
            <a:cxnSpLocks/>
          </p:cNvCxnSpPr>
          <p:nvPr/>
        </p:nvCxnSpPr>
        <p:spPr>
          <a:xfrm>
            <a:off x="2961054" y="2178562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378FB0-8C48-0A22-7A50-B698B11A72ED}"/>
              </a:ext>
            </a:extLst>
          </p:cNvPr>
          <p:cNvCxnSpPr>
            <a:cxnSpLocks/>
          </p:cNvCxnSpPr>
          <p:nvPr/>
        </p:nvCxnSpPr>
        <p:spPr>
          <a:xfrm flipH="1">
            <a:off x="2724202" y="2991974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C22D52-EF71-42B4-FD33-2543BC0F2B9C}"/>
              </a:ext>
            </a:extLst>
          </p:cNvPr>
          <p:cNvCxnSpPr>
            <a:cxnSpLocks/>
          </p:cNvCxnSpPr>
          <p:nvPr/>
        </p:nvCxnSpPr>
        <p:spPr>
          <a:xfrm>
            <a:off x="2961055" y="2975880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E2C939-13AE-D3D8-27AD-993F5553AA32}"/>
              </a:ext>
            </a:extLst>
          </p:cNvPr>
          <p:cNvCxnSpPr>
            <a:cxnSpLocks/>
          </p:cNvCxnSpPr>
          <p:nvPr/>
        </p:nvCxnSpPr>
        <p:spPr>
          <a:xfrm>
            <a:off x="2932774" y="2425972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94D6DF-55FB-B419-9854-F1873EEDF06E}"/>
              </a:ext>
            </a:extLst>
          </p:cNvPr>
          <p:cNvCxnSpPr>
            <a:cxnSpLocks/>
          </p:cNvCxnSpPr>
          <p:nvPr/>
        </p:nvCxnSpPr>
        <p:spPr>
          <a:xfrm flipV="1">
            <a:off x="2734510" y="2502598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DA1047-266D-67A7-7D80-EA5795FF2201}"/>
                  </a:ext>
                </a:extLst>
              </p:cNvPr>
              <p:cNvSpPr txBox="1"/>
              <p:nvPr/>
            </p:nvSpPr>
            <p:spPr>
              <a:xfrm>
                <a:off x="2555777" y="1494687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DA1047-266D-67A7-7D80-EA5795FF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7" y="1494687"/>
                <a:ext cx="720027" cy="369332"/>
              </a:xfrm>
              <a:prstGeom prst="rect">
                <a:avLst/>
              </a:prstGeom>
              <a:blipFill>
                <a:blip r:embed="rId7"/>
                <a:stretch>
                  <a:fillRect r="-10169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3A45868C-BBD6-9B1D-287B-D0B07B2A15A4}"/>
              </a:ext>
            </a:extLst>
          </p:cNvPr>
          <p:cNvSpPr>
            <a:spLocks/>
          </p:cNvSpPr>
          <p:nvPr/>
        </p:nvSpPr>
        <p:spPr>
          <a:xfrm>
            <a:off x="3321094" y="1422447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216702-7552-C88B-4229-50CF991ADCD7}"/>
              </a:ext>
            </a:extLst>
          </p:cNvPr>
          <p:cNvCxnSpPr>
            <a:cxnSpLocks/>
          </p:cNvCxnSpPr>
          <p:nvPr/>
        </p:nvCxnSpPr>
        <p:spPr>
          <a:xfrm>
            <a:off x="3465110" y="1746483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726B8D-8FEC-3210-3BB8-4D1D98ABB6A4}"/>
              </a:ext>
            </a:extLst>
          </p:cNvPr>
          <p:cNvCxnSpPr>
            <a:cxnSpLocks/>
          </p:cNvCxnSpPr>
          <p:nvPr/>
        </p:nvCxnSpPr>
        <p:spPr>
          <a:xfrm flipH="1">
            <a:off x="3228258" y="2559895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354E6A-ADAE-663B-B53B-274F471620C9}"/>
              </a:ext>
            </a:extLst>
          </p:cNvPr>
          <p:cNvCxnSpPr>
            <a:cxnSpLocks/>
          </p:cNvCxnSpPr>
          <p:nvPr/>
        </p:nvCxnSpPr>
        <p:spPr>
          <a:xfrm>
            <a:off x="3465111" y="2543801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0BC6F1-8C9C-CB75-EEBD-9CF22ACED654}"/>
              </a:ext>
            </a:extLst>
          </p:cNvPr>
          <p:cNvCxnSpPr>
            <a:cxnSpLocks/>
          </p:cNvCxnSpPr>
          <p:nvPr/>
        </p:nvCxnSpPr>
        <p:spPr>
          <a:xfrm>
            <a:off x="3436830" y="1993893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58E153-76FE-4263-9055-DD54118CBC19}"/>
              </a:ext>
            </a:extLst>
          </p:cNvPr>
          <p:cNvCxnSpPr>
            <a:cxnSpLocks/>
          </p:cNvCxnSpPr>
          <p:nvPr/>
        </p:nvCxnSpPr>
        <p:spPr>
          <a:xfrm flipV="1">
            <a:off x="3238566" y="2070519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1E431D-BE2A-E3D5-BB58-BE8C1AA7D8F3}"/>
                  </a:ext>
                </a:extLst>
              </p:cNvPr>
              <p:cNvSpPr txBox="1"/>
              <p:nvPr/>
            </p:nvSpPr>
            <p:spPr>
              <a:xfrm>
                <a:off x="3058759" y="1060483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1E431D-BE2A-E3D5-BB58-BE8C1AA7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59" y="1060483"/>
                <a:ext cx="720027" cy="369332"/>
              </a:xfrm>
              <a:prstGeom prst="rect">
                <a:avLst/>
              </a:prstGeom>
              <a:blipFill>
                <a:blip r:embed="rId8"/>
                <a:stretch>
                  <a:fillRect r="-10169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53EFF632-B452-54F8-4608-1888B9F1B4B0}"/>
              </a:ext>
            </a:extLst>
          </p:cNvPr>
          <p:cNvSpPr>
            <a:spLocks/>
          </p:cNvSpPr>
          <p:nvPr/>
        </p:nvSpPr>
        <p:spPr>
          <a:xfrm>
            <a:off x="3753195" y="2070550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96AEE21-2800-2FCD-745B-C79B99796B09}"/>
              </a:ext>
            </a:extLst>
          </p:cNvPr>
          <p:cNvCxnSpPr>
            <a:cxnSpLocks/>
          </p:cNvCxnSpPr>
          <p:nvPr/>
        </p:nvCxnSpPr>
        <p:spPr>
          <a:xfrm>
            <a:off x="3897211" y="2394586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0AC914-0D3C-16CA-97A9-52370287DEFB}"/>
              </a:ext>
            </a:extLst>
          </p:cNvPr>
          <p:cNvCxnSpPr>
            <a:cxnSpLocks/>
          </p:cNvCxnSpPr>
          <p:nvPr/>
        </p:nvCxnSpPr>
        <p:spPr>
          <a:xfrm flipH="1">
            <a:off x="3660359" y="3207998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26D3D8-356E-7D6B-8462-35733EE930BA}"/>
              </a:ext>
            </a:extLst>
          </p:cNvPr>
          <p:cNvCxnSpPr>
            <a:cxnSpLocks/>
          </p:cNvCxnSpPr>
          <p:nvPr/>
        </p:nvCxnSpPr>
        <p:spPr>
          <a:xfrm>
            <a:off x="3897212" y="3191904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5AA444-DE44-054D-2535-9EA99CB1DAAC}"/>
              </a:ext>
            </a:extLst>
          </p:cNvPr>
          <p:cNvCxnSpPr>
            <a:cxnSpLocks/>
          </p:cNvCxnSpPr>
          <p:nvPr/>
        </p:nvCxnSpPr>
        <p:spPr>
          <a:xfrm>
            <a:off x="3868931" y="2641996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D64F74C-B499-9ABC-DBDC-A835465992CD}"/>
              </a:ext>
            </a:extLst>
          </p:cNvPr>
          <p:cNvCxnSpPr>
            <a:cxnSpLocks/>
          </p:cNvCxnSpPr>
          <p:nvPr/>
        </p:nvCxnSpPr>
        <p:spPr>
          <a:xfrm flipV="1">
            <a:off x="3670667" y="2718622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9E02E82-9F07-DE41-1DA1-42F9147E3E1C}"/>
              </a:ext>
            </a:extLst>
          </p:cNvPr>
          <p:cNvSpPr>
            <a:spLocks/>
          </p:cNvSpPr>
          <p:nvPr/>
        </p:nvSpPr>
        <p:spPr>
          <a:xfrm>
            <a:off x="4257251" y="1638471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19BACB-5ACE-2C5D-7290-24A6FB85F25E}"/>
              </a:ext>
            </a:extLst>
          </p:cNvPr>
          <p:cNvCxnSpPr>
            <a:cxnSpLocks/>
          </p:cNvCxnSpPr>
          <p:nvPr/>
        </p:nvCxnSpPr>
        <p:spPr>
          <a:xfrm>
            <a:off x="4401267" y="1962507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A5E38B-6372-F056-B295-F7A658CD2AEA}"/>
              </a:ext>
            </a:extLst>
          </p:cNvPr>
          <p:cNvCxnSpPr>
            <a:cxnSpLocks/>
          </p:cNvCxnSpPr>
          <p:nvPr/>
        </p:nvCxnSpPr>
        <p:spPr>
          <a:xfrm flipH="1">
            <a:off x="4164415" y="2775919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7C3347-75AF-F872-62AD-40116A6B3D26}"/>
              </a:ext>
            </a:extLst>
          </p:cNvPr>
          <p:cNvCxnSpPr>
            <a:cxnSpLocks/>
          </p:cNvCxnSpPr>
          <p:nvPr/>
        </p:nvCxnSpPr>
        <p:spPr>
          <a:xfrm>
            <a:off x="4401268" y="2759825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65EEA58-03DA-3F1E-038D-42B2D7C7EC60}"/>
              </a:ext>
            </a:extLst>
          </p:cNvPr>
          <p:cNvCxnSpPr>
            <a:cxnSpLocks/>
          </p:cNvCxnSpPr>
          <p:nvPr/>
        </p:nvCxnSpPr>
        <p:spPr>
          <a:xfrm>
            <a:off x="4372987" y="2209917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6C08E2E-2F94-2F06-0B5D-1A2AFA926ECE}"/>
              </a:ext>
            </a:extLst>
          </p:cNvPr>
          <p:cNvCxnSpPr>
            <a:cxnSpLocks/>
          </p:cNvCxnSpPr>
          <p:nvPr/>
        </p:nvCxnSpPr>
        <p:spPr>
          <a:xfrm flipV="1">
            <a:off x="4174723" y="2286543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98546C-4C25-9301-B51A-3D8B8D027A44}"/>
                  </a:ext>
                </a:extLst>
              </p:cNvPr>
              <p:cNvSpPr txBox="1"/>
              <p:nvPr/>
            </p:nvSpPr>
            <p:spPr>
              <a:xfrm>
                <a:off x="3995990" y="1278632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98546C-4C25-9301-B51A-3D8B8D027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90" y="1278632"/>
                <a:ext cx="720027" cy="369332"/>
              </a:xfrm>
              <a:prstGeom prst="rect">
                <a:avLst/>
              </a:prstGeom>
              <a:blipFill>
                <a:blip r:embed="rId9"/>
                <a:stretch>
                  <a:fillRect r="-9322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6F2AC-6901-8A16-9583-5E55E4734500}"/>
                  </a:ext>
                </a:extLst>
              </p:cNvPr>
              <p:cNvSpPr txBox="1"/>
              <p:nvPr/>
            </p:nvSpPr>
            <p:spPr>
              <a:xfrm>
                <a:off x="1475710" y="1575079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6F2AC-6901-8A16-9583-5E55E4734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10" y="1575079"/>
                <a:ext cx="720027" cy="369332"/>
              </a:xfrm>
              <a:prstGeom prst="rect">
                <a:avLst/>
              </a:prstGeom>
              <a:blipFill>
                <a:blip r:embed="rId10"/>
                <a:stretch>
                  <a:fillRect r="-10169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E3DCFC-7A58-DB43-9173-07488514393C}"/>
                  </a:ext>
                </a:extLst>
              </p:cNvPr>
              <p:cNvSpPr txBox="1"/>
              <p:nvPr/>
            </p:nvSpPr>
            <p:spPr>
              <a:xfrm>
                <a:off x="3491881" y="1701388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E3DCFC-7A58-DB43-9173-07488514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1" y="1701388"/>
                <a:ext cx="720027" cy="369332"/>
              </a:xfrm>
              <a:prstGeom prst="rect">
                <a:avLst/>
              </a:prstGeom>
              <a:blipFill>
                <a:blip r:embed="rId11"/>
                <a:stretch>
                  <a:fillRect r="-10169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8B2BAFE8-B43E-C2BE-20DC-F6F5BFA5D9F8}"/>
              </a:ext>
            </a:extLst>
          </p:cNvPr>
          <p:cNvSpPr>
            <a:spLocks/>
          </p:cNvSpPr>
          <p:nvPr/>
        </p:nvSpPr>
        <p:spPr>
          <a:xfrm>
            <a:off x="4833262" y="1934918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CCEFDA5-1D98-07E6-1CB6-7FC7E6141F0C}"/>
              </a:ext>
            </a:extLst>
          </p:cNvPr>
          <p:cNvCxnSpPr>
            <a:cxnSpLocks/>
          </p:cNvCxnSpPr>
          <p:nvPr/>
        </p:nvCxnSpPr>
        <p:spPr>
          <a:xfrm>
            <a:off x="4977278" y="2258954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3615F6-2345-DBDE-97A6-236722BC02EC}"/>
              </a:ext>
            </a:extLst>
          </p:cNvPr>
          <p:cNvCxnSpPr>
            <a:cxnSpLocks/>
          </p:cNvCxnSpPr>
          <p:nvPr/>
        </p:nvCxnSpPr>
        <p:spPr>
          <a:xfrm flipH="1">
            <a:off x="4740426" y="3072366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DE774B-7A98-CD53-03FD-46B09500ECC5}"/>
              </a:ext>
            </a:extLst>
          </p:cNvPr>
          <p:cNvCxnSpPr>
            <a:cxnSpLocks/>
          </p:cNvCxnSpPr>
          <p:nvPr/>
        </p:nvCxnSpPr>
        <p:spPr>
          <a:xfrm>
            <a:off x="4977279" y="3056272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48B9C4-2112-E4F1-979A-7B5205F5BA8E}"/>
              </a:ext>
            </a:extLst>
          </p:cNvPr>
          <p:cNvCxnSpPr>
            <a:cxnSpLocks/>
          </p:cNvCxnSpPr>
          <p:nvPr/>
        </p:nvCxnSpPr>
        <p:spPr>
          <a:xfrm>
            <a:off x="4948998" y="2506364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E061A18-CA7C-C71F-0FBD-47C28B3E2541}"/>
              </a:ext>
            </a:extLst>
          </p:cNvPr>
          <p:cNvCxnSpPr>
            <a:cxnSpLocks/>
          </p:cNvCxnSpPr>
          <p:nvPr/>
        </p:nvCxnSpPr>
        <p:spPr>
          <a:xfrm flipV="1">
            <a:off x="4750734" y="2582990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BE35FB-D05C-8FF2-5E92-0ED4686A085E}"/>
                  </a:ext>
                </a:extLst>
              </p:cNvPr>
              <p:cNvSpPr txBox="1"/>
              <p:nvPr/>
            </p:nvSpPr>
            <p:spPr>
              <a:xfrm>
                <a:off x="4572001" y="1575079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BE35FB-D05C-8FF2-5E92-0ED4686A0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575079"/>
                <a:ext cx="720027" cy="369332"/>
              </a:xfrm>
              <a:prstGeom prst="rect">
                <a:avLst/>
              </a:prstGeom>
              <a:blipFill>
                <a:blip r:embed="rId12"/>
                <a:stretch>
                  <a:fillRect r="-8475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E992308C-C5F5-D090-4F0B-06E19805BDFF}"/>
              </a:ext>
            </a:extLst>
          </p:cNvPr>
          <p:cNvSpPr>
            <a:spLocks/>
          </p:cNvSpPr>
          <p:nvPr/>
        </p:nvSpPr>
        <p:spPr>
          <a:xfrm>
            <a:off x="5337318" y="1502839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C87490-D6E0-A9A1-A16E-0226E7364703}"/>
              </a:ext>
            </a:extLst>
          </p:cNvPr>
          <p:cNvCxnSpPr>
            <a:cxnSpLocks/>
          </p:cNvCxnSpPr>
          <p:nvPr/>
        </p:nvCxnSpPr>
        <p:spPr>
          <a:xfrm>
            <a:off x="5481334" y="1826875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625AAFF-EB6E-6770-C20B-A476BD49D4A2}"/>
              </a:ext>
            </a:extLst>
          </p:cNvPr>
          <p:cNvCxnSpPr>
            <a:cxnSpLocks/>
          </p:cNvCxnSpPr>
          <p:nvPr/>
        </p:nvCxnSpPr>
        <p:spPr>
          <a:xfrm flipH="1">
            <a:off x="5244482" y="2640287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B0F7ED-32BD-8537-AEA5-47FCC0809A49}"/>
              </a:ext>
            </a:extLst>
          </p:cNvPr>
          <p:cNvCxnSpPr>
            <a:cxnSpLocks/>
          </p:cNvCxnSpPr>
          <p:nvPr/>
        </p:nvCxnSpPr>
        <p:spPr>
          <a:xfrm>
            <a:off x="5481335" y="2624193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B3B0280-9547-B423-F664-97E6F7B1C29F}"/>
              </a:ext>
            </a:extLst>
          </p:cNvPr>
          <p:cNvCxnSpPr>
            <a:cxnSpLocks/>
          </p:cNvCxnSpPr>
          <p:nvPr/>
        </p:nvCxnSpPr>
        <p:spPr>
          <a:xfrm>
            <a:off x="5453054" y="2074285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A8566FA-C1FE-DDDD-FB2B-4B00D0D55FEF}"/>
              </a:ext>
            </a:extLst>
          </p:cNvPr>
          <p:cNvCxnSpPr>
            <a:cxnSpLocks/>
          </p:cNvCxnSpPr>
          <p:nvPr/>
        </p:nvCxnSpPr>
        <p:spPr>
          <a:xfrm flipV="1">
            <a:off x="5254790" y="2150911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73145234-56D7-E449-453F-DACF0E1301EC}"/>
              </a:ext>
            </a:extLst>
          </p:cNvPr>
          <p:cNvSpPr>
            <a:spLocks/>
          </p:cNvSpPr>
          <p:nvPr/>
        </p:nvSpPr>
        <p:spPr>
          <a:xfrm>
            <a:off x="5769419" y="2150942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77A1A3-BAF7-DF09-7BF3-B6F606799D3B}"/>
              </a:ext>
            </a:extLst>
          </p:cNvPr>
          <p:cNvCxnSpPr>
            <a:cxnSpLocks/>
          </p:cNvCxnSpPr>
          <p:nvPr/>
        </p:nvCxnSpPr>
        <p:spPr>
          <a:xfrm>
            <a:off x="5913435" y="2474978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4993219-B170-A1B7-74AB-4CA6CBA01FCE}"/>
              </a:ext>
            </a:extLst>
          </p:cNvPr>
          <p:cNvCxnSpPr>
            <a:cxnSpLocks/>
          </p:cNvCxnSpPr>
          <p:nvPr/>
        </p:nvCxnSpPr>
        <p:spPr>
          <a:xfrm>
            <a:off x="5885155" y="2722388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7B2FF5-DBF0-3FC0-DC79-C21DAE541467}"/>
              </a:ext>
            </a:extLst>
          </p:cNvPr>
          <p:cNvCxnSpPr>
            <a:cxnSpLocks/>
          </p:cNvCxnSpPr>
          <p:nvPr/>
        </p:nvCxnSpPr>
        <p:spPr>
          <a:xfrm flipV="1">
            <a:off x="5686891" y="2799014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D2CD2548-EF63-879D-2D75-4E8F2D97135F}"/>
              </a:ext>
            </a:extLst>
          </p:cNvPr>
          <p:cNvSpPr>
            <a:spLocks/>
          </p:cNvSpPr>
          <p:nvPr/>
        </p:nvSpPr>
        <p:spPr>
          <a:xfrm>
            <a:off x="6273475" y="1718863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5290D4-DA36-EE5F-1866-3D53B7EEECD7}"/>
              </a:ext>
            </a:extLst>
          </p:cNvPr>
          <p:cNvCxnSpPr>
            <a:cxnSpLocks/>
          </p:cNvCxnSpPr>
          <p:nvPr/>
        </p:nvCxnSpPr>
        <p:spPr>
          <a:xfrm>
            <a:off x="6417491" y="2042899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CD6065-5DF6-08C9-E9DB-981DD2D13FD1}"/>
              </a:ext>
            </a:extLst>
          </p:cNvPr>
          <p:cNvCxnSpPr>
            <a:cxnSpLocks/>
          </p:cNvCxnSpPr>
          <p:nvPr/>
        </p:nvCxnSpPr>
        <p:spPr>
          <a:xfrm flipH="1">
            <a:off x="6180639" y="2856311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5390E60-05CD-F0B9-6B5C-BB9DA897B056}"/>
              </a:ext>
            </a:extLst>
          </p:cNvPr>
          <p:cNvCxnSpPr>
            <a:cxnSpLocks/>
          </p:cNvCxnSpPr>
          <p:nvPr/>
        </p:nvCxnSpPr>
        <p:spPr>
          <a:xfrm>
            <a:off x="6417492" y="2840217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B1291D3-C500-4D38-DBC0-525345552C4B}"/>
              </a:ext>
            </a:extLst>
          </p:cNvPr>
          <p:cNvCxnSpPr>
            <a:cxnSpLocks/>
          </p:cNvCxnSpPr>
          <p:nvPr/>
        </p:nvCxnSpPr>
        <p:spPr>
          <a:xfrm>
            <a:off x="6389211" y="2290309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4C21F8F-D0FC-B61D-0E2A-AC2C88CFB5FC}"/>
              </a:ext>
            </a:extLst>
          </p:cNvPr>
          <p:cNvCxnSpPr>
            <a:cxnSpLocks/>
          </p:cNvCxnSpPr>
          <p:nvPr/>
        </p:nvCxnSpPr>
        <p:spPr>
          <a:xfrm flipV="1">
            <a:off x="6190947" y="2366935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0A6C7A5-1FF1-8297-0476-9A25037503C9}"/>
                  </a:ext>
                </a:extLst>
              </p:cNvPr>
              <p:cNvSpPr txBox="1"/>
              <p:nvPr/>
            </p:nvSpPr>
            <p:spPr>
              <a:xfrm>
                <a:off x="6012214" y="1359024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0A6C7A5-1FF1-8297-0476-9A2503750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14" y="1359024"/>
                <a:ext cx="720027" cy="369332"/>
              </a:xfrm>
              <a:prstGeom prst="rect">
                <a:avLst/>
              </a:prstGeom>
              <a:blipFill>
                <a:blip r:embed="rId13"/>
                <a:stretch>
                  <a:fillRect r="-35593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A32DC35-5D1A-EF30-1EE8-11582240E0E7}"/>
              </a:ext>
            </a:extLst>
          </p:cNvPr>
          <p:cNvSpPr>
            <a:spLocks/>
          </p:cNvSpPr>
          <p:nvPr/>
        </p:nvSpPr>
        <p:spPr>
          <a:xfrm>
            <a:off x="6849486" y="2006926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2DC7910-5A05-2FF7-6DC4-942019D2724B}"/>
              </a:ext>
            </a:extLst>
          </p:cNvPr>
          <p:cNvCxnSpPr>
            <a:cxnSpLocks/>
          </p:cNvCxnSpPr>
          <p:nvPr/>
        </p:nvCxnSpPr>
        <p:spPr>
          <a:xfrm>
            <a:off x="6993502" y="2330962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B86481E-0D21-E49E-F649-E0E04619D0B0}"/>
              </a:ext>
            </a:extLst>
          </p:cNvPr>
          <p:cNvCxnSpPr>
            <a:cxnSpLocks/>
          </p:cNvCxnSpPr>
          <p:nvPr/>
        </p:nvCxnSpPr>
        <p:spPr>
          <a:xfrm flipH="1">
            <a:off x="6756650" y="3144374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3EA6B2F-2324-7DE8-57A2-1722137E8919}"/>
              </a:ext>
            </a:extLst>
          </p:cNvPr>
          <p:cNvCxnSpPr>
            <a:cxnSpLocks/>
          </p:cNvCxnSpPr>
          <p:nvPr/>
        </p:nvCxnSpPr>
        <p:spPr>
          <a:xfrm>
            <a:off x="6993503" y="3128280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D25E8EF-44E5-05A8-A9EE-C9A7FF52A101}"/>
              </a:ext>
            </a:extLst>
          </p:cNvPr>
          <p:cNvCxnSpPr>
            <a:cxnSpLocks/>
          </p:cNvCxnSpPr>
          <p:nvPr/>
        </p:nvCxnSpPr>
        <p:spPr>
          <a:xfrm>
            <a:off x="6965222" y="2578372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090AF7-4A0F-E54E-C6FA-A31BB90D0038}"/>
              </a:ext>
            </a:extLst>
          </p:cNvPr>
          <p:cNvCxnSpPr>
            <a:cxnSpLocks/>
          </p:cNvCxnSpPr>
          <p:nvPr/>
        </p:nvCxnSpPr>
        <p:spPr>
          <a:xfrm flipV="1">
            <a:off x="6766958" y="2654998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4F3BAB5-739E-DB4A-4534-2DE122D9F798}"/>
                  </a:ext>
                </a:extLst>
              </p:cNvPr>
              <p:cNvSpPr txBox="1"/>
              <p:nvPr/>
            </p:nvSpPr>
            <p:spPr>
              <a:xfrm>
                <a:off x="6588225" y="1647087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4F3BAB5-739E-DB4A-4534-2DE122D9F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647087"/>
                <a:ext cx="720027" cy="369332"/>
              </a:xfrm>
              <a:prstGeom prst="rect">
                <a:avLst/>
              </a:prstGeom>
              <a:blipFill>
                <a:blip r:embed="rId14"/>
                <a:stretch>
                  <a:fillRect r="-35593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0F5533B1-7F63-FAA4-A44D-838391FB5987}"/>
              </a:ext>
            </a:extLst>
          </p:cNvPr>
          <p:cNvSpPr>
            <a:spLocks/>
          </p:cNvSpPr>
          <p:nvPr/>
        </p:nvSpPr>
        <p:spPr>
          <a:xfrm>
            <a:off x="7353542" y="1574847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E2F5D4-1E7C-E992-6338-AC14659CFC4A}"/>
              </a:ext>
            </a:extLst>
          </p:cNvPr>
          <p:cNvCxnSpPr>
            <a:cxnSpLocks/>
          </p:cNvCxnSpPr>
          <p:nvPr/>
        </p:nvCxnSpPr>
        <p:spPr>
          <a:xfrm>
            <a:off x="7497558" y="1898883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0165F7-7384-EF58-2BCC-05D5DC8BD15E}"/>
              </a:ext>
            </a:extLst>
          </p:cNvPr>
          <p:cNvCxnSpPr>
            <a:cxnSpLocks/>
          </p:cNvCxnSpPr>
          <p:nvPr/>
        </p:nvCxnSpPr>
        <p:spPr>
          <a:xfrm flipH="1">
            <a:off x="7260706" y="2712295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688EAE6-5633-45DB-AF8B-82AE4284C5E2}"/>
              </a:ext>
            </a:extLst>
          </p:cNvPr>
          <p:cNvCxnSpPr>
            <a:cxnSpLocks/>
          </p:cNvCxnSpPr>
          <p:nvPr/>
        </p:nvCxnSpPr>
        <p:spPr>
          <a:xfrm>
            <a:off x="7497559" y="2696201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D3BCEC-8C2B-FE13-47E1-E75BF18E7372}"/>
              </a:ext>
            </a:extLst>
          </p:cNvPr>
          <p:cNvCxnSpPr>
            <a:cxnSpLocks/>
          </p:cNvCxnSpPr>
          <p:nvPr/>
        </p:nvCxnSpPr>
        <p:spPr>
          <a:xfrm>
            <a:off x="7469278" y="2146293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DAD6192-7CED-4ED2-3A12-50EEADA33B3D}"/>
              </a:ext>
            </a:extLst>
          </p:cNvPr>
          <p:cNvCxnSpPr>
            <a:cxnSpLocks/>
          </p:cNvCxnSpPr>
          <p:nvPr/>
        </p:nvCxnSpPr>
        <p:spPr>
          <a:xfrm flipV="1">
            <a:off x="7271014" y="2222919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F7700835-E00D-BFB3-88A0-854297AAD583}"/>
              </a:ext>
            </a:extLst>
          </p:cNvPr>
          <p:cNvSpPr>
            <a:spLocks/>
          </p:cNvSpPr>
          <p:nvPr/>
        </p:nvSpPr>
        <p:spPr>
          <a:xfrm>
            <a:off x="7785643" y="2222950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352EAB-B87D-4465-0F1B-EE20BBD0BC46}"/>
              </a:ext>
            </a:extLst>
          </p:cNvPr>
          <p:cNvCxnSpPr>
            <a:cxnSpLocks/>
          </p:cNvCxnSpPr>
          <p:nvPr/>
        </p:nvCxnSpPr>
        <p:spPr>
          <a:xfrm>
            <a:off x="7929659" y="2546986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9A8633F-24C6-C5E2-A311-8B558D7BE711}"/>
              </a:ext>
            </a:extLst>
          </p:cNvPr>
          <p:cNvCxnSpPr>
            <a:cxnSpLocks/>
          </p:cNvCxnSpPr>
          <p:nvPr/>
        </p:nvCxnSpPr>
        <p:spPr>
          <a:xfrm>
            <a:off x="7901379" y="2794396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70AA861-8668-C81B-87E7-CBF3C15DB40D}"/>
              </a:ext>
            </a:extLst>
          </p:cNvPr>
          <p:cNvCxnSpPr>
            <a:cxnSpLocks/>
          </p:cNvCxnSpPr>
          <p:nvPr/>
        </p:nvCxnSpPr>
        <p:spPr>
          <a:xfrm flipV="1">
            <a:off x="7703115" y="2871022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02C9E56D-78E1-2628-64A4-0C3D62549B56}"/>
              </a:ext>
            </a:extLst>
          </p:cNvPr>
          <p:cNvSpPr>
            <a:spLocks/>
          </p:cNvSpPr>
          <p:nvPr/>
        </p:nvSpPr>
        <p:spPr>
          <a:xfrm>
            <a:off x="8289699" y="1790871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CAB3CC4-C580-DCD4-CD95-EC259B1800DD}"/>
              </a:ext>
            </a:extLst>
          </p:cNvPr>
          <p:cNvCxnSpPr>
            <a:cxnSpLocks/>
          </p:cNvCxnSpPr>
          <p:nvPr/>
        </p:nvCxnSpPr>
        <p:spPr>
          <a:xfrm>
            <a:off x="8433715" y="2114907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B75944B-AC67-1EB9-CE0E-0B2FF8EE02B6}"/>
              </a:ext>
            </a:extLst>
          </p:cNvPr>
          <p:cNvCxnSpPr>
            <a:cxnSpLocks/>
          </p:cNvCxnSpPr>
          <p:nvPr/>
        </p:nvCxnSpPr>
        <p:spPr>
          <a:xfrm flipH="1">
            <a:off x="8196863" y="2928319"/>
            <a:ext cx="236852" cy="374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130EB14-8DF5-22A6-EC3B-E39EC9B014E9}"/>
              </a:ext>
            </a:extLst>
          </p:cNvPr>
          <p:cNvCxnSpPr>
            <a:cxnSpLocks/>
          </p:cNvCxnSpPr>
          <p:nvPr/>
        </p:nvCxnSpPr>
        <p:spPr>
          <a:xfrm>
            <a:off x="8433716" y="2912225"/>
            <a:ext cx="242741" cy="390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74A13C3-9C83-E94B-BDC4-9999604763C9}"/>
              </a:ext>
            </a:extLst>
          </p:cNvPr>
          <p:cNvCxnSpPr>
            <a:cxnSpLocks/>
          </p:cNvCxnSpPr>
          <p:nvPr/>
        </p:nvCxnSpPr>
        <p:spPr>
          <a:xfrm>
            <a:off x="8405435" y="2362317"/>
            <a:ext cx="245915" cy="2206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6D1A6B-EB0F-6042-D0CA-A8818633543D}"/>
              </a:ext>
            </a:extLst>
          </p:cNvPr>
          <p:cNvCxnSpPr>
            <a:cxnSpLocks/>
          </p:cNvCxnSpPr>
          <p:nvPr/>
        </p:nvCxnSpPr>
        <p:spPr>
          <a:xfrm flipV="1">
            <a:off x="8207171" y="2438943"/>
            <a:ext cx="201883" cy="161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E7F89DD-53DC-60DA-218F-893FF0C10BF5}"/>
                  </a:ext>
                </a:extLst>
              </p:cNvPr>
              <p:cNvSpPr txBox="1"/>
              <p:nvPr/>
            </p:nvSpPr>
            <p:spPr>
              <a:xfrm>
                <a:off x="8028438" y="1431032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E7F89DD-53DC-60DA-218F-893FF0C1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438" y="1431032"/>
                <a:ext cx="720027" cy="369332"/>
              </a:xfrm>
              <a:prstGeom prst="rect">
                <a:avLst/>
              </a:prstGeom>
              <a:blipFill>
                <a:blip r:embed="rId15"/>
                <a:stretch>
                  <a:fillRect r="-19492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FED491F-7F1C-BC7A-78A3-9DC9EB8B2F22}"/>
                  </a:ext>
                </a:extLst>
              </p:cNvPr>
              <p:cNvSpPr txBox="1"/>
              <p:nvPr/>
            </p:nvSpPr>
            <p:spPr>
              <a:xfrm>
                <a:off x="5508158" y="1727479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FED491F-7F1C-BC7A-78A3-9DC9EB8B2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58" y="1727479"/>
                <a:ext cx="720027" cy="369332"/>
              </a:xfrm>
              <a:prstGeom prst="rect">
                <a:avLst/>
              </a:prstGeom>
              <a:blipFill>
                <a:blip r:embed="rId16"/>
                <a:stretch>
                  <a:fillRect r="-34746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572B994-B4B7-4573-9048-64BA2A753310}"/>
                  </a:ext>
                </a:extLst>
              </p:cNvPr>
              <p:cNvSpPr txBox="1"/>
              <p:nvPr/>
            </p:nvSpPr>
            <p:spPr>
              <a:xfrm>
                <a:off x="7524329" y="1853788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572B994-B4B7-4573-9048-64BA2A75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9" y="1853788"/>
                <a:ext cx="720027" cy="369332"/>
              </a:xfrm>
              <a:prstGeom prst="rect">
                <a:avLst/>
              </a:prstGeom>
              <a:blipFill>
                <a:blip r:embed="rId17"/>
                <a:stretch>
                  <a:fillRect r="-1695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4D6320A-12F0-177F-B9FE-8A4521B5EB76}"/>
                  </a:ext>
                </a:extLst>
              </p:cNvPr>
              <p:cNvSpPr txBox="1"/>
              <p:nvPr/>
            </p:nvSpPr>
            <p:spPr>
              <a:xfrm>
                <a:off x="5076110" y="1134616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4D6320A-12F0-177F-B9FE-8A4521B5E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110" y="1134616"/>
                <a:ext cx="720027" cy="369332"/>
              </a:xfrm>
              <a:prstGeom prst="rect">
                <a:avLst/>
              </a:prstGeom>
              <a:blipFill>
                <a:blip r:embed="rId18"/>
                <a:stretch>
                  <a:fillRect r="-35593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3BCF9C1-68FE-0956-649D-816B2359FDFE}"/>
                  </a:ext>
                </a:extLst>
              </p:cNvPr>
              <p:cNvSpPr txBox="1"/>
              <p:nvPr/>
            </p:nvSpPr>
            <p:spPr>
              <a:xfrm>
                <a:off x="7092281" y="1134616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3BCF9C1-68FE-0956-649D-816B2359F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1" y="1134616"/>
                <a:ext cx="720027" cy="369332"/>
              </a:xfrm>
              <a:prstGeom prst="rect">
                <a:avLst/>
              </a:prstGeom>
              <a:blipFill>
                <a:blip r:embed="rId19"/>
                <a:stretch>
                  <a:fillRect r="-34454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6EEA33-F604-BA96-E33F-D9A0B277B33C}"/>
                  </a:ext>
                </a:extLst>
              </p:cNvPr>
              <p:cNvSpPr/>
              <p:nvPr/>
            </p:nvSpPr>
            <p:spPr>
              <a:xfrm>
                <a:off x="2385977" y="4277992"/>
                <a:ext cx="4409444" cy="18728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We want to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6EEA33-F604-BA96-E33F-D9A0B277B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77" y="4277992"/>
                <a:ext cx="4409444" cy="18728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63F7707-5D57-C5DB-1C41-F296142FF174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44A29A45-941A-F676-29B3-CF9C3BE93170}"/>
              </a:ext>
            </a:extLst>
          </p:cNvPr>
          <p:cNvSpPr>
            <a:spLocks/>
          </p:cNvSpPr>
          <p:nvPr/>
        </p:nvSpPr>
        <p:spPr>
          <a:xfrm>
            <a:off x="584790" y="2928604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92FC3E-8B08-E2CD-8F77-54594696DC9B}"/>
              </a:ext>
            </a:extLst>
          </p:cNvPr>
          <p:cNvCxnSpPr>
            <a:cxnSpLocks/>
          </p:cNvCxnSpPr>
          <p:nvPr/>
        </p:nvCxnSpPr>
        <p:spPr>
          <a:xfrm>
            <a:off x="728806" y="3252640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3E0180-AA24-0278-4FBF-C6D389F5D23D}"/>
              </a:ext>
            </a:extLst>
          </p:cNvPr>
          <p:cNvCxnSpPr>
            <a:cxnSpLocks/>
          </p:cNvCxnSpPr>
          <p:nvPr/>
        </p:nvCxnSpPr>
        <p:spPr>
          <a:xfrm flipH="1">
            <a:off x="491954" y="4066052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40A9C49-A208-FAB6-D25D-6D65BC821991}"/>
              </a:ext>
            </a:extLst>
          </p:cNvPr>
          <p:cNvCxnSpPr>
            <a:cxnSpLocks/>
          </p:cNvCxnSpPr>
          <p:nvPr/>
        </p:nvCxnSpPr>
        <p:spPr>
          <a:xfrm>
            <a:off x="728807" y="4049958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6DED3C6-0416-BAC5-7499-B7CA997F091F}"/>
              </a:ext>
            </a:extLst>
          </p:cNvPr>
          <p:cNvCxnSpPr>
            <a:cxnSpLocks/>
          </p:cNvCxnSpPr>
          <p:nvPr/>
        </p:nvCxnSpPr>
        <p:spPr>
          <a:xfrm>
            <a:off x="700526" y="3500050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B9975B-38F2-5F34-63CF-A05617D7FE0B}"/>
              </a:ext>
            </a:extLst>
          </p:cNvPr>
          <p:cNvCxnSpPr>
            <a:cxnSpLocks/>
          </p:cNvCxnSpPr>
          <p:nvPr/>
        </p:nvCxnSpPr>
        <p:spPr>
          <a:xfrm flipV="1">
            <a:off x="502262" y="3576676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B75C57-AEF1-67E0-8B25-31BE605B3E76}"/>
                  </a:ext>
                </a:extLst>
              </p:cNvPr>
              <p:cNvSpPr txBox="1"/>
              <p:nvPr/>
            </p:nvSpPr>
            <p:spPr>
              <a:xfrm>
                <a:off x="323529" y="2568765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B75C57-AEF1-67E0-8B25-31BE605B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568765"/>
                <a:ext cx="720027" cy="369332"/>
              </a:xfrm>
              <a:prstGeom prst="rect">
                <a:avLst/>
              </a:prstGeom>
              <a:blipFill>
                <a:blip r:embed="rId3"/>
                <a:stretch>
                  <a:fillRect r="-169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F99F2D84-3708-95F0-09CF-310433D545A5}"/>
              </a:ext>
            </a:extLst>
          </p:cNvPr>
          <p:cNvSpPr>
            <a:spLocks/>
          </p:cNvSpPr>
          <p:nvPr/>
        </p:nvSpPr>
        <p:spPr>
          <a:xfrm>
            <a:off x="1088846" y="2496525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DBF772-E686-4459-08D5-85CB5D91C7CB}"/>
              </a:ext>
            </a:extLst>
          </p:cNvPr>
          <p:cNvCxnSpPr>
            <a:cxnSpLocks/>
          </p:cNvCxnSpPr>
          <p:nvPr/>
        </p:nvCxnSpPr>
        <p:spPr>
          <a:xfrm>
            <a:off x="1232862" y="2820561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B9882D-2149-4816-3667-73735AB9B682}"/>
              </a:ext>
            </a:extLst>
          </p:cNvPr>
          <p:cNvCxnSpPr>
            <a:cxnSpLocks/>
          </p:cNvCxnSpPr>
          <p:nvPr/>
        </p:nvCxnSpPr>
        <p:spPr>
          <a:xfrm flipH="1">
            <a:off x="996010" y="3633973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AB2270-07B4-FB52-1792-9C64BEBE60F6}"/>
              </a:ext>
            </a:extLst>
          </p:cNvPr>
          <p:cNvCxnSpPr>
            <a:cxnSpLocks/>
          </p:cNvCxnSpPr>
          <p:nvPr/>
        </p:nvCxnSpPr>
        <p:spPr>
          <a:xfrm>
            <a:off x="1232863" y="3617879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BF42D18-9C0B-92DC-67DE-C626B5E0C852}"/>
              </a:ext>
            </a:extLst>
          </p:cNvPr>
          <p:cNvCxnSpPr>
            <a:cxnSpLocks/>
          </p:cNvCxnSpPr>
          <p:nvPr/>
        </p:nvCxnSpPr>
        <p:spPr>
          <a:xfrm>
            <a:off x="1204582" y="3067971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D3A756-A266-F711-13FE-99CC72D9CDBF}"/>
              </a:ext>
            </a:extLst>
          </p:cNvPr>
          <p:cNvCxnSpPr>
            <a:cxnSpLocks/>
          </p:cNvCxnSpPr>
          <p:nvPr/>
        </p:nvCxnSpPr>
        <p:spPr>
          <a:xfrm flipV="1">
            <a:off x="1006318" y="3144597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A69371-DC11-D797-0541-A36AA599A4EE}"/>
                  </a:ext>
                </a:extLst>
              </p:cNvPr>
              <p:cNvSpPr txBox="1"/>
              <p:nvPr/>
            </p:nvSpPr>
            <p:spPr>
              <a:xfrm>
                <a:off x="827585" y="2136686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A69371-DC11-D797-0541-A36AA599A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2136686"/>
                <a:ext cx="720027" cy="369332"/>
              </a:xfrm>
              <a:prstGeom prst="rect">
                <a:avLst/>
              </a:prstGeom>
              <a:blipFill>
                <a:blip r:embed="rId4"/>
                <a:stretch>
                  <a:fillRect r="-169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1718FA6D-D1D6-D82E-D480-921E12624371}"/>
              </a:ext>
            </a:extLst>
          </p:cNvPr>
          <p:cNvSpPr>
            <a:spLocks/>
          </p:cNvSpPr>
          <p:nvPr/>
        </p:nvSpPr>
        <p:spPr>
          <a:xfrm>
            <a:off x="1520947" y="3144628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12C06D8-D39A-C12A-5EC8-2E0C93440D91}"/>
              </a:ext>
            </a:extLst>
          </p:cNvPr>
          <p:cNvCxnSpPr>
            <a:cxnSpLocks/>
          </p:cNvCxnSpPr>
          <p:nvPr/>
        </p:nvCxnSpPr>
        <p:spPr>
          <a:xfrm>
            <a:off x="1664963" y="3468664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B04709-C941-F18D-2C1A-27E760EECA08}"/>
              </a:ext>
            </a:extLst>
          </p:cNvPr>
          <p:cNvCxnSpPr>
            <a:cxnSpLocks/>
          </p:cNvCxnSpPr>
          <p:nvPr/>
        </p:nvCxnSpPr>
        <p:spPr>
          <a:xfrm flipH="1">
            <a:off x="1428111" y="4282076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D4F09D-1466-709B-C98A-F1443AEFA8D8}"/>
              </a:ext>
            </a:extLst>
          </p:cNvPr>
          <p:cNvCxnSpPr>
            <a:cxnSpLocks/>
          </p:cNvCxnSpPr>
          <p:nvPr/>
        </p:nvCxnSpPr>
        <p:spPr>
          <a:xfrm>
            <a:off x="1664964" y="4265982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1611C7-FD5F-14A9-1747-9F9D51DF7CF9}"/>
              </a:ext>
            </a:extLst>
          </p:cNvPr>
          <p:cNvCxnSpPr>
            <a:cxnSpLocks/>
          </p:cNvCxnSpPr>
          <p:nvPr/>
        </p:nvCxnSpPr>
        <p:spPr>
          <a:xfrm>
            <a:off x="1636683" y="3716074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8C5D72B-D038-8568-4E3A-F8CED84A53FA}"/>
              </a:ext>
            </a:extLst>
          </p:cNvPr>
          <p:cNvCxnSpPr>
            <a:cxnSpLocks/>
          </p:cNvCxnSpPr>
          <p:nvPr/>
        </p:nvCxnSpPr>
        <p:spPr>
          <a:xfrm flipV="1">
            <a:off x="1438419" y="3792700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BD4FA156-BC4D-1A08-D3F5-290AB4D66199}"/>
              </a:ext>
            </a:extLst>
          </p:cNvPr>
          <p:cNvSpPr>
            <a:spLocks/>
          </p:cNvSpPr>
          <p:nvPr/>
        </p:nvSpPr>
        <p:spPr>
          <a:xfrm>
            <a:off x="2025003" y="2712549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90BD63-ADD5-4190-7ECB-8ED890947E6E}"/>
              </a:ext>
            </a:extLst>
          </p:cNvPr>
          <p:cNvCxnSpPr>
            <a:cxnSpLocks/>
          </p:cNvCxnSpPr>
          <p:nvPr/>
        </p:nvCxnSpPr>
        <p:spPr>
          <a:xfrm>
            <a:off x="2169019" y="3036585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BD577F-8D0F-9640-B50D-6F96A4E9A109}"/>
              </a:ext>
            </a:extLst>
          </p:cNvPr>
          <p:cNvCxnSpPr>
            <a:cxnSpLocks/>
          </p:cNvCxnSpPr>
          <p:nvPr/>
        </p:nvCxnSpPr>
        <p:spPr>
          <a:xfrm flipH="1">
            <a:off x="1932167" y="3849997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A9354B-F4F2-70C3-A158-781E43EAB9AB}"/>
              </a:ext>
            </a:extLst>
          </p:cNvPr>
          <p:cNvCxnSpPr>
            <a:cxnSpLocks/>
          </p:cNvCxnSpPr>
          <p:nvPr/>
        </p:nvCxnSpPr>
        <p:spPr>
          <a:xfrm>
            <a:off x="2169020" y="3833903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777BB3-EF7D-70F3-D93E-7BC2437B23C6}"/>
              </a:ext>
            </a:extLst>
          </p:cNvPr>
          <p:cNvCxnSpPr>
            <a:cxnSpLocks/>
          </p:cNvCxnSpPr>
          <p:nvPr/>
        </p:nvCxnSpPr>
        <p:spPr>
          <a:xfrm>
            <a:off x="2140739" y="3283995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3B2DA9B-23E9-48DD-24EC-4DB84910790B}"/>
              </a:ext>
            </a:extLst>
          </p:cNvPr>
          <p:cNvCxnSpPr>
            <a:cxnSpLocks/>
          </p:cNvCxnSpPr>
          <p:nvPr/>
        </p:nvCxnSpPr>
        <p:spPr>
          <a:xfrm flipV="1">
            <a:off x="1942475" y="3360621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ABD5033-E20D-E899-3C67-CC2BA68A5AAC}"/>
                  </a:ext>
                </a:extLst>
              </p:cNvPr>
              <p:cNvSpPr txBox="1"/>
              <p:nvPr/>
            </p:nvSpPr>
            <p:spPr>
              <a:xfrm>
                <a:off x="1763742" y="2352710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ABD5033-E20D-E899-3C67-CC2BA68A5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42" y="2352710"/>
                <a:ext cx="720027" cy="369332"/>
              </a:xfrm>
              <a:prstGeom prst="rect">
                <a:avLst/>
              </a:prstGeom>
              <a:blipFill>
                <a:blip r:embed="rId5"/>
                <a:stretch>
                  <a:fillRect r="-169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DC946552-67C9-7A64-6BB0-FB8CDA426BDD}"/>
              </a:ext>
            </a:extLst>
          </p:cNvPr>
          <p:cNvSpPr>
            <a:spLocks/>
          </p:cNvSpPr>
          <p:nvPr/>
        </p:nvSpPr>
        <p:spPr>
          <a:xfrm>
            <a:off x="2601014" y="3000612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CBF375-BB6E-E0F3-00FB-0AF571C98010}"/>
              </a:ext>
            </a:extLst>
          </p:cNvPr>
          <p:cNvCxnSpPr>
            <a:cxnSpLocks/>
          </p:cNvCxnSpPr>
          <p:nvPr/>
        </p:nvCxnSpPr>
        <p:spPr>
          <a:xfrm>
            <a:off x="2745030" y="3324648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ABCB77-7833-4682-4E85-291C09DFAD0C}"/>
              </a:ext>
            </a:extLst>
          </p:cNvPr>
          <p:cNvCxnSpPr>
            <a:cxnSpLocks/>
          </p:cNvCxnSpPr>
          <p:nvPr/>
        </p:nvCxnSpPr>
        <p:spPr>
          <a:xfrm flipH="1">
            <a:off x="2508178" y="4138060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AE411B-63B5-BF7B-127E-7B48938321EB}"/>
              </a:ext>
            </a:extLst>
          </p:cNvPr>
          <p:cNvCxnSpPr>
            <a:cxnSpLocks/>
          </p:cNvCxnSpPr>
          <p:nvPr/>
        </p:nvCxnSpPr>
        <p:spPr>
          <a:xfrm>
            <a:off x="2745031" y="4121966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800C1F-E719-2D76-6061-716A59FEF7F7}"/>
              </a:ext>
            </a:extLst>
          </p:cNvPr>
          <p:cNvCxnSpPr>
            <a:cxnSpLocks/>
          </p:cNvCxnSpPr>
          <p:nvPr/>
        </p:nvCxnSpPr>
        <p:spPr>
          <a:xfrm>
            <a:off x="2716750" y="3572058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078414-9274-BB98-4CE2-20FA7C592C3B}"/>
              </a:ext>
            </a:extLst>
          </p:cNvPr>
          <p:cNvCxnSpPr>
            <a:cxnSpLocks/>
          </p:cNvCxnSpPr>
          <p:nvPr/>
        </p:nvCxnSpPr>
        <p:spPr>
          <a:xfrm flipV="1">
            <a:off x="2518486" y="3648684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36C3414-6CA1-56B1-EA4D-179C538240C1}"/>
                  </a:ext>
                </a:extLst>
              </p:cNvPr>
              <p:cNvSpPr txBox="1"/>
              <p:nvPr/>
            </p:nvSpPr>
            <p:spPr>
              <a:xfrm>
                <a:off x="2339753" y="2640773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36C3414-6CA1-56B1-EA4D-179C53824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3" y="2640773"/>
                <a:ext cx="720027" cy="369332"/>
              </a:xfrm>
              <a:prstGeom prst="rect">
                <a:avLst/>
              </a:prstGeom>
              <a:blipFill>
                <a:blip r:embed="rId6"/>
                <a:stretch>
                  <a:fillRect r="-169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09D3FA5C-7426-6736-CB73-0AE0565D4D32}"/>
              </a:ext>
            </a:extLst>
          </p:cNvPr>
          <p:cNvSpPr>
            <a:spLocks/>
          </p:cNvSpPr>
          <p:nvPr/>
        </p:nvSpPr>
        <p:spPr>
          <a:xfrm>
            <a:off x="3105070" y="2568533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4C2CDE7-673A-BA59-859A-ADC66671140E}"/>
              </a:ext>
            </a:extLst>
          </p:cNvPr>
          <p:cNvCxnSpPr>
            <a:cxnSpLocks/>
          </p:cNvCxnSpPr>
          <p:nvPr/>
        </p:nvCxnSpPr>
        <p:spPr>
          <a:xfrm>
            <a:off x="3249086" y="2892569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92186E-A7E1-EE96-C507-6BA00EB87823}"/>
              </a:ext>
            </a:extLst>
          </p:cNvPr>
          <p:cNvCxnSpPr>
            <a:cxnSpLocks/>
          </p:cNvCxnSpPr>
          <p:nvPr/>
        </p:nvCxnSpPr>
        <p:spPr>
          <a:xfrm flipH="1">
            <a:off x="3012234" y="3705981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D06A43C-53FF-A954-096B-B867140542CB}"/>
              </a:ext>
            </a:extLst>
          </p:cNvPr>
          <p:cNvCxnSpPr>
            <a:cxnSpLocks/>
          </p:cNvCxnSpPr>
          <p:nvPr/>
        </p:nvCxnSpPr>
        <p:spPr>
          <a:xfrm>
            <a:off x="3249087" y="3689887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A5D739D-D15D-7E5B-F0E7-82396BDC2123}"/>
              </a:ext>
            </a:extLst>
          </p:cNvPr>
          <p:cNvCxnSpPr>
            <a:cxnSpLocks/>
          </p:cNvCxnSpPr>
          <p:nvPr/>
        </p:nvCxnSpPr>
        <p:spPr>
          <a:xfrm>
            <a:off x="3220806" y="3139979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19D6CE6-C320-129D-3019-3BE21DB7660C}"/>
              </a:ext>
            </a:extLst>
          </p:cNvPr>
          <p:cNvCxnSpPr>
            <a:cxnSpLocks/>
          </p:cNvCxnSpPr>
          <p:nvPr/>
        </p:nvCxnSpPr>
        <p:spPr>
          <a:xfrm flipV="1">
            <a:off x="3022542" y="3216605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719850-4756-F9FD-1506-B8AAE0EE24CE}"/>
                  </a:ext>
                </a:extLst>
              </p:cNvPr>
              <p:cNvSpPr txBox="1"/>
              <p:nvPr/>
            </p:nvSpPr>
            <p:spPr>
              <a:xfrm>
                <a:off x="2842735" y="2206569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719850-4756-F9FD-1506-B8AAE0EE2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35" y="2206569"/>
                <a:ext cx="720027" cy="369332"/>
              </a:xfrm>
              <a:prstGeom prst="rect">
                <a:avLst/>
              </a:prstGeom>
              <a:blipFill>
                <a:blip r:embed="rId7"/>
                <a:stretch>
                  <a:fillRect r="-169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:a16="http://schemas.microsoft.com/office/drawing/2014/main" id="{6F056613-C5AD-E0AF-DDD9-D930EACB788F}"/>
              </a:ext>
            </a:extLst>
          </p:cNvPr>
          <p:cNvSpPr>
            <a:spLocks/>
          </p:cNvSpPr>
          <p:nvPr/>
        </p:nvSpPr>
        <p:spPr>
          <a:xfrm>
            <a:off x="3537171" y="3216636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852797B-E4D4-D23A-57E5-90D38F713C03}"/>
              </a:ext>
            </a:extLst>
          </p:cNvPr>
          <p:cNvCxnSpPr>
            <a:cxnSpLocks/>
          </p:cNvCxnSpPr>
          <p:nvPr/>
        </p:nvCxnSpPr>
        <p:spPr>
          <a:xfrm>
            <a:off x="3681187" y="3540672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8967511-84B9-7369-FCD5-131A7F32EAC1}"/>
              </a:ext>
            </a:extLst>
          </p:cNvPr>
          <p:cNvCxnSpPr>
            <a:cxnSpLocks/>
          </p:cNvCxnSpPr>
          <p:nvPr/>
        </p:nvCxnSpPr>
        <p:spPr>
          <a:xfrm flipH="1">
            <a:off x="3444335" y="4354084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CC6083E-F8B2-F995-D834-476314B2AFED}"/>
              </a:ext>
            </a:extLst>
          </p:cNvPr>
          <p:cNvCxnSpPr>
            <a:cxnSpLocks/>
          </p:cNvCxnSpPr>
          <p:nvPr/>
        </p:nvCxnSpPr>
        <p:spPr>
          <a:xfrm>
            <a:off x="3681188" y="4337990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4758CCB-276D-D42C-2010-45EB4822383C}"/>
              </a:ext>
            </a:extLst>
          </p:cNvPr>
          <p:cNvCxnSpPr>
            <a:cxnSpLocks/>
          </p:cNvCxnSpPr>
          <p:nvPr/>
        </p:nvCxnSpPr>
        <p:spPr>
          <a:xfrm>
            <a:off x="3652907" y="3788082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8FD1F1-396B-BAD3-828A-7CB9823782C2}"/>
              </a:ext>
            </a:extLst>
          </p:cNvPr>
          <p:cNvCxnSpPr>
            <a:cxnSpLocks/>
          </p:cNvCxnSpPr>
          <p:nvPr/>
        </p:nvCxnSpPr>
        <p:spPr>
          <a:xfrm flipV="1">
            <a:off x="3454643" y="3864708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0D997421-3A20-BF1D-0F99-5117FDE6D3FF}"/>
              </a:ext>
            </a:extLst>
          </p:cNvPr>
          <p:cNvSpPr>
            <a:spLocks/>
          </p:cNvSpPr>
          <p:nvPr/>
        </p:nvSpPr>
        <p:spPr>
          <a:xfrm>
            <a:off x="4041227" y="2784557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23A8657-EF26-E009-0D0F-EDA87D186A09}"/>
              </a:ext>
            </a:extLst>
          </p:cNvPr>
          <p:cNvCxnSpPr>
            <a:cxnSpLocks/>
          </p:cNvCxnSpPr>
          <p:nvPr/>
        </p:nvCxnSpPr>
        <p:spPr>
          <a:xfrm>
            <a:off x="4185243" y="3108593"/>
            <a:ext cx="0" cy="936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0A7D26A-A956-A1CE-2469-9DFC001651A4}"/>
              </a:ext>
            </a:extLst>
          </p:cNvPr>
          <p:cNvCxnSpPr>
            <a:cxnSpLocks/>
          </p:cNvCxnSpPr>
          <p:nvPr/>
        </p:nvCxnSpPr>
        <p:spPr>
          <a:xfrm flipH="1">
            <a:off x="3948391" y="3922005"/>
            <a:ext cx="236852" cy="3748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05ACB3B-09A3-33DC-8841-3FA73C3F5A0E}"/>
              </a:ext>
            </a:extLst>
          </p:cNvPr>
          <p:cNvCxnSpPr>
            <a:cxnSpLocks/>
          </p:cNvCxnSpPr>
          <p:nvPr/>
        </p:nvCxnSpPr>
        <p:spPr>
          <a:xfrm>
            <a:off x="4185244" y="3905911"/>
            <a:ext cx="242741" cy="390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493DD17-A20C-9217-E6A3-CA40452CF2EB}"/>
              </a:ext>
            </a:extLst>
          </p:cNvPr>
          <p:cNvCxnSpPr>
            <a:cxnSpLocks/>
          </p:cNvCxnSpPr>
          <p:nvPr/>
        </p:nvCxnSpPr>
        <p:spPr>
          <a:xfrm>
            <a:off x="4156963" y="3356003"/>
            <a:ext cx="245915" cy="2206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52D7583-E9AD-2049-0DF7-8AFCF0E46D42}"/>
              </a:ext>
            </a:extLst>
          </p:cNvPr>
          <p:cNvCxnSpPr>
            <a:cxnSpLocks/>
          </p:cNvCxnSpPr>
          <p:nvPr/>
        </p:nvCxnSpPr>
        <p:spPr>
          <a:xfrm flipV="1">
            <a:off x="3958699" y="3432629"/>
            <a:ext cx="201883" cy="1615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E68479-DA56-0E72-0FA5-842B8DBFF4E3}"/>
                  </a:ext>
                </a:extLst>
              </p:cNvPr>
              <p:cNvSpPr txBox="1"/>
              <p:nvPr/>
            </p:nvSpPr>
            <p:spPr>
              <a:xfrm>
                <a:off x="3779966" y="2424718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E68479-DA56-0E72-0FA5-842B8DBFF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66" y="2424718"/>
                <a:ext cx="720027" cy="369332"/>
              </a:xfrm>
              <a:prstGeom prst="rect">
                <a:avLst/>
              </a:prstGeom>
              <a:blipFill>
                <a:blip r:embed="rId8"/>
                <a:stretch>
                  <a:fillRect r="-169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5A584880-8B2A-8168-371E-8CA84B0FEEE2}"/>
              </a:ext>
            </a:extLst>
          </p:cNvPr>
          <p:cNvSpPr>
            <a:spLocks/>
          </p:cNvSpPr>
          <p:nvPr/>
        </p:nvSpPr>
        <p:spPr>
          <a:xfrm>
            <a:off x="6201467" y="2928604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DBAE35-C850-B071-6BA1-C544438C223B}"/>
              </a:ext>
            </a:extLst>
          </p:cNvPr>
          <p:cNvCxnSpPr>
            <a:cxnSpLocks/>
          </p:cNvCxnSpPr>
          <p:nvPr/>
        </p:nvCxnSpPr>
        <p:spPr>
          <a:xfrm>
            <a:off x="6345483" y="3252640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EF6A6B6-281B-8F3B-DDAD-4CF1CCD08A61}"/>
              </a:ext>
            </a:extLst>
          </p:cNvPr>
          <p:cNvCxnSpPr>
            <a:cxnSpLocks/>
          </p:cNvCxnSpPr>
          <p:nvPr/>
        </p:nvCxnSpPr>
        <p:spPr>
          <a:xfrm flipH="1">
            <a:off x="6108631" y="4066052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2DCEF29-9026-098C-6F3B-0B824C5E7C3C}"/>
              </a:ext>
            </a:extLst>
          </p:cNvPr>
          <p:cNvCxnSpPr>
            <a:cxnSpLocks/>
          </p:cNvCxnSpPr>
          <p:nvPr/>
        </p:nvCxnSpPr>
        <p:spPr>
          <a:xfrm>
            <a:off x="6345484" y="4049958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B9AC043-BB93-2581-0778-35873D09FF13}"/>
              </a:ext>
            </a:extLst>
          </p:cNvPr>
          <p:cNvCxnSpPr>
            <a:cxnSpLocks/>
          </p:cNvCxnSpPr>
          <p:nvPr/>
        </p:nvCxnSpPr>
        <p:spPr>
          <a:xfrm>
            <a:off x="6317203" y="3500050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E595F12-8F7D-C798-4BC0-0C6C86BCAFBB}"/>
              </a:ext>
            </a:extLst>
          </p:cNvPr>
          <p:cNvCxnSpPr>
            <a:cxnSpLocks/>
          </p:cNvCxnSpPr>
          <p:nvPr/>
        </p:nvCxnSpPr>
        <p:spPr>
          <a:xfrm flipV="1">
            <a:off x="6118939" y="3576676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8ABE9E-E8C7-2B66-04EE-D36B147CB715}"/>
                  </a:ext>
                </a:extLst>
              </p:cNvPr>
              <p:cNvSpPr txBox="1"/>
              <p:nvPr/>
            </p:nvSpPr>
            <p:spPr>
              <a:xfrm>
                <a:off x="5940206" y="2568765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8ABE9E-E8C7-2B66-04EE-D36B147CB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06" y="2568765"/>
                <a:ext cx="720027" cy="369332"/>
              </a:xfrm>
              <a:prstGeom prst="rect">
                <a:avLst/>
              </a:prstGeom>
              <a:blipFill>
                <a:blip r:embed="rId9"/>
                <a:stretch>
                  <a:fillRect r="-840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A5E272BC-BA9B-AA3B-994D-78F683E3D633}"/>
              </a:ext>
            </a:extLst>
          </p:cNvPr>
          <p:cNvSpPr>
            <a:spLocks/>
          </p:cNvSpPr>
          <p:nvPr/>
        </p:nvSpPr>
        <p:spPr>
          <a:xfrm>
            <a:off x="6705523" y="2496525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30957F7-E35F-5C6B-1715-865AB5A42EDE}"/>
              </a:ext>
            </a:extLst>
          </p:cNvPr>
          <p:cNvCxnSpPr>
            <a:cxnSpLocks/>
          </p:cNvCxnSpPr>
          <p:nvPr/>
        </p:nvCxnSpPr>
        <p:spPr>
          <a:xfrm>
            <a:off x="6849539" y="2820561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2872BAD-2D50-DB5A-014F-0C5A180CDD9B}"/>
              </a:ext>
            </a:extLst>
          </p:cNvPr>
          <p:cNvCxnSpPr>
            <a:cxnSpLocks/>
          </p:cNvCxnSpPr>
          <p:nvPr/>
        </p:nvCxnSpPr>
        <p:spPr>
          <a:xfrm flipH="1">
            <a:off x="6612687" y="3633973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5B2ADD1-CED1-9415-40E8-5B0627656836}"/>
              </a:ext>
            </a:extLst>
          </p:cNvPr>
          <p:cNvCxnSpPr>
            <a:cxnSpLocks/>
          </p:cNvCxnSpPr>
          <p:nvPr/>
        </p:nvCxnSpPr>
        <p:spPr>
          <a:xfrm>
            <a:off x="6849540" y="3617879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CAE37D3-4249-9F1F-B6C0-CC59103D4F08}"/>
              </a:ext>
            </a:extLst>
          </p:cNvPr>
          <p:cNvCxnSpPr>
            <a:cxnSpLocks/>
          </p:cNvCxnSpPr>
          <p:nvPr/>
        </p:nvCxnSpPr>
        <p:spPr>
          <a:xfrm>
            <a:off x="6821259" y="3067971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8D0B876-A163-6823-2A03-0C33E2EA9729}"/>
              </a:ext>
            </a:extLst>
          </p:cNvPr>
          <p:cNvCxnSpPr>
            <a:cxnSpLocks/>
          </p:cNvCxnSpPr>
          <p:nvPr/>
        </p:nvCxnSpPr>
        <p:spPr>
          <a:xfrm flipV="1">
            <a:off x="6622995" y="3144597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2474429-5DC0-59D3-A34E-38663C05B3C8}"/>
                  </a:ext>
                </a:extLst>
              </p:cNvPr>
              <p:cNvSpPr txBox="1"/>
              <p:nvPr/>
            </p:nvSpPr>
            <p:spPr>
              <a:xfrm>
                <a:off x="6444209" y="2136686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2474429-5DC0-59D3-A34E-38663C05B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9" y="2136686"/>
                <a:ext cx="720027" cy="369332"/>
              </a:xfrm>
              <a:prstGeom prst="rect">
                <a:avLst/>
              </a:prstGeom>
              <a:blipFill>
                <a:blip r:embed="rId10"/>
                <a:stretch>
                  <a:fillRect r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>
            <a:extLst>
              <a:ext uri="{FF2B5EF4-FFF2-40B4-BE49-F238E27FC236}">
                <a16:creationId xmlns:a16="http://schemas.microsoft.com/office/drawing/2014/main" id="{E1CEB5A2-7C1F-3929-7801-18E8EF2D8B5E}"/>
              </a:ext>
            </a:extLst>
          </p:cNvPr>
          <p:cNvSpPr>
            <a:spLocks/>
          </p:cNvSpPr>
          <p:nvPr/>
        </p:nvSpPr>
        <p:spPr>
          <a:xfrm>
            <a:off x="7137571" y="3144628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DACC030-FD69-5C1D-05C8-B990A5C51B79}"/>
              </a:ext>
            </a:extLst>
          </p:cNvPr>
          <p:cNvCxnSpPr>
            <a:cxnSpLocks/>
          </p:cNvCxnSpPr>
          <p:nvPr/>
        </p:nvCxnSpPr>
        <p:spPr>
          <a:xfrm>
            <a:off x="7281587" y="3468664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F0E67B7-04BF-1D94-E306-0A508C2A7656}"/>
              </a:ext>
            </a:extLst>
          </p:cNvPr>
          <p:cNvCxnSpPr>
            <a:cxnSpLocks/>
          </p:cNvCxnSpPr>
          <p:nvPr/>
        </p:nvCxnSpPr>
        <p:spPr>
          <a:xfrm flipH="1">
            <a:off x="7044735" y="4282076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C7F04FC-244E-F91D-1601-1B3ED9DA2ACB}"/>
              </a:ext>
            </a:extLst>
          </p:cNvPr>
          <p:cNvCxnSpPr>
            <a:cxnSpLocks/>
          </p:cNvCxnSpPr>
          <p:nvPr/>
        </p:nvCxnSpPr>
        <p:spPr>
          <a:xfrm>
            <a:off x="7281588" y="4265982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2FE63E7-4299-41EA-58D6-E0F6C6BF71C6}"/>
              </a:ext>
            </a:extLst>
          </p:cNvPr>
          <p:cNvCxnSpPr>
            <a:cxnSpLocks/>
          </p:cNvCxnSpPr>
          <p:nvPr/>
        </p:nvCxnSpPr>
        <p:spPr>
          <a:xfrm>
            <a:off x="7253307" y="3716074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C342FB7-7948-76BF-6B0D-A594E60B45B9}"/>
              </a:ext>
            </a:extLst>
          </p:cNvPr>
          <p:cNvCxnSpPr>
            <a:cxnSpLocks/>
          </p:cNvCxnSpPr>
          <p:nvPr/>
        </p:nvCxnSpPr>
        <p:spPr>
          <a:xfrm flipV="1">
            <a:off x="7055043" y="3792700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E7F649AB-B096-C01A-4C72-D4EC56CE49F6}"/>
              </a:ext>
            </a:extLst>
          </p:cNvPr>
          <p:cNvSpPr>
            <a:spLocks/>
          </p:cNvSpPr>
          <p:nvPr/>
        </p:nvSpPr>
        <p:spPr>
          <a:xfrm>
            <a:off x="7641627" y="2712549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8A04FC4-8A90-C2A7-FF07-54713244F478}"/>
              </a:ext>
            </a:extLst>
          </p:cNvPr>
          <p:cNvCxnSpPr>
            <a:cxnSpLocks/>
          </p:cNvCxnSpPr>
          <p:nvPr/>
        </p:nvCxnSpPr>
        <p:spPr>
          <a:xfrm>
            <a:off x="7785643" y="3036585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2D47F92-A4E0-BE95-D9D9-765D5CADDF77}"/>
              </a:ext>
            </a:extLst>
          </p:cNvPr>
          <p:cNvCxnSpPr>
            <a:cxnSpLocks/>
          </p:cNvCxnSpPr>
          <p:nvPr/>
        </p:nvCxnSpPr>
        <p:spPr>
          <a:xfrm flipH="1">
            <a:off x="7548791" y="3849997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E196667-D046-CE42-7CA7-2DC3F475C655}"/>
              </a:ext>
            </a:extLst>
          </p:cNvPr>
          <p:cNvCxnSpPr>
            <a:cxnSpLocks/>
          </p:cNvCxnSpPr>
          <p:nvPr/>
        </p:nvCxnSpPr>
        <p:spPr>
          <a:xfrm>
            <a:off x="7785644" y="3833903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86F8B7-80DD-85F6-EEC1-AE9E8AA66FCA}"/>
              </a:ext>
            </a:extLst>
          </p:cNvPr>
          <p:cNvCxnSpPr>
            <a:cxnSpLocks/>
          </p:cNvCxnSpPr>
          <p:nvPr/>
        </p:nvCxnSpPr>
        <p:spPr>
          <a:xfrm>
            <a:off x="7757363" y="3283995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5CEC55C-0CE4-F53F-D2AF-02197C125565}"/>
              </a:ext>
            </a:extLst>
          </p:cNvPr>
          <p:cNvCxnSpPr>
            <a:cxnSpLocks/>
          </p:cNvCxnSpPr>
          <p:nvPr/>
        </p:nvCxnSpPr>
        <p:spPr>
          <a:xfrm flipV="1">
            <a:off x="7559099" y="3360621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A3910A-1C9B-60DE-11EA-2D93C991E859}"/>
                  </a:ext>
                </a:extLst>
              </p:cNvPr>
              <p:cNvSpPr txBox="1"/>
              <p:nvPr/>
            </p:nvSpPr>
            <p:spPr>
              <a:xfrm>
                <a:off x="7380366" y="2352710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A3910A-1C9B-60DE-11EA-2D93C991E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66" y="2352710"/>
                <a:ext cx="720027" cy="369332"/>
              </a:xfrm>
              <a:prstGeom prst="rect">
                <a:avLst/>
              </a:prstGeom>
              <a:blipFill>
                <a:blip r:embed="rId11"/>
                <a:stretch>
                  <a:fillRect r="-1695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D02D1C9-DCAA-E8CD-A8DA-CABF84DCD699}"/>
                  </a:ext>
                </a:extLst>
              </p:cNvPr>
              <p:cNvSpPr txBox="1"/>
              <p:nvPr/>
            </p:nvSpPr>
            <p:spPr>
              <a:xfrm>
                <a:off x="1259686" y="2721165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D02D1C9-DCAA-E8CD-A8DA-CABF84DC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86" y="2721165"/>
                <a:ext cx="720027" cy="369332"/>
              </a:xfrm>
              <a:prstGeom prst="rect">
                <a:avLst/>
              </a:prstGeom>
              <a:blipFill>
                <a:blip r:embed="rId12"/>
                <a:stretch>
                  <a:fillRect r="-169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FA9E65B-24D8-C388-F81F-E625521CEC20}"/>
                  </a:ext>
                </a:extLst>
              </p:cNvPr>
              <p:cNvSpPr txBox="1"/>
              <p:nvPr/>
            </p:nvSpPr>
            <p:spPr>
              <a:xfrm>
                <a:off x="3275857" y="2847474"/>
                <a:ext cx="7200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FA9E65B-24D8-C388-F81F-E625521C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7" y="2847474"/>
                <a:ext cx="720027" cy="369332"/>
              </a:xfrm>
              <a:prstGeom prst="rect">
                <a:avLst/>
              </a:prstGeom>
              <a:blipFill>
                <a:blip r:embed="rId13"/>
                <a:stretch>
                  <a:fillRect r="-169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BD573F3-1339-F489-9741-BE3C6E1C2A80}"/>
                  </a:ext>
                </a:extLst>
              </p:cNvPr>
              <p:cNvSpPr txBox="1"/>
              <p:nvPr/>
            </p:nvSpPr>
            <p:spPr>
              <a:xfrm>
                <a:off x="6876257" y="2703458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BD573F3-1339-F489-9741-BE3C6E1C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7" y="2703458"/>
                <a:ext cx="720027" cy="369332"/>
              </a:xfrm>
              <a:prstGeom prst="rect">
                <a:avLst/>
              </a:prstGeom>
              <a:blipFill>
                <a:blip r:embed="rId14"/>
                <a:stretch>
                  <a:fillRect r="-1695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2AC920F-A516-3B2E-DD22-0E99A1071C54}"/>
                  </a:ext>
                </a:extLst>
              </p:cNvPr>
              <p:cNvSpPr txBox="1"/>
              <p:nvPr/>
            </p:nvSpPr>
            <p:spPr>
              <a:xfrm>
                <a:off x="275194" y="810905"/>
                <a:ext cx="4129117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92D050"/>
                    </a:solidFill>
                  </a:rPr>
                  <a:t>Students that participate whenever sampled</a:t>
                </a:r>
              </a:p>
              <a:p>
                <a:pPr algn="ctr"/>
                <a:r>
                  <a:rPr lang="en-US" sz="2500" b="1" dirty="0">
                    <a:solidFill>
                      <a:srgbClr val="92D05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5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5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5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2AC920F-A516-3B2E-DD22-0E99A107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4" y="810905"/>
                <a:ext cx="4129117" cy="1246495"/>
              </a:xfrm>
              <a:prstGeom prst="rect">
                <a:avLst/>
              </a:prstGeom>
              <a:blipFill>
                <a:blip r:embed="rId15"/>
                <a:stretch>
                  <a:fillRect t="-3902" b="-10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55DDAA1-39C7-C618-577D-F1771311C1E3}"/>
              </a:ext>
            </a:extLst>
          </p:cNvPr>
          <p:cNvSpPr>
            <a:spLocks/>
          </p:cNvSpPr>
          <p:nvPr/>
        </p:nvSpPr>
        <p:spPr>
          <a:xfrm>
            <a:off x="5121347" y="3288644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FDA073-C6EE-9474-A69C-0594A8EBE8E0}"/>
              </a:ext>
            </a:extLst>
          </p:cNvPr>
          <p:cNvCxnSpPr>
            <a:cxnSpLocks/>
          </p:cNvCxnSpPr>
          <p:nvPr/>
        </p:nvCxnSpPr>
        <p:spPr>
          <a:xfrm>
            <a:off x="5265363" y="3612680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AACC94-D13E-D541-BEC8-8DF943E88D12}"/>
              </a:ext>
            </a:extLst>
          </p:cNvPr>
          <p:cNvCxnSpPr>
            <a:cxnSpLocks/>
          </p:cNvCxnSpPr>
          <p:nvPr/>
        </p:nvCxnSpPr>
        <p:spPr>
          <a:xfrm flipH="1">
            <a:off x="5028511" y="4426092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C34DF-CD57-4A78-25BF-21F44F01CED3}"/>
              </a:ext>
            </a:extLst>
          </p:cNvPr>
          <p:cNvCxnSpPr>
            <a:cxnSpLocks/>
          </p:cNvCxnSpPr>
          <p:nvPr/>
        </p:nvCxnSpPr>
        <p:spPr>
          <a:xfrm>
            <a:off x="5265364" y="4409998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515C6F-4168-769D-ED1B-4A53A43E91D2}"/>
              </a:ext>
            </a:extLst>
          </p:cNvPr>
          <p:cNvCxnSpPr>
            <a:cxnSpLocks/>
          </p:cNvCxnSpPr>
          <p:nvPr/>
        </p:nvCxnSpPr>
        <p:spPr>
          <a:xfrm>
            <a:off x="5237083" y="3860090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1A3458-A251-5EF8-3D48-31C9FEA98376}"/>
              </a:ext>
            </a:extLst>
          </p:cNvPr>
          <p:cNvCxnSpPr>
            <a:cxnSpLocks/>
          </p:cNvCxnSpPr>
          <p:nvPr/>
        </p:nvCxnSpPr>
        <p:spPr>
          <a:xfrm flipV="1">
            <a:off x="5038819" y="3936716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70463C-52BA-C2FF-098D-2193099D0BFB}"/>
                  </a:ext>
                </a:extLst>
              </p:cNvPr>
              <p:cNvSpPr txBox="1"/>
              <p:nvPr/>
            </p:nvSpPr>
            <p:spPr>
              <a:xfrm>
                <a:off x="4860086" y="2928805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70463C-52BA-C2FF-098D-2193099D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86" y="2928805"/>
                <a:ext cx="720027" cy="369332"/>
              </a:xfrm>
              <a:prstGeom prst="rect">
                <a:avLst/>
              </a:prstGeom>
              <a:blipFill>
                <a:blip r:embed="rId16"/>
                <a:stretch>
                  <a:fillRect r="-1695" b="-9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2C5D61FC-F293-68E9-F6CF-1004281B51DE}"/>
              </a:ext>
            </a:extLst>
          </p:cNvPr>
          <p:cNvSpPr>
            <a:spLocks/>
          </p:cNvSpPr>
          <p:nvPr/>
        </p:nvSpPr>
        <p:spPr>
          <a:xfrm>
            <a:off x="5625403" y="2856565"/>
            <a:ext cx="303496" cy="358638"/>
          </a:xfrm>
          <a:custGeom>
            <a:avLst/>
            <a:gdLst>
              <a:gd name="connsiteX0" fmla="*/ 0 w 303496"/>
              <a:gd name="connsiteY0" fmla="*/ 179319 h 358638"/>
              <a:gd name="connsiteX1" fmla="*/ 151748 w 303496"/>
              <a:gd name="connsiteY1" fmla="*/ 0 h 358638"/>
              <a:gd name="connsiteX2" fmla="*/ 303496 w 303496"/>
              <a:gd name="connsiteY2" fmla="*/ 179319 h 358638"/>
              <a:gd name="connsiteX3" fmla="*/ 151748 w 303496"/>
              <a:gd name="connsiteY3" fmla="*/ 358638 h 358638"/>
              <a:gd name="connsiteX4" fmla="*/ 0 w 303496"/>
              <a:gd name="connsiteY4" fmla="*/ 179319 h 3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96" h="358638" extrusionOk="0">
                <a:moveTo>
                  <a:pt x="0" y="179319"/>
                </a:moveTo>
                <a:cubicBezTo>
                  <a:pt x="-2034" y="76534"/>
                  <a:pt x="75462" y="-3354"/>
                  <a:pt x="151748" y="0"/>
                </a:cubicBezTo>
                <a:cubicBezTo>
                  <a:pt x="236409" y="1807"/>
                  <a:pt x="290258" y="86456"/>
                  <a:pt x="303496" y="179319"/>
                </a:cubicBezTo>
                <a:cubicBezTo>
                  <a:pt x="292454" y="268772"/>
                  <a:pt x="250025" y="353260"/>
                  <a:pt x="151748" y="358638"/>
                </a:cubicBezTo>
                <a:cubicBezTo>
                  <a:pt x="57873" y="348145"/>
                  <a:pt x="8085" y="284480"/>
                  <a:pt x="0" y="179319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6534B8-33B7-8A6C-BAFE-B863410AE5E2}"/>
              </a:ext>
            </a:extLst>
          </p:cNvPr>
          <p:cNvCxnSpPr>
            <a:cxnSpLocks/>
          </p:cNvCxnSpPr>
          <p:nvPr/>
        </p:nvCxnSpPr>
        <p:spPr>
          <a:xfrm>
            <a:off x="5769419" y="3180601"/>
            <a:ext cx="0" cy="936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BAD3C7-2332-5F41-ABC1-90A3BFFFB7C9}"/>
              </a:ext>
            </a:extLst>
          </p:cNvPr>
          <p:cNvCxnSpPr>
            <a:cxnSpLocks/>
          </p:cNvCxnSpPr>
          <p:nvPr/>
        </p:nvCxnSpPr>
        <p:spPr>
          <a:xfrm flipH="1">
            <a:off x="5532567" y="3994013"/>
            <a:ext cx="236852" cy="3748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7006B1-5D3F-F628-60DF-034478DDECEC}"/>
              </a:ext>
            </a:extLst>
          </p:cNvPr>
          <p:cNvCxnSpPr>
            <a:cxnSpLocks/>
          </p:cNvCxnSpPr>
          <p:nvPr/>
        </p:nvCxnSpPr>
        <p:spPr>
          <a:xfrm>
            <a:off x="5769420" y="3977919"/>
            <a:ext cx="242741" cy="3908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5F0FE-64DE-5C1F-DF29-1D2D99624907}"/>
              </a:ext>
            </a:extLst>
          </p:cNvPr>
          <p:cNvCxnSpPr>
            <a:cxnSpLocks/>
          </p:cNvCxnSpPr>
          <p:nvPr/>
        </p:nvCxnSpPr>
        <p:spPr>
          <a:xfrm>
            <a:off x="5741139" y="3428011"/>
            <a:ext cx="245915" cy="2206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FDD55D-D3E9-CC90-9AC2-57257B05826A}"/>
              </a:ext>
            </a:extLst>
          </p:cNvPr>
          <p:cNvCxnSpPr>
            <a:cxnSpLocks/>
          </p:cNvCxnSpPr>
          <p:nvPr/>
        </p:nvCxnSpPr>
        <p:spPr>
          <a:xfrm flipV="1">
            <a:off x="5542875" y="3504637"/>
            <a:ext cx="201883" cy="1615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D9493E-DF59-1873-EF43-E3FD2FF9D226}"/>
                  </a:ext>
                </a:extLst>
              </p:cNvPr>
              <p:cNvSpPr txBox="1"/>
              <p:nvPr/>
            </p:nvSpPr>
            <p:spPr>
              <a:xfrm>
                <a:off x="5292134" y="2424718"/>
                <a:ext cx="7200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D9493E-DF59-1873-EF43-E3FD2FF9D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34" y="2424718"/>
                <a:ext cx="720027" cy="369332"/>
              </a:xfrm>
              <a:prstGeom prst="rect">
                <a:avLst/>
              </a:prstGeom>
              <a:blipFill>
                <a:blip r:embed="rId17"/>
                <a:stretch>
                  <a:fillRect r="-169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CB89AB-BACA-A709-D7D2-93BBE46A46D1}"/>
                  </a:ext>
                </a:extLst>
              </p:cNvPr>
              <p:cNvSpPr txBox="1"/>
              <p:nvPr/>
            </p:nvSpPr>
            <p:spPr>
              <a:xfrm>
                <a:off x="4419600" y="838200"/>
                <a:ext cx="4433917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00B0F0"/>
                    </a:solidFill>
                  </a:rPr>
                  <a:t>Students that do not participate whenever sampled</a:t>
                </a:r>
              </a:p>
              <a:p>
                <a:pPr algn="ctr"/>
                <a:r>
                  <a:rPr lang="en-US" sz="2500" b="1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5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5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5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CB89AB-BACA-A709-D7D2-93BBE46A4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838200"/>
                <a:ext cx="4433917" cy="1246495"/>
              </a:xfrm>
              <a:prstGeom prst="rect">
                <a:avLst/>
              </a:prstGeom>
              <a:blipFill>
                <a:blip r:embed="rId18"/>
                <a:stretch>
                  <a:fillRect l="-963" t="-4412" r="-963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29D94F-5703-FC49-AF20-30A878C5B4D1}"/>
                  </a:ext>
                </a:extLst>
              </p:cNvPr>
              <p:cNvSpPr/>
              <p:nvPr/>
            </p:nvSpPr>
            <p:spPr>
              <a:xfrm>
                <a:off x="1088846" y="5334000"/>
                <a:ext cx="2131959" cy="7130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29D94F-5703-FC49-AF20-30A878C5B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46" y="5334000"/>
                <a:ext cx="2131959" cy="7130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6D1B5-9600-66D8-5A00-FC9657C55BCD}"/>
                  </a:ext>
                </a:extLst>
              </p:cNvPr>
              <p:cNvSpPr/>
              <p:nvPr/>
            </p:nvSpPr>
            <p:spPr>
              <a:xfrm>
                <a:off x="5869041" y="5334000"/>
                <a:ext cx="2131959" cy="7130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6D1B5-9600-66D8-5A00-FC9657C55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041" y="5334000"/>
                <a:ext cx="2131959" cy="71309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E74131B-6CE6-EAAB-6C0B-16CBABB86181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7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THE EVENT PROBABILITY OF PARTICIPATION</a:t>
            </a:r>
            <a:endParaRPr lang="en-US" sz="3200" b="1" noProof="0" dirty="0"/>
          </a:p>
          <a:p>
            <a:pPr marL="0" indent="0">
              <a:buNone/>
            </a:pPr>
            <a:r>
              <a:rPr lang="en-US" b="1" dirty="0"/>
              <a:t>ITS RELEVANCE</a:t>
            </a:r>
            <a:endParaRPr lang="en-US" b="1" noProof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115408-0B10-C8A6-778C-B5ECBF9BAE50}"/>
              </a:ext>
            </a:extLst>
          </p:cNvPr>
          <p:cNvSpPr txBox="1">
            <a:spLocks/>
          </p:cNvSpPr>
          <p:nvPr/>
        </p:nvSpPr>
        <p:spPr>
          <a:xfrm>
            <a:off x="6831397" y="201053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4BC630-D9DF-8346-86A1-E0AD32A259FA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2498"/>
      </p:ext>
    </p:extLst>
  </p:cSld>
  <p:clrMapOvr>
    <a:masterClrMapping/>
  </p:clrMapOvr>
</p:sld>
</file>

<file path=ppt/theme/theme1.xml><?xml version="1.0" encoding="utf-8"?>
<a:theme xmlns:a="http://schemas.openxmlformats.org/drawingml/2006/main" name="PPTX_Master_Template_blue">
  <a:themeElements>
    <a:clrScheme name="IE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1A15"/>
      </a:accent1>
      <a:accent2>
        <a:srgbClr val="0071B9"/>
      </a:accent2>
      <a:accent3>
        <a:srgbClr val="FDDA6B"/>
      </a:accent3>
      <a:accent4>
        <a:srgbClr val="55585A"/>
      </a:accent4>
      <a:accent5>
        <a:srgbClr val="CCCDD0"/>
      </a:accent5>
      <a:accent6>
        <a:srgbClr val="D91A15"/>
      </a:accent6>
      <a:hlink>
        <a:srgbClr val="0071B9"/>
      </a:hlink>
      <a:folHlink>
        <a:srgbClr val="55585A"/>
      </a:folHlink>
    </a:clrScheme>
    <a:fontScheme name="IEA">
      <a:majorFont>
        <a:latin typeface="Lato Black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 Master Template blue 4_3.pptx" id="{FF455E0F-0241-4EB2-B5F2-37BC88E13027}" vid="{3A28982F-BB96-4E70-BD42-8113D7B64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6CD0A-02E3-444B-8B6B-354049094691}"/>
</file>

<file path=customXml/itemProps2.xml><?xml version="1.0" encoding="utf-8"?>
<ds:datastoreItem xmlns:ds="http://schemas.openxmlformats.org/officeDocument/2006/customXml" ds:itemID="{7D2066AF-264A-4E1F-84F3-66C03324DEAE}"/>
</file>

<file path=docProps/app.xml><?xml version="1.0" encoding="utf-8"?>
<Properties xmlns="http://schemas.openxmlformats.org/officeDocument/2006/extended-properties" xmlns:vt="http://schemas.openxmlformats.org/officeDocument/2006/docPropsVTypes">
  <Template>PPTX Master Template blue_4_3</Template>
  <TotalTime>0</TotalTime>
  <Words>891</Words>
  <Application>Microsoft Office PowerPoint</Application>
  <PresentationFormat>On-screen Show (4:3)</PresentationFormat>
  <Paragraphs>240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Lato</vt:lpstr>
      <vt:lpstr>Lato Black</vt:lpstr>
      <vt:lpstr>Lato Regular</vt:lpstr>
      <vt:lpstr>Symbol</vt:lpstr>
      <vt:lpstr>PPTX_Master_Template_blue</vt:lpstr>
      <vt:lpstr>The rate of student participation in large-scale educational assessments:  What is it and why do we care</vt:lpstr>
      <vt:lpstr>Large-scale educational assessments</vt:lpstr>
      <vt:lpstr>PowerPoint Presentation</vt:lpstr>
      <vt:lpstr>PowerPoint Presentation</vt:lpstr>
      <vt:lpstr>Objective </vt:lpstr>
      <vt:lpstr>PowerPoint Presentation</vt:lpstr>
      <vt:lpstr>PowerPoint Presentation</vt:lpstr>
      <vt:lpstr>PowerPoint Presentation</vt:lpstr>
      <vt:lpstr>PowerPoint Presentation</vt:lpstr>
      <vt:lpstr>Relevance for P(y)</vt:lpstr>
      <vt:lpstr>Relevance for P(y)</vt:lpstr>
      <vt:lpstr>PowerPoint Presentation</vt:lpstr>
      <vt:lpstr>Sampling design</vt:lpstr>
      <vt:lpstr>Sampling design</vt:lpstr>
      <vt:lpstr>Response probability</vt:lpstr>
      <vt:lpstr>Estimating the probability of participation</vt:lpstr>
      <vt:lpstr>Estimating the probability of participation</vt:lpstr>
      <vt:lpstr>Sampling design</vt:lpstr>
      <vt:lpstr>Estimating the probability of participation</vt:lpstr>
      <vt:lpstr>Sampling design</vt:lpstr>
      <vt:lpstr>Estimating the probability of participation</vt:lpstr>
      <vt:lpstr>Thank you!</vt:lpstr>
      <vt:lpstr>PowerPoint Presentation</vt:lpstr>
      <vt:lpstr>Statistical inference</vt:lpstr>
      <vt:lpstr>Statistical inference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Diego Cortes</dc:creator>
  <cp:lastModifiedBy>Dr. Diego Cortes</cp:lastModifiedBy>
  <cp:revision>42</cp:revision>
  <dcterms:created xsi:type="dcterms:W3CDTF">2024-06-13T13:18:31Z</dcterms:created>
  <dcterms:modified xsi:type="dcterms:W3CDTF">2024-08-05T14:45:56Z</dcterms:modified>
</cp:coreProperties>
</file>