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54" r:id="rId4"/>
    <p:sldMasterId id="2147483711" r:id="rId5"/>
  </p:sldMasterIdLst>
  <p:notesMasterIdLst>
    <p:notesMasterId r:id="rId21"/>
  </p:notesMasterIdLst>
  <p:handoutMasterIdLst>
    <p:handoutMasterId r:id="rId22"/>
  </p:handoutMasterIdLst>
  <p:sldIdLst>
    <p:sldId id="261" r:id="rId6"/>
    <p:sldId id="264" r:id="rId7"/>
    <p:sldId id="257" r:id="rId8"/>
    <p:sldId id="359" r:id="rId9"/>
    <p:sldId id="269" r:id="rId10"/>
    <p:sldId id="394" r:id="rId11"/>
    <p:sldId id="395" r:id="rId12"/>
    <p:sldId id="350" r:id="rId13"/>
    <p:sldId id="387" r:id="rId14"/>
    <p:sldId id="396" r:id="rId15"/>
    <p:sldId id="397" r:id="rId16"/>
    <p:sldId id="398" r:id="rId17"/>
    <p:sldId id="390" r:id="rId18"/>
    <p:sldId id="362" r:id="rId19"/>
    <p:sldId id="399" r:id="rId20"/>
  </p:sldIdLst>
  <p:sldSz cx="9144000" cy="5143500" type="screen16x9"/>
  <p:notesSz cx="7315200" cy="9601200"/>
  <p:custDataLst>
    <p:tags r:id="rId23"/>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26">
          <p15:clr>
            <a:srgbClr val="A4A3A4"/>
          </p15:clr>
        </p15:guide>
        <p15:guide id="2" orient="horz" pos="2548">
          <p15:clr>
            <a:srgbClr val="A4A3A4"/>
          </p15:clr>
        </p15:guide>
        <p15:guide id="3" orient="horz" pos="1620">
          <p15:clr>
            <a:srgbClr val="A4A3A4"/>
          </p15:clr>
        </p15:guide>
        <p15:guide id="4" orient="horz" pos="613">
          <p15:clr>
            <a:srgbClr val="A4A3A4"/>
          </p15:clr>
        </p15:guide>
        <p15:guide id="5" orient="horz" pos="754">
          <p15:clr>
            <a:srgbClr val="A4A3A4"/>
          </p15:clr>
        </p15:guide>
        <p15:guide id="6" orient="horz" pos="2887">
          <p15:clr>
            <a:srgbClr val="A4A3A4"/>
          </p15:clr>
        </p15:guide>
        <p15:guide id="7" pos="5674">
          <p15:clr>
            <a:srgbClr val="A4A3A4"/>
          </p15:clr>
        </p15:guide>
        <p15:guide id="8" pos="3663">
          <p15:clr>
            <a:srgbClr val="A4A3A4"/>
          </p15:clr>
        </p15:guide>
        <p15:guide id="9" pos="259">
          <p15:clr>
            <a:srgbClr val="A4A3A4"/>
          </p15:clr>
        </p15:guide>
        <p15:guide id="10" pos="2880">
          <p15:clr>
            <a:srgbClr val="A4A3A4"/>
          </p15:clr>
        </p15:guide>
        <p15:guide id="11" pos="86">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en, Xi" initials="CX" lastIdx="5" clrIdx="0">
    <p:extLst>
      <p:ext uri="{19B8F6BF-5375-455C-9EA6-DF929625EA0E}">
        <p15:presenceInfo xmlns:p15="http://schemas.microsoft.com/office/powerpoint/2012/main" userId="Chen, Xi"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00"/>
    <a:srgbClr val="BD4F19"/>
    <a:srgbClr val="0F2C52"/>
    <a:srgbClr val="51748A"/>
    <a:srgbClr val="006699"/>
    <a:srgbClr val="78787A"/>
    <a:srgbClr val="FFFFFF"/>
    <a:srgbClr val="D9D9D9"/>
    <a:srgbClr val="4D4F53"/>
    <a:srgbClr val="BF57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3" autoAdjust="0"/>
    <p:restoredTop sz="96781" autoAdjust="0"/>
  </p:normalViewPr>
  <p:slideViewPr>
    <p:cSldViewPr snapToGrid="0" snapToObjects="1">
      <p:cViewPr varScale="1">
        <p:scale>
          <a:sx n="84" d="100"/>
          <a:sy n="84" d="100"/>
        </p:scale>
        <p:origin x="76" y="132"/>
      </p:cViewPr>
      <p:guideLst>
        <p:guide orient="horz" pos="926"/>
        <p:guide orient="horz" pos="2548"/>
        <p:guide orient="horz" pos="1620"/>
        <p:guide orient="horz" pos="613"/>
        <p:guide orient="horz" pos="754"/>
        <p:guide orient="horz" pos="2887"/>
        <p:guide pos="5674"/>
        <p:guide pos="3663"/>
        <p:guide pos="259"/>
        <p:guide pos="2880"/>
        <p:guide pos="86"/>
      </p:guideLst>
    </p:cSldViewPr>
  </p:slideViewPr>
  <p:outlineViewPr>
    <p:cViewPr>
      <p:scale>
        <a:sx n="33" d="100"/>
        <a:sy n="33" d="100"/>
      </p:scale>
      <p:origin x="296" y="0"/>
    </p:cViewPr>
  </p:outlineViewPr>
  <p:notesTextViewPr>
    <p:cViewPr>
      <p:scale>
        <a:sx n="100" d="100"/>
        <a:sy n="100" d="100"/>
      </p:scale>
      <p:origin x="0" y="0"/>
    </p:cViewPr>
  </p:notesTextViewPr>
  <p:sorterViewPr>
    <p:cViewPr varScale="1">
      <p:scale>
        <a:sx n="100" d="100"/>
        <a:sy n="100" d="100"/>
      </p:scale>
      <p:origin x="0" y="0"/>
    </p:cViewPr>
  </p:sorterViewPr>
  <p:notesViewPr>
    <p:cSldViewPr snapToGrid="0" snapToObjects="1">
      <p:cViewPr varScale="1">
        <p:scale>
          <a:sx n="56" d="100"/>
          <a:sy n="56" d="100"/>
        </p:scale>
        <p:origin x="2136"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commentAuthors" Target="commentAuthor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ags" Target="tags/tag1.xml"/><Relationship Id="rId28"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handoutMaster" Target="handoutMasters/handout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dirty="0"/>
          </a:p>
        </p:txBody>
      </p:sp>
      <p:sp>
        <p:nvSpPr>
          <p:cNvPr id="3" name="Date Placeholder 2"/>
          <p:cNvSpPr>
            <a:spLocks noGrp="1"/>
          </p:cNvSpPr>
          <p:nvPr>
            <p:ph type="dt" sz="quarter" idx="1"/>
          </p:nvPr>
        </p:nvSpPr>
        <p:spPr>
          <a:xfrm>
            <a:off x="4143587" y="0"/>
            <a:ext cx="3169920" cy="480060"/>
          </a:xfrm>
          <a:prstGeom prst="rect">
            <a:avLst/>
          </a:prstGeom>
        </p:spPr>
        <p:txBody>
          <a:bodyPr vert="horz" lIns="96661" tIns="48331" rIns="96661" bIns="48331" rtlCol="0"/>
          <a:lstStyle>
            <a:lvl1pPr algn="r">
              <a:defRPr sz="1300"/>
            </a:lvl1pPr>
          </a:lstStyle>
          <a:p>
            <a:fld id="{ECD7D3A2-31E4-8E42-BFE4-E1D5C718E739}" type="datetimeFigureOut">
              <a:rPr lang="en-US" smtClean="0"/>
              <a:pPr/>
              <a:t>8/5/2024</a:t>
            </a:fld>
            <a:endParaRPr lang="en-US" dirty="0"/>
          </a:p>
        </p:txBody>
      </p:sp>
      <p:sp>
        <p:nvSpPr>
          <p:cNvPr id="4" name="Footer Placeholder 3"/>
          <p:cNvSpPr>
            <a:spLocks noGrp="1"/>
          </p:cNvSpPr>
          <p:nvPr>
            <p:ph type="ftr" sz="quarter" idx="2"/>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dirty="0"/>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61" tIns="48331" rIns="96661" bIns="48331" rtlCol="0" anchor="b"/>
          <a:lstStyle>
            <a:lvl1pPr algn="r">
              <a:defRPr sz="1300"/>
            </a:lvl1pPr>
          </a:lstStyle>
          <a:p>
            <a:fld id="{E598F7A4-CE3D-804B-A1DB-4079A629C97B}" type="slidenum">
              <a:rPr lang="en-US" smtClean="0"/>
              <a:pPr/>
              <a:t>‹#›</a:t>
            </a:fld>
            <a:endParaRPr lang="en-US" dirty="0"/>
          </a:p>
        </p:txBody>
      </p:sp>
    </p:spTree>
    <p:extLst>
      <p:ext uri="{BB962C8B-B14F-4D97-AF65-F5344CB8AC3E}">
        <p14:creationId xmlns:p14="http://schemas.microsoft.com/office/powerpoint/2010/main" val="329567984"/>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dirty="0"/>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A20E2176-2878-124F-9D1F-E150291074BD}" type="datetimeFigureOut">
              <a:rPr lang="en-US" smtClean="0"/>
              <a:pPr/>
              <a:t>8/5/2024</a:t>
            </a:fld>
            <a:endParaRPr lang="en-US" dirty="0"/>
          </a:p>
        </p:txBody>
      </p:sp>
      <p:sp>
        <p:nvSpPr>
          <p:cNvPr id="4" name="Slide Image Placeholder 3"/>
          <p:cNvSpPr>
            <a:spLocks noGrp="1" noRot="1" noChangeAspect="1"/>
          </p:cNvSpPr>
          <p:nvPr>
            <p:ph type="sldImg" idx="2"/>
          </p:nvPr>
        </p:nvSpPr>
        <p:spPr>
          <a:xfrm>
            <a:off x="457200" y="720725"/>
            <a:ext cx="6400800" cy="3600450"/>
          </a:xfrm>
          <a:prstGeom prst="rect">
            <a:avLst/>
          </a:prstGeom>
          <a:noFill/>
          <a:ln w="12700">
            <a:solidFill>
              <a:prstClr val="black"/>
            </a:solidFill>
          </a:ln>
        </p:spPr>
        <p:txBody>
          <a:bodyPr vert="horz" lIns="96661" tIns="48331" rIns="96661" bIns="48331" rtlCol="0" anchor="ctr"/>
          <a:lstStyle/>
          <a:p>
            <a:endParaRPr lang="en-US" dirty="0"/>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dirty="0"/>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13D3DDD1-A2AC-0143-A10E-767D06A6F773}" type="slidenum">
              <a:rPr lang="en-US" smtClean="0"/>
              <a:pPr/>
              <a:t>‹#›</a:t>
            </a:fld>
            <a:endParaRPr lang="en-US" dirty="0"/>
          </a:p>
        </p:txBody>
      </p:sp>
    </p:spTree>
    <p:extLst>
      <p:ext uri="{BB962C8B-B14F-4D97-AF65-F5344CB8AC3E}">
        <p14:creationId xmlns:p14="http://schemas.microsoft.com/office/powerpoint/2010/main" val="3835557496"/>
      </p:ext>
    </p:extLst>
  </p:cSld>
  <p:clrMap bg1="lt1" tx1="dk1" bg2="lt2" tx2="dk2" accent1="accent1" accent2="accent2" accent3="accent3" accent4="accent4" accent5="accent5" accent6="accent6" hlink="hlink" folHlink="folHlink"/>
  <p:hf sldNum="0"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6.xml"/><Relationship Id="rId2" Type="http://schemas.openxmlformats.org/officeDocument/2006/relationships/tags" Target="../tags/tag5.xml"/><Relationship Id="rId1" Type="http://schemas.openxmlformats.org/officeDocument/2006/relationships/tags" Target="../tags/tag4.xml"/><Relationship Id="rId5" Type="http://schemas.openxmlformats.org/officeDocument/2006/relationships/image" Target="../media/image1.png"/><Relationship Id="rId4"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9.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0.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1.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2.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3.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4.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5.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6.xml"/></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7.xml"/></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8.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5" Type="http://schemas.openxmlformats.org/officeDocument/2006/relationships/image" Target="../media/image1.png"/><Relationship Id="rId4"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9.xml"/></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0.xml"/></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1.xml"/></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35.xml"/><Relationship Id="rId1" Type="http://schemas.openxmlformats.org/officeDocument/2006/relationships/tags" Target="../tags/tag34.xml"/></Relationships>
</file>

<file path=ppt/slideLayouts/_rels/slideLayout26.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37.xml"/><Relationship Id="rId1" Type="http://schemas.openxmlformats.org/officeDocument/2006/relationships/tags" Target="../tags/tag36.xml"/></Relationships>
</file>

<file path=ppt/slideLayouts/_rels/slideLayout27.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39.xml"/><Relationship Id="rId1" Type="http://schemas.openxmlformats.org/officeDocument/2006/relationships/tags" Target="../tags/tag38.xml"/></Relationships>
</file>

<file path=ppt/slideLayouts/_rels/slideLayout28.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41.xml"/><Relationship Id="rId1" Type="http://schemas.openxmlformats.org/officeDocument/2006/relationships/tags" Target="../tags/tag40.xml"/></Relationships>
</file>

<file path=ppt/slideLayouts/_rels/slideLayout29.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43.xml"/><Relationship Id="rId1" Type="http://schemas.openxmlformats.org/officeDocument/2006/relationships/tags" Target="../tags/tag4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0.xml"/></Relationships>
</file>

<file path=ppt/slideLayouts/_rels/slideLayout30.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45.xml"/><Relationship Id="rId1" Type="http://schemas.openxmlformats.org/officeDocument/2006/relationships/tags" Target="../tags/tag44.xml"/></Relationships>
</file>

<file path=ppt/slideLayouts/_rels/slideLayout31.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47.xml"/><Relationship Id="rId1" Type="http://schemas.openxmlformats.org/officeDocument/2006/relationships/tags" Target="../tags/tag46.xml"/></Relationships>
</file>

<file path=ppt/slideLayouts/_rels/slideLayout3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49.xml"/><Relationship Id="rId1" Type="http://schemas.openxmlformats.org/officeDocument/2006/relationships/tags" Target="../tags/tag48.xml"/></Relationships>
</file>

<file path=ppt/slideLayouts/_rels/slideLayout33.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51.xml"/><Relationship Id="rId1" Type="http://schemas.openxmlformats.org/officeDocument/2006/relationships/tags" Target="../tags/tag50.xml"/></Relationships>
</file>

<file path=ppt/slideLayouts/_rels/slideLayout3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2.xml"/></Relationships>
</file>

<file path=ppt/slideLayouts/_rels/slideLayout3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3.xml"/></Relationships>
</file>

<file path=ppt/slideLayouts/_rels/slideLayout36.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4.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5" Type="http://schemas.openxmlformats.org/officeDocument/2006/relationships/image" Target="../media/image2.png"/><Relationship Id="rId4"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ags" Target="../tags/tag14.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7.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with-one-faculty">
    <p:bg>
      <p:bgPr>
        <a:blipFill dpi="0" rotWithShape="1">
          <a:blip r:embed="rId5">
            <a:lum/>
          </a:blip>
          <a:srcRect/>
          <a:stretch>
            <a:fillRect t="-1000" b="-1000"/>
          </a:stretch>
        </a:blipFill>
        <a:effectLst/>
      </p:bgPr>
    </p:bg>
    <p:spTree>
      <p:nvGrpSpPr>
        <p:cNvPr id="1" name=""/>
        <p:cNvGrpSpPr/>
        <p:nvPr/>
      </p:nvGrpSpPr>
      <p:grpSpPr>
        <a:xfrm>
          <a:off x="0" y="0"/>
          <a:ext cx="0" cy="0"/>
          <a:chOff x="0" y="0"/>
          <a:chExt cx="0" cy="0"/>
        </a:xfrm>
      </p:grpSpPr>
      <p:sp>
        <p:nvSpPr>
          <p:cNvPr id="10" name="Title"/>
          <p:cNvSpPr>
            <a:spLocks noGrp="1" noChangeArrowheads="1"/>
          </p:cNvSpPr>
          <p:nvPr>
            <p:ph type="ctrTitle" hasCustomPrompt="1"/>
            <p:custDataLst>
              <p:tags r:id="rId2"/>
            </p:custDataLst>
          </p:nvPr>
        </p:nvSpPr>
        <p:spPr bwMode="auto">
          <a:xfrm>
            <a:off x="291142" y="774144"/>
            <a:ext cx="8576628" cy="1101329"/>
          </a:xfrm>
          <a:prstGeom prst="rect">
            <a:avLst/>
          </a:prstGeom>
          <a:noFill/>
          <a:ln>
            <a:miter lim="800000"/>
            <a:headEnd/>
            <a:tailEnd/>
          </a:ln>
        </p:spPr>
        <p:txBody>
          <a:bodyPr lIns="91418" tIns="45710" rIns="91418" bIns="45710" anchor="b">
            <a:normAutofit/>
          </a:bodyPr>
          <a:lstStyle>
            <a:lvl1pPr>
              <a:defRPr sz="3200">
                <a:solidFill>
                  <a:srgbClr val="FFFFFF"/>
                </a:solidFill>
                <a:latin typeface="Calibri"/>
                <a:cs typeface="Calibri"/>
              </a:defRPr>
            </a:lvl1pPr>
          </a:lstStyle>
          <a:p>
            <a:r>
              <a:rPr lang="en-US" dirty="0"/>
              <a:t>Click to add presentation title</a:t>
            </a:r>
          </a:p>
        </p:txBody>
      </p:sp>
      <p:sp>
        <p:nvSpPr>
          <p:cNvPr id="6" name="Faculty Name"/>
          <p:cNvSpPr>
            <a:spLocks noGrp="1" noChangeArrowheads="1"/>
          </p:cNvSpPr>
          <p:nvPr>
            <p:ph type="subTitle" idx="1" hasCustomPrompt="1"/>
            <p:custDataLst>
              <p:tags r:id="rId3"/>
            </p:custDataLst>
          </p:nvPr>
        </p:nvSpPr>
        <p:spPr bwMode="auto">
          <a:xfrm>
            <a:off x="1843400" y="2178273"/>
            <a:ext cx="7024370" cy="1368280"/>
          </a:xfrm>
          <a:prstGeom prst="rect">
            <a:avLst/>
          </a:prstGeom>
          <a:noFill/>
          <a:ln>
            <a:noFill/>
            <a:miter lim="800000"/>
            <a:headEnd/>
            <a:tailEnd/>
          </a:ln>
        </p:spPr>
        <p:txBody>
          <a:bodyPr lIns="91429" tIns="45715" rIns="91429" bIns="45715"/>
          <a:lstStyle>
            <a:lvl1pPr marL="0" indent="0" algn="l">
              <a:spcBef>
                <a:spcPct val="0"/>
              </a:spcBef>
              <a:buFont typeface="Wingdings" pitchFamily="-84" charset="2"/>
              <a:buNone/>
              <a:defRPr sz="2000" baseline="0">
                <a:solidFill>
                  <a:srgbClr val="FFFFFF"/>
                </a:solidFill>
                <a:latin typeface="Calibri"/>
                <a:cs typeface="Calibri"/>
              </a:defRPr>
            </a:lvl1pPr>
          </a:lstStyle>
          <a:p>
            <a:r>
              <a:rPr lang="en-US" dirty="0"/>
              <a:t>Click to add faculty name</a:t>
            </a:r>
          </a:p>
        </p:txBody>
      </p:sp>
      <p:sp>
        <p:nvSpPr>
          <p:cNvPr id="7" name="Faculty Photo"/>
          <p:cNvSpPr>
            <a:spLocks noGrp="1"/>
          </p:cNvSpPr>
          <p:nvPr>
            <p:ph type="pic" sz="quarter" idx="11" hasCustomPrompt="1"/>
          </p:nvPr>
        </p:nvSpPr>
        <p:spPr>
          <a:xfrm>
            <a:off x="291142" y="2178273"/>
            <a:ext cx="1371600" cy="1368280"/>
          </a:xfrm>
          <a:prstGeom prst="rect">
            <a:avLst/>
          </a:prstGeom>
          <a:ln w="12700" cap="flat" cmpd="sng" algn="ctr">
            <a:solidFill>
              <a:srgbClr val="FFFFFF"/>
            </a:solidFill>
            <a:prstDash val="solid"/>
            <a:miter lim="800000"/>
            <a:headEnd type="none" w="med" len="med"/>
            <a:tailEnd type="none" w="med" len="med"/>
          </a:ln>
        </p:spPr>
        <p:txBody>
          <a:bodyPr/>
          <a:lstStyle>
            <a:lvl1pPr>
              <a:buNone/>
              <a:defRPr sz="1400">
                <a:solidFill>
                  <a:srgbClr val="FFFFFF"/>
                </a:solidFill>
                <a:latin typeface="+mj-lt"/>
                <a:cs typeface="Arial"/>
              </a:defRPr>
            </a:lvl1pPr>
          </a:lstStyle>
          <a:p>
            <a:r>
              <a:rPr lang="en-US" dirty="0"/>
              <a:t>Drag image to placeholder or click icon to add</a:t>
            </a:r>
          </a:p>
        </p:txBody>
      </p:sp>
      <p:cxnSp>
        <p:nvCxnSpPr>
          <p:cNvPr id="9" name="Straight Connector 1"/>
          <p:cNvCxnSpPr>
            <a:cxnSpLocks noChangeShapeType="1"/>
          </p:cNvCxnSpPr>
          <p:nvPr userDrawn="1"/>
        </p:nvCxnSpPr>
        <p:spPr bwMode="auto">
          <a:xfrm>
            <a:off x="272092" y="1981595"/>
            <a:ext cx="6564947" cy="0"/>
          </a:xfrm>
          <a:prstGeom prst="line">
            <a:avLst/>
          </a:prstGeom>
          <a:noFill/>
          <a:ln w="9525">
            <a:solidFill>
              <a:srgbClr val="FFFFFF"/>
            </a:solidFill>
            <a:round/>
            <a:headEnd type="none" w="sm" len="sm"/>
            <a:tailEnd type="none" w="sm" len="sm"/>
          </a:ln>
        </p:spPr>
      </p:cxnSp>
    </p:spTree>
    <p:custDataLst>
      <p:tags r:id="rId1"/>
    </p:custDataLst>
    <p:extLst>
      <p:ext uri="{BB962C8B-B14F-4D97-AF65-F5344CB8AC3E}">
        <p14:creationId xmlns:p14="http://schemas.microsoft.com/office/powerpoint/2010/main" val="26384701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tacked 2">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add slide title</a:t>
            </a:r>
          </a:p>
        </p:txBody>
      </p:sp>
      <p:sp>
        <p:nvSpPr>
          <p:cNvPr id="3" name="Content Placeholder 1"/>
          <p:cNvSpPr>
            <a:spLocks noGrp="1"/>
          </p:cNvSpPr>
          <p:nvPr>
            <p:ph idx="1" hasCustomPrompt="1"/>
          </p:nvPr>
        </p:nvSpPr>
        <p:spPr>
          <a:xfrm>
            <a:off x="149313" y="1200151"/>
            <a:ext cx="8858161" cy="1664969"/>
          </a:xfrm>
        </p:spPr>
        <p:txBody>
          <a:bodyPr/>
          <a:lstStyle>
            <a:lvl1pPr marL="288925" indent="-288925">
              <a:buFont typeface="Arial" panose="020B0604020202020204" pitchFamily="34" charset="0"/>
              <a:buChar char="►"/>
              <a:defRPr baseline="0"/>
            </a:lvl1pPr>
            <a:lvl2pPr marL="568325" indent="-284163">
              <a:buFont typeface="Arial" panose="020B0604020202020204" pitchFamily="34" charset="0"/>
              <a:buChar char="►"/>
              <a:defRPr/>
            </a:lvl2pPr>
            <a:lvl3pPr marL="808038" indent="-234950">
              <a:buFont typeface="Arial" panose="020B0604020202020204" pitchFamily="34" charset="0"/>
              <a:buChar char="●"/>
              <a:tabLst/>
              <a:defRPr/>
            </a:lvl3pPr>
            <a:lvl4pPr marL="1371600" indent="0">
              <a:buNone/>
              <a:defRPr/>
            </a:lvl4pPr>
            <a:lvl5pPr marL="1828800" indent="0">
              <a:buNone/>
              <a:defRPr/>
            </a:lvl5pPr>
          </a:lstStyle>
          <a:p>
            <a:pPr lvl="0"/>
            <a:r>
              <a:rPr lang="en-US" dirty="0"/>
              <a:t>Click to add first-level bullet</a:t>
            </a:r>
          </a:p>
          <a:p>
            <a:pPr lvl="1"/>
            <a:r>
              <a:rPr lang="en-US" dirty="0"/>
              <a:t>Second level</a:t>
            </a:r>
          </a:p>
          <a:p>
            <a:pPr lvl="2"/>
            <a:r>
              <a:rPr lang="en-US" dirty="0"/>
              <a:t>Third level</a:t>
            </a:r>
          </a:p>
        </p:txBody>
      </p:sp>
      <p:sp>
        <p:nvSpPr>
          <p:cNvPr id="6" name="Content Placeholder 2"/>
          <p:cNvSpPr>
            <a:spLocks noGrp="1"/>
          </p:cNvSpPr>
          <p:nvPr>
            <p:ph idx="12" hasCustomPrompt="1"/>
          </p:nvPr>
        </p:nvSpPr>
        <p:spPr>
          <a:xfrm>
            <a:off x="149313" y="2926081"/>
            <a:ext cx="4397288" cy="1664969"/>
          </a:xfrm>
        </p:spPr>
        <p:txBody>
          <a:bodyPr/>
          <a:lstStyle>
            <a:lvl1pPr marL="288925" indent="-288925">
              <a:buFont typeface="Arial" panose="020B0604020202020204" pitchFamily="34" charset="0"/>
              <a:buChar char="►"/>
              <a:defRPr baseline="0"/>
            </a:lvl1pPr>
            <a:lvl2pPr marL="568325" indent="-284163">
              <a:buFont typeface="Arial" panose="020B0604020202020204" pitchFamily="34" charset="0"/>
              <a:buChar char="►"/>
              <a:defRPr/>
            </a:lvl2pPr>
            <a:lvl3pPr marL="808038" indent="-234950">
              <a:buFont typeface="Arial" panose="020B0604020202020204" pitchFamily="34" charset="0"/>
              <a:buChar char="●"/>
              <a:tabLst/>
              <a:defRPr/>
            </a:lvl3pPr>
            <a:lvl4pPr marL="1371600" indent="0">
              <a:buNone/>
              <a:defRPr/>
            </a:lvl4pPr>
            <a:lvl5pPr marL="1828800" indent="0">
              <a:buNone/>
              <a:defRPr/>
            </a:lvl5pPr>
          </a:lstStyle>
          <a:p>
            <a:pPr lvl="0"/>
            <a:r>
              <a:rPr lang="en-US" dirty="0"/>
              <a:t>Click to add first-level bullet</a:t>
            </a:r>
          </a:p>
          <a:p>
            <a:pPr lvl="1"/>
            <a:r>
              <a:rPr lang="en-US" dirty="0"/>
              <a:t>Second level</a:t>
            </a:r>
          </a:p>
          <a:p>
            <a:pPr lvl="2"/>
            <a:r>
              <a:rPr lang="en-US" dirty="0"/>
              <a:t>Third level</a:t>
            </a:r>
          </a:p>
        </p:txBody>
      </p:sp>
      <p:sp>
        <p:nvSpPr>
          <p:cNvPr id="10" name="Content Placeholder 2"/>
          <p:cNvSpPr>
            <a:spLocks noGrp="1"/>
          </p:cNvSpPr>
          <p:nvPr>
            <p:ph idx="14" hasCustomPrompt="1"/>
          </p:nvPr>
        </p:nvSpPr>
        <p:spPr>
          <a:xfrm>
            <a:off x="4610186" y="2926081"/>
            <a:ext cx="4397288" cy="1664969"/>
          </a:xfrm>
        </p:spPr>
        <p:txBody>
          <a:bodyPr/>
          <a:lstStyle>
            <a:lvl1pPr marL="288925" indent="-288925">
              <a:buFont typeface="Arial" panose="020B0604020202020204" pitchFamily="34" charset="0"/>
              <a:buChar char="►"/>
              <a:defRPr baseline="0"/>
            </a:lvl1pPr>
            <a:lvl2pPr marL="568325" indent="-284163">
              <a:buFont typeface="Arial" panose="020B0604020202020204" pitchFamily="34" charset="0"/>
              <a:buChar char="►"/>
              <a:defRPr/>
            </a:lvl2pPr>
            <a:lvl3pPr marL="808038" indent="-234950">
              <a:buFont typeface="Arial" panose="020B0604020202020204" pitchFamily="34" charset="0"/>
              <a:buChar char="●"/>
              <a:tabLst/>
              <a:defRPr/>
            </a:lvl3pPr>
            <a:lvl4pPr marL="1371600" indent="0">
              <a:buNone/>
              <a:defRPr/>
            </a:lvl4pPr>
            <a:lvl5pPr marL="1828800" indent="0">
              <a:buNone/>
              <a:defRPr/>
            </a:lvl5pPr>
          </a:lstStyle>
          <a:p>
            <a:pPr lvl="0"/>
            <a:r>
              <a:rPr lang="en-US" dirty="0"/>
              <a:t>Click to add first-level bullet</a:t>
            </a:r>
          </a:p>
          <a:p>
            <a:pPr lvl="1"/>
            <a:r>
              <a:rPr lang="en-US" dirty="0"/>
              <a:t>Second level</a:t>
            </a:r>
          </a:p>
          <a:p>
            <a:pPr lvl="2"/>
            <a:r>
              <a:rPr lang="en-US" dirty="0"/>
              <a:t>Third level</a:t>
            </a:r>
          </a:p>
        </p:txBody>
      </p:sp>
      <p:sp>
        <p:nvSpPr>
          <p:cNvPr id="5" name="Source"/>
          <p:cNvSpPr>
            <a:spLocks noGrp="1"/>
          </p:cNvSpPr>
          <p:nvPr>
            <p:ph idx="11" hasCustomPrompt="1"/>
          </p:nvPr>
        </p:nvSpPr>
        <p:spPr>
          <a:xfrm>
            <a:off x="149313" y="4784089"/>
            <a:ext cx="8131087" cy="280036"/>
          </a:xfrm>
          <a:prstGeom prst="rect">
            <a:avLst/>
          </a:prstGeom>
          <a:noFill/>
          <a:ln w="9525" cap="flat" cmpd="sng" algn="ctr">
            <a:noFill/>
            <a:prstDash val="solid"/>
            <a:miter lim="800000"/>
            <a:headEnd type="none" w="med" len="med"/>
            <a:tailEnd type="none" w="med" len="med"/>
          </a:ln>
        </p:spPr>
        <p:txBody>
          <a:bodyPr lIns="0" tIns="0" rIns="0" bIns="0" anchor="b">
            <a:normAutofit/>
          </a:bodyPr>
          <a:lstStyle>
            <a:lvl1pPr marL="0" marR="0" indent="0" algn="l" defTabSz="914400" rtl="0" eaLnBrk="0" fontAlgn="base" latinLnBrk="0" hangingPunct="0">
              <a:lnSpc>
                <a:spcPct val="100000"/>
              </a:lnSpc>
              <a:spcBef>
                <a:spcPts val="0"/>
              </a:spcBef>
              <a:spcAft>
                <a:spcPct val="0"/>
              </a:spcAft>
              <a:buClr>
                <a:srgbClr val="B50D0D"/>
              </a:buClr>
              <a:buSzPct val="100000"/>
              <a:buFont typeface="Wingdings" pitchFamily="-1" charset="2"/>
              <a:buNone/>
              <a:tabLst/>
              <a:defRPr sz="1200" baseline="0">
                <a:solidFill>
                  <a:schemeClr val="tx1"/>
                </a:solidFill>
                <a:latin typeface="Calibri"/>
                <a:cs typeface="Calibri"/>
              </a:defRPr>
            </a:lvl1pPr>
            <a:lvl2pPr marL="749300" indent="-406400">
              <a:spcBef>
                <a:spcPts val="0"/>
              </a:spcBef>
              <a:buClr>
                <a:srgbClr val="B50D0D"/>
              </a:buClr>
              <a:buFont typeface="Lucida Grande"/>
              <a:buNone/>
              <a:defRPr sz="1000">
                <a:latin typeface="Georgia"/>
                <a:cs typeface="Georgia"/>
              </a:defRPr>
            </a:lvl2pPr>
            <a:lvl3pPr marL="800100" indent="342900">
              <a:spcBef>
                <a:spcPts val="0"/>
              </a:spcBef>
              <a:buClr>
                <a:srgbClr val="B50D0D"/>
              </a:buClr>
              <a:buNone/>
              <a:defRPr sz="1000" baseline="0">
                <a:latin typeface="Georgia"/>
                <a:cs typeface="Georgia"/>
              </a:defRPr>
            </a:lvl3pPr>
            <a:lvl4pPr>
              <a:buClr>
                <a:srgbClr val="B50D0D"/>
              </a:buClr>
              <a:defRPr sz="2800"/>
            </a:lvl4pPr>
            <a:lvl5pPr>
              <a:buClr>
                <a:srgbClr val="B50D0D"/>
              </a:buClr>
              <a:defRPr sz="2800"/>
            </a:lvl5pPr>
          </a:lstStyle>
          <a:p>
            <a:pPr lvl="0"/>
            <a:r>
              <a:rPr lang="en-US" dirty="0"/>
              <a:t>Click to add source information</a:t>
            </a:r>
          </a:p>
        </p:txBody>
      </p:sp>
    </p:spTree>
    <p:custDataLst>
      <p:tags r:id="rId1"/>
    </p:custDataLst>
    <p:extLst>
      <p:ext uri="{BB962C8B-B14F-4D97-AF65-F5344CB8AC3E}">
        <p14:creationId xmlns:p14="http://schemas.microsoft.com/office/powerpoint/2010/main" val="29637831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 column">
    <p:bg>
      <p:bgPr>
        <a:solidFill>
          <a:srgbClr val="FFFFFF"/>
        </a:solidFill>
        <a:effectLst/>
      </p:bgPr>
    </p:bg>
    <p:spTree>
      <p:nvGrpSpPr>
        <p:cNvPr id="1" name=""/>
        <p:cNvGrpSpPr/>
        <p:nvPr/>
      </p:nvGrpSpPr>
      <p:grpSpPr>
        <a:xfrm>
          <a:off x="0" y="0"/>
          <a:ext cx="0" cy="0"/>
          <a:chOff x="0" y="0"/>
          <a:chExt cx="0" cy="0"/>
        </a:xfrm>
      </p:grpSpPr>
      <p:sp>
        <p:nvSpPr>
          <p:cNvPr id="16" name="Title 1"/>
          <p:cNvSpPr>
            <a:spLocks noGrp="1"/>
          </p:cNvSpPr>
          <p:nvPr>
            <p:ph type="title" hasCustomPrompt="1"/>
          </p:nvPr>
        </p:nvSpPr>
        <p:spPr>
          <a:xfrm>
            <a:off x="149313" y="53975"/>
            <a:ext cx="8858161" cy="857250"/>
          </a:xfrm>
          <a:prstGeom prst="rect">
            <a:avLst/>
          </a:prstGeom>
        </p:spPr>
        <p:txBody>
          <a:bodyPr vert="horz" lIns="91440" tIns="45720" rIns="91440" bIns="45720" rtlCol="0" anchor="ctr">
            <a:normAutofit/>
          </a:bodyPr>
          <a:lstStyle>
            <a:lvl1pPr>
              <a:defRPr baseline="0"/>
            </a:lvl1pPr>
          </a:lstStyle>
          <a:p>
            <a:r>
              <a:rPr lang="en-US" dirty="0"/>
              <a:t>Click to add slide title</a:t>
            </a:r>
          </a:p>
        </p:txBody>
      </p:sp>
      <p:sp>
        <p:nvSpPr>
          <p:cNvPr id="8" name="Content Placeholder 1"/>
          <p:cNvSpPr>
            <a:spLocks noGrp="1"/>
          </p:cNvSpPr>
          <p:nvPr>
            <p:ph idx="13" hasCustomPrompt="1"/>
          </p:nvPr>
        </p:nvSpPr>
        <p:spPr>
          <a:xfrm>
            <a:off x="149314" y="1200151"/>
            <a:ext cx="4391514" cy="3394472"/>
          </a:xfrm>
        </p:spPr>
        <p:txBody>
          <a:bodyPr>
            <a:normAutofit/>
          </a:bodyPr>
          <a:lstStyle>
            <a:lvl1pPr marL="288925" indent="-288925">
              <a:buFont typeface="Arial" panose="020B0604020202020204" pitchFamily="34" charset="0"/>
              <a:buChar char="►"/>
              <a:defRPr sz="2000" baseline="0"/>
            </a:lvl1pPr>
            <a:lvl2pPr marL="568325" indent="-284163">
              <a:buFont typeface="Arial" panose="020B0604020202020204" pitchFamily="34" charset="0"/>
              <a:buChar char="►"/>
              <a:defRPr sz="2000"/>
            </a:lvl2pPr>
            <a:lvl3pPr marL="808038" indent="-234950">
              <a:buFont typeface="Arial" panose="020B0604020202020204" pitchFamily="34" charset="0"/>
              <a:buChar char="●"/>
              <a:tabLst/>
              <a:defRPr sz="2000"/>
            </a:lvl3pPr>
            <a:lvl4pPr marL="1371600" indent="0">
              <a:buNone/>
              <a:defRPr/>
            </a:lvl4pPr>
            <a:lvl5pPr marL="1828800" indent="0">
              <a:buNone/>
              <a:defRPr/>
            </a:lvl5pPr>
          </a:lstStyle>
          <a:p>
            <a:pPr lvl="0"/>
            <a:r>
              <a:rPr lang="en-US" dirty="0"/>
              <a:t>Click to add first-level bullet</a:t>
            </a:r>
          </a:p>
          <a:p>
            <a:pPr lvl="1"/>
            <a:r>
              <a:rPr lang="en-US" dirty="0"/>
              <a:t>Second level</a:t>
            </a:r>
          </a:p>
          <a:p>
            <a:pPr lvl="2"/>
            <a:r>
              <a:rPr lang="en-US" dirty="0"/>
              <a:t>Third level</a:t>
            </a:r>
          </a:p>
        </p:txBody>
      </p:sp>
      <p:sp>
        <p:nvSpPr>
          <p:cNvPr id="7" name="Content Placeholder 2"/>
          <p:cNvSpPr>
            <a:spLocks noGrp="1"/>
          </p:cNvSpPr>
          <p:nvPr>
            <p:ph idx="12" hasCustomPrompt="1"/>
          </p:nvPr>
        </p:nvSpPr>
        <p:spPr>
          <a:xfrm>
            <a:off x="4615266" y="1201422"/>
            <a:ext cx="4392207" cy="3394472"/>
          </a:xfrm>
          <a:prstGeom prst="rect">
            <a:avLst/>
          </a:prstGeom>
          <a:ln>
            <a:solidFill>
              <a:schemeClr val="bg1">
                <a:lumMod val="75000"/>
              </a:schemeClr>
            </a:solidFill>
          </a:ln>
        </p:spPr>
        <p:txBody>
          <a:bodyPr vert="horz" lIns="91440" tIns="45720" rIns="91440" bIns="45720" rtlCol="0">
            <a:normAutofit/>
          </a:bodyPr>
          <a:lstStyle>
            <a:lvl1pPr marL="288925" indent="-288925">
              <a:buFont typeface="Arial" panose="020B0604020202020204" pitchFamily="34" charset="0"/>
              <a:buChar char="►"/>
              <a:defRPr lang="en-US" sz="2000" kern="1200" baseline="0" dirty="0" smtClean="0">
                <a:solidFill>
                  <a:schemeClr val="tx1"/>
                </a:solidFill>
                <a:latin typeface="+mn-lt"/>
                <a:ea typeface="+mn-ea"/>
                <a:cs typeface="+mn-cs"/>
              </a:defRPr>
            </a:lvl1pPr>
            <a:lvl2pPr marL="568325" indent="-284163">
              <a:buFont typeface="Arial" panose="020B0604020202020204" pitchFamily="34" charset="0"/>
              <a:buChar char="►"/>
              <a:defRPr sz="2000"/>
            </a:lvl2pPr>
            <a:lvl3pPr marL="798513" indent="-230188">
              <a:buFont typeface="Arial" panose="020B0604020202020204" pitchFamily="34" charset="0"/>
              <a:buChar char="●"/>
              <a:defRPr sz="2000"/>
            </a:lvl3pPr>
          </a:lstStyle>
          <a:p>
            <a:pPr lvl="0"/>
            <a:r>
              <a:rPr lang="en-US" dirty="0"/>
              <a:t>Click to add first-level bullet</a:t>
            </a:r>
          </a:p>
          <a:p>
            <a:pPr lvl="1"/>
            <a:r>
              <a:rPr lang="en-US" dirty="0"/>
              <a:t>Second level</a:t>
            </a:r>
          </a:p>
          <a:p>
            <a:pPr lvl="2"/>
            <a:r>
              <a:rPr lang="en-US" dirty="0"/>
              <a:t>Third level</a:t>
            </a:r>
          </a:p>
        </p:txBody>
      </p:sp>
      <p:sp>
        <p:nvSpPr>
          <p:cNvPr id="10" name="Source"/>
          <p:cNvSpPr>
            <a:spLocks noGrp="1"/>
          </p:cNvSpPr>
          <p:nvPr>
            <p:ph idx="11" hasCustomPrompt="1"/>
          </p:nvPr>
        </p:nvSpPr>
        <p:spPr>
          <a:xfrm>
            <a:off x="149313" y="4784089"/>
            <a:ext cx="8131087" cy="280036"/>
          </a:xfrm>
          <a:prstGeom prst="rect">
            <a:avLst/>
          </a:prstGeom>
          <a:noFill/>
          <a:ln w="9525" cap="flat" cmpd="sng" algn="ctr">
            <a:noFill/>
            <a:prstDash val="solid"/>
            <a:miter lim="800000"/>
            <a:headEnd type="none" w="med" len="med"/>
            <a:tailEnd type="none" w="med" len="med"/>
          </a:ln>
        </p:spPr>
        <p:txBody>
          <a:bodyPr lIns="0" tIns="0" rIns="0" bIns="0" anchor="b">
            <a:normAutofit/>
          </a:bodyPr>
          <a:lstStyle>
            <a:lvl1pPr marL="0" marR="0" indent="0" algn="l" defTabSz="914400" rtl="0" eaLnBrk="0" fontAlgn="base" latinLnBrk="0" hangingPunct="0">
              <a:lnSpc>
                <a:spcPct val="100000"/>
              </a:lnSpc>
              <a:spcBef>
                <a:spcPts val="0"/>
              </a:spcBef>
              <a:spcAft>
                <a:spcPct val="0"/>
              </a:spcAft>
              <a:buClr>
                <a:srgbClr val="B50D0D"/>
              </a:buClr>
              <a:buSzPct val="100000"/>
              <a:buFont typeface="Wingdings" pitchFamily="-1" charset="2"/>
              <a:buNone/>
              <a:tabLst/>
              <a:defRPr sz="1200" baseline="0">
                <a:solidFill>
                  <a:schemeClr val="tx1"/>
                </a:solidFill>
                <a:latin typeface="Calibri"/>
                <a:cs typeface="Calibri"/>
              </a:defRPr>
            </a:lvl1pPr>
            <a:lvl2pPr marL="749300" indent="-406400">
              <a:spcBef>
                <a:spcPts val="0"/>
              </a:spcBef>
              <a:buClr>
                <a:srgbClr val="B50D0D"/>
              </a:buClr>
              <a:buFont typeface="Lucida Grande"/>
              <a:buNone/>
              <a:defRPr sz="1000">
                <a:latin typeface="Georgia"/>
                <a:cs typeface="Georgia"/>
              </a:defRPr>
            </a:lvl2pPr>
            <a:lvl3pPr marL="800100" indent="342900">
              <a:spcBef>
                <a:spcPts val="0"/>
              </a:spcBef>
              <a:buClr>
                <a:srgbClr val="B50D0D"/>
              </a:buClr>
              <a:buNone/>
              <a:defRPr sz="1000" baseline="0">
                <a:latin typeface="Georgia"/>
                <a:cs typeface="Georgia"/>
              </a:defRPr>
            </a:lvl3pPr>
            <a:lvl4pPr>
              <a:buClr>
                <a:srgbClr val="B50D0D"/>
              </a:buClr>
              <a:defRPr sz="2800"/>
            </a:lvl4pPr>
            <a:lvl5pPr>
              <a:buClr>
                <a:srgbClr val="B50D0D"/>
              </a:buClr>
              <a:defRPr sz="2800"/>
            </a:lvl5pPr>
          </a:lstStyle>
          <a:p>
            <a:pPr lvl="0"/>
            <a:r>
              <a:rPr lang="en-US" dirty="0"/>
              <a:t>Click to add source information</a:t>
            </a:r>
          </a:p>
        </p:txBody>
      </p:sp>
    </p:spTree>
    <p:custDataLst>
      <p:tags r:id="rId1"/>
    </p:custDataLst>
    <p:extLst>
      <p:ext uri="{BB962C8B-B14F-4D97-AF65-F5344CB8AC3E}">
        <p14:creationId xmlns:p14="http://schemas.microsoft.com/office/powerpoint/2010/main" val="3586050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 column with top captions">
    <p:bg>
      <p:bgPr>
        <a:solidFill>
          <a:srgbClr val="FFFFFF"/>
        </a:solidFill>
        <a:effectLst/>
      </p:bgPr>
    </p:bg>
    <p:spTree>
      <p:nvGrpSpPr>
        <p:cNvPr id="1" name=""/>
        <p:cNvGrpSpPr/>
        <p:nvPr/>
      </p:nvGrpSpPr>
      <p:grpSpPr>
        <a:xfrm>
          <a:off x="0" y="0"/>
          <a:ext cx="0" cy="0"/>
          <a:chOff x="0" y="0"/>
          <a:chExt cx="0" cy="0"/>
        </a:xfrm>
      </p:grpSpPr>
      <p:sp>
        <p:nvSpPr>
          <p:cNvPr id="16" name="Title 1"/>
          <p:cNvSpPr>
            <a:spLocks noGrp="1"/>
          </p:cNvSpPr>
          <p:nvPr>
            <p:ph type="title" hasCustomPrompt="1"/>
          </p:nvPr>
        </p:nvSpPr>
        <p:spPr>
          <a:xfrm>
            <a:off x="149313" y="53975"/>
            <a:ext cx="8858161" cy="857250"/>
          </a:xfrm>
          <a:prstGeom prst="rect">
            <a:avLst/>
          </a:prstGeom>
        </p:spPr>
        <p:txBody>
          <a:bodyPr vert="horz" lIns="91440" tIns="45720" rIns="91440" bIns="45720" rtlCol="0" anchor="ctr">
            <a:normAutofit/>
          </a:bodyPr>
          <a:lstStyle>
            <a:lvl1pPr>
              <a:defRPr baseline="0"/>
            </a:lvl1pPr>
          </a:lstStyle>
          <a:p>
            <a:r>
              <a:rPr lang="en-US" dirty="0"/>
              <a:t>Click to add slide title</a:t>
            </a:r>
          </a:p>
        </p:txBody>
      </p:sp>
      <p:sp>
        <p:nvSpPr>
          <p:cNvPr id="6" name="Text Placeholder 1"/>
          <p:cNvSpPr>
            <a:spLocks noGrp="1"/>
          </p:cNvSpPr>
          <p:nvPr>
            <p:ph type="body" sz="quarter" idx="15" hasCustomPrompt="1"/>
          </p:nvPr>
        </p:nvSpPr>
        <p:spPr>
          <a:xfrm>
            <a:off x="141692" y="1227965"/>
            <a:ext cx="4399136" cy="450850"/>
          </a:xfrm>
          <a:solidFill>
            <a:schemeClr val="bg1">
              <a:lumMod val="85000"/>
            </a:schemeClr>
          </a:solidFill>
          <a:ln>
            <a:noFill/>
          </a:ln>
        </p:spPr>
        <p:txBody>
          <a:bodyPr anchor="ctr">
            <a:noAutofit/>
          </a:bodyPr>
          <a:lstStyle>
            <a:lvl1pPr marL="0" indent="0" algn="ctr">
              <a:buNone/>
              <a:defRPr sz="2000" b="1">
                <a:solidFill>
                  <a:schemeClr val="tx1"/>
                </a:solidFill>
              </a:defRPr>
            </a:lvl1pPr>
            <a:lvl2pPr marL="457200" indent="0">
              <a:buNone/>
              <a:defRPr sz="1400"/>
            </a:lvl2pPr>
            <a:lvl3pPr marL="798513" indent="0">
              <a:buNone/>
              <a:defRPr sz="1400"/>
            </a:lvl3pPr>
            <a:lvl4pPr marL="1371600" indent="0">
              <a:buNone/>
              <a:defRPr sz="1400"/>
            </a:lvl4pPr>
            <a:lvl5pPr marL="1828800" indent="0">
              <a:buNone/>
              <a:defRPr sz="1400"/>
            </a:lvl5pPr>
          </a:lstStyle>
          <a:p>
            <a:pPr lvl="0"/>
            <a:r>
              <a:rPr lang="en-US" dirty="0"/>
              <a:t>Click to add caption</a:t>
            </a:r>
          </a:p>
        </p:txBody>
      </p:sp>
      <p:sp>
        <p:nvSpPr>
          <p:cNvPr id="8" name="Content Placeholder 1"/>
          <p:cNvSpPr>
            <a:spLocks noGrp="1"/>
          </p:cNvSpPr>
          <p:nvPr>
            <p:ph idx="13" hasCustomPrompt="1"/>
          </p:nvPr>
        </p:nvSpPr>
        <p:spPr>
          <a:xfrm>
            <a:off x="149314" y="1744130"/>
            <a:ext cx="4391514" cy="2857499"/>
          </a:xfrm>
        </p:spPr>
        <p:txBody>
          <a:bodyPr/>
          <a:lstStyle>
            <a:lvl1pPr marL="288925" indent="-288925">
              <a:buFont typeface="Arial" panose="020B0604020202020204" pitchFamily="34" charset="0"/>
              <a:buChar char="►"/>
              <a:defRPr baseline="0"/>
            </a:lvl1pPr>
            <a:lvl2pPr marL="568325" indent="-284163">
              <a:buFont typeface="Arial" panose="020B0604020202020204" pitchFamily="34" charset="0"/>
              <a:buChar char="►"/>
              <a:defRPr/>
            </a:lvl2pPr>
            <a:lvl3pPr marL="808038" indent="-234950">
              <a:buFont typeface="Arial" panose="020B0604020202020204" pitchFamily="34" charset="0"/>
              <a:buChar char="●"/>
              <a:tabLst/>
              <a:defRPr/>
            </a:lvl3pPr>
            <a:lvl4pPr marL="1371600" indent="0">
              <a:buNone/>
              <a:defRPr/>
            </a:lvl4pPr>
            <a:lvl5pPr marL="1828800" indent="0">
              <a:buNone/>
              <a:defRPr/>
            </a:lvl5pPr>
          </a:lstStyle>
          <a:p>
            <a:pPr lvl="0"/>
            <a:r>
              <a:rPr lang="en-US" dirty="0"/>
              <a:t>Click to add first-level bullet</a:t>
            </a:r>
          </a:p>
          <a:p>
            <a:pPr lvl="1"/>
            <a:r>
              <a:rPr lang="en-US" dirty="0"/>
              <a:t>Second level</a:t>
            </a:r>
          </a:p>
          <a:p>
            <a:pPr lvl="2"/>
            <a:r>
              <a:rPr lang="en-US" dirty="0"/>
              <a:t>Third level</a:t>
            </a:r>
          </a:p>
        </p:txBody>
      </p:sp>
      <p:sp>
        <p:nvSpPr>
          <p:cNvPr id="9" name="Text Placeholder 1"/>
          <p:cNvSpPr>
            <a:spLocks noGrp="1"/>
          </p:cNvSpPr>
          <p:nvPr>
            <p:ph type="body" sz="quarter" idx="16" hasCustomPrompt="1"/>
          </p:nvPr>
        </p:nvSpPr>
        <p:spPr>
          <a:xfrm>
            <a:off x="4615266" y="1229123"/>
            <a:ext cx="4399136" cy="450850"/>
          </a:xfrm>
          <a:solidFill>
            <a:schemeClr val="bg1">
              <a:lumMod val="85000"/>
            </a:schemeClr>
          </a:solidFill>
          <a:ln>
            <a:noFill/>
          </a:ln>
        </p:spPr>
        <p:txBody>
          <a:bodyPr anchor="ctr">
            <a:noAutofit/>
          </a:bodyPr>
          <a:lstStyle>
            <a:lvl1pPr marL="0" indent="0" algn="ctr">
              <a:buNone/>
              <a:defRPr sz="2000" b="1">
                <a:solidFill>
                  <a:schemeClr val="tx1"/>
                </a:solidFill>
              </a:defRPr>
            </a:lvl1pPr>
            <a:lvl2pPr marL="457200" indent="0">
              <a:buNone/>
              <a:defRPr sz="1400"/>
            </a:lvl2pPr>
            <a:lvl3pPr marL="798513" indent="0">
              <a:buNone/>
              <a:defRPr sz="1400"/>
            </a:lvl3pPr>
            <a:lvl4pPr marL="1371600" indent="0">
              <a:buNone/>
              <a:defRPr sz="1400"/>
            </a:lvl4pPr>
            <a:lvl5pPr marL="1828800" indent="0">
              <a:buNone/>
              <a:defRPr sz="1400"/>
            </a:lvl5pPr>
          </a:lstStyle>
          <a:p>
            <a:pPr lvl="0"/>
            <a:r>
              <a:rPr lang="en-US" dirty="0"/>
              <a:t>Click to add caption</a:t>
            </a:r>
          </a:p>
        </p:txBody>
      </p:sp>
      <p:sp>
        <p:nvSpPr>
          <p:cNvPr id="7" name="Content Placeholder 2"/>
          <p:cNvSpPr>
            <a:spLocks noGrp="1"/>
          </p:cNvSpPr>
          <p:nvPr>
            <p:ph idx="12" hasCustomPrompt="1"/>
          </p:nvPr>
        </p:nvSpPr>
        <p:spPr>
          <a:xfrm>
            <a:off x="4615266" y="1745401"/>
            <a:ext cx="4392207" cy="2856228"/>
          </a:xfrm>
          <a:prstGeom prst="rect">
            <a:avLst/>
          </a:prstGeom>
          <a:ln>
            <a:solidFill>
              <a:schemeClr val="bg1">
                <a:lumMod val="75000"/>
              </a:schemeClr>
            </a:solidFill>
          </a:ln>
        </p:spPr>
        <p:txBody>
          <a:bodyPr vert="horz" lIns="91440" tIns="45720" rIns="91440" bIns="45720" rtlCol="0">
            <a:normAutofit/>
          </a:bodyPr>
          <a:lstStyle>
            <a:lvl1pPr marL="288925" indent="-288925">
              <a:buFont typeface="Arial" panose="020B0604020202020204" pitchFamily="34" charset="0"/>
              <a:buChar char="►"/>
              <a:defRPr lang="en-US" sz="2000" kern="1200" baseline="0" dirty="0" smtClean="0">
                <a:solidFill>
                  <a:schemeClr val="tx1"/>
                </a:solidFill>
                <a:latin typeface="+mn-lt"/>
                <a:ea typeface="+mn-ea"/>
                <a:cs typeface="+mn-cs"/>
              </a:defRPr>
            </a:lvl1pPr>
            <a:lvl2pPr marL="568325" indent="-284163">
              <a:buFont typeface="Arial" panose="020B0604020202020204" pitchFamily="34" charset="0"/>
              <a:buChar char="►"/>
              <a:defRPr sz="2000"/>
            </a:lvl2pPr>
            <a:lvl3pPr marL="798513" indent="-230188">
              <a:buFont typeface="Arial" panose="020B0604020202020204" pitchFamily="34" charset="0"/>
              <a:buChar char="●"/>
              <a:defRPr sz="2000"/>
            </a:lvl3pPr>
          </a:lstStyle>
          <a:p>
            <a:pPr lvl="0"/>
            <a:r>
              <a:rPr lang="en-US" dirty="0"/>
              <a:t>Click to add first-level bullet</a:t>
            </a:r>
          </a:p>
          <a:p>
            <a:pPr lvl="1"/>
            <a:r>
              <a:rPr lang="en-US" dirty="0"/>
              <a:t>Second level</a:t>
            </a:r>
          </a:p>
          <a:p>
            <a:pPr lvl="2"/>
            <a:r>
              <a:rPr lang="en-US" dirty="0"/>
              <a:t>Third level</a:t>
            </a:r>
          </a:p>
        </p:txBody>
      </p:sp>
      <p:sp>
        <p:nvSpPr>
          <p:cNvPr id="10" name="Source"/>
          <p:cNvSpPr>
            <a:spLocks noGrp="1"/>
          </p:cNvSpPr>
          <p:nvPr>
            <p:ph idx="11" hasCustomPrompt="1"/>
          </p:nvPr>
        </p:nvSpPr>
        <p:spPr>
          <a:xfrm>
            <a:off x="149313" y="4784089"/>
            <a:ext cx="8131087" cy="280036"/>
          </a:xfrm>
          <a:prstGeom prst="rect">
            <a:avLst/>
          </a:prstGeom>
          <a:noFill/>
          <a:ln w="9525" cap="flat" cmpd="sng" algn="ctr">
            <a:noFill/>
            <a:prstDash val="solid"/>
            <a:miter lim="800000"/>
            <a:headEnd type="none" w="med" len="med"/>
            <a:tailEnd type="none" w="med" len="med"/>
          </a:ln>
        </p:spPr>
        <p:txBody>
          <a:bodyPr lIns="0" tIns="0" rIns="0" bIns="0" anchor="b">
            <a:normAutofit/>
          </a:bodyPr>
          <a:lstStyle>
            <a:lvl1pPr marL="0" marR="0" indent="0" algn="l" defTabSz="914400" rtl="0" eaLnBrk="0" fontAlgn="base" latinLnBrk="0" hangingPunct="0">
              <a:lnSpc>
                <a:spcPct val="100000"/>
              </a:lnSpc>
              <a:spcBef>
                <a:spcPts val="0"/>
              </a:spcBef>
              <a:spcAft>
                <a:spcPct val="0"/>
              </a:spcAft>
              <a:buClr>
                <a:srgbClr val="B50D0D"/>
              </a:buClr>
              <a:buSzPct val="100000"/>
              <a:buFont typeface="Wingdings" pitchFamily="-1" charset="2"/>
              <a:buNone/>
              <a:tabLst/>
              <a:defRPr sz="1200" baseline="0">
                <a:solidFill>
                  <a:schemeClr val="tx1"/>
                </a:solidFill>
                <a:latin typeface="Calibri"/>
                <a:cs typeface="Calibri"/>
              </a:defRPr>
            </a:lvl1pPr>
            <a:lvl2pPr marL="749300" indent="-406400">
              <a:spcBef>
                <a:spcPts val="0"/>
              </a:spcBef>
              <a:buClr>
                <a:srgbClr val="B50D0D"/>
              </a:buClr>
              <a:buFont typeface="Lucida Grande"/>
              <a:buNone/>
              <a:defRPr sz="1000">
                <a:latin typeface="Georgia"/>
                <a:cs typeface="Georgia"/>
              </a:defRPr>
            </a:lvl2pPr>
            <a:lvl3pPr marL="800100" indent="342900">
              <a:spcBef>
                <a:spcPts val="0"/>
              </a:spcBef>
              <a:buClr>
                <a:srgbClr val="B50D0D"/>
              </a:buClr>
              <a:buNone/>
              <a:defRPr sz="1000" baseline="0">
                <a:latin typeface="Georgia"/>
                <a:cs typeface="Georgia"/>
              </a:defRPr>
            </a:lvl3pPr>
            <a:lvl4pPr>
              <a:buClr>
                <a:srgbClr val="B50D0D"/>
              </a:buClr>
              <a:defRPr sz="2800"/>
            </a:lvl4pPr>
            <a:lvl5pPr>
              <a:buClr>
                <a:srgbClr val="B50D0D"/>
              </a:buClr>
              <a:defRPr sz="2800"/>
            </a:lvl5pPr>
          </a:lstStyle>
          <a:p>
            <a:pPr lvl="0"/>
            <a:r>
              <a:rPr lang="en-US" dirty="0"/>
              <a:t>Click to add source information</a:t>
            </a:r>
          </a:p>
        </p:txBody>
      </p:sp>
    </p:spTree>
    <p:custDataLst>
      <p:tags r:id="rId1"/>
    </p:custDataLst>
    <p:extLst>
      <p:ext uri="{BB962C8B-B14F-4D97-AF65-F5344CB8AC3E}">
        <p14:creationId xmlns:p14="http://schemas.microsoft.com/office/powerpoint/2010/main" val="9120530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 column with bottom captions">
    <p:bg>
      <p:bgPr>
        <a:solidFill>
          <a:srgbClr val="FFFFFF"/>
        </a:solidFill>
        <a:effectLst/>
      </p:bgPr>
    </p:bg>
    <p:spTree>
      <p:nvGrpSpPr>
        <p:cNvPr id="1" name=""/>
        <p:cNvGrpSpPr/>
        <p:nvPr/>
      </p:nvGrpSpPr>
      <p:grpSpPr>
        <a:xfrm>
          <a:off x="0" y="0"/>
          <a:ext cx="0" cy="0"/>
          <a:chOff x="0" y="0"/>
          <a:chExt cx="0" cy="0"/>
        </a:xfrm>
      </p:grpSpPr>
      <p:sp>
        <p:nvSpPr>
          <p:cNvPr id="16" name="Title 1"/>
          <p:cNvSpPr>
            <a:spLocks noGrp="1"/>
          </p:cNvSpPr>
          <p:nvPr>
            <p:ph type="title" hasCustomPrompt="1"/>
          </p:nvPr>
        </p:nvSpPr>
        <p:spPr>
          <a:xfrm>
            <a:off x="149313" y="53975"/>
            <a:ext cx="8858161" cy="857250"/>
          </a:xfrm>
          <a:prstGeom prst="rect">
            <a:avLst/>
          </a:prstGeom>
        </p:spPr>
        <p:txBody>
          <a:bodyPr vert="horz" lIns="91440" tIns="45720" rIns="91440" bIns="45720" rtlCol="0" anchor="ctr">
            <a:normAutofit/>
          </a:bodyPr>
          <a:lstStyle>
            <a:lvl1pPr>
              <a:defRPr baseline="0"/>
            </a:lvl1pPr>
          </a:lstStyle>
          <a:p>
            <a:r>
              <a:rPr lang="en-US" dirty="0"/>
              <a:t>Click to add slide title</a:t>
            </a:r>
          </a:p>
        </p:txBody>
      </p:sp>
      <p:sp>
        <p:nvSpPr>
          <p:cNvPr id="8" name="Content Placeholder 1"/>
          <p:cNvSpPr>
            <a:spLocks noGrp="1"/>
          </p:cNvSpPr>
          <p:nvPr>
            <p:ph idx="13" hasCustomPrompt="1"/>
          </p:nvPr>
        </p:nvSpPr>
        <p:spPr>
          <a:xfrm>
            <a:off x="149314" y="1200151"/>
            <a:ext cx="4391514" cy="2857499"/>
          </a:xfrm>
        </p:spPr>
        <p:txBody>
          <a:bodyPr/>
          <a:lstStyle>
            <a:lvl1pPr marL="288925" indent="-288925">
              <a:buFont typeface="Arial" panose="020B0604020202020204" pitchFamily="34" charset="0"/>
              <a:buChar char="►"/>
              <a:defRPr baseline="0"/>
            </a:lvl1pPr>
            <a:lvl2pPr marL="568325" indent="-284163">
              <a:buFont typeface="Arial" panose="020B0604020202020204" pitchFamily="34" charset="0"/>
              <a:buChar char="►"/>
              <a:defRPr/>
            </a:lvl2pPr>
            <a:lvl3pPr marL="808038" indent="-234950">
              <a:buFont typeface="Arial" panose="020B0604020202020204" pitchFamily="34" charset="0"/>
              <a:buChar char="●"/>
              <a:tabLst/>
              <a:defRPr/>
            </a:lvl3pPr>
            <a:lvl4pPr marL="1371600" indent="0">
              <a:buNone/>
              <a:defRPr/>
            </a:lvl4pPr>
            <a:lvl5pPr marL="1828800" indent="0">
              <a:buNone/>
              <a:defRPr/>
            </a:lvl5pPr>
          </a:lstStyle>
          <a:p>
            <a:pPr lvl="0"/>
            <a:r>
              <a:rPr lang="en-US" dirty="0"/>
              <a:t>Click to add first-level bullet</a:t>
            </a:r>
          </a:p>
          <a:p>
            <a:pPr lvl="1"/>
            <a:r>
              <a:rPr lang="en-US" dirty="0"/>
              <a:t>Second level</a:t>
            </a:r>
          </a:p>
          <a:p>
            <a:pPr lvl="2"/>
            <a:r>
              <a:rPr lang="en-US" dirty="0"/>
              <a:t>Third level</a:t>
            </a:r>
          </a:p>
        </p:txBody>
      </p:sp>
      <p:sp>
        <p:nvSpPr>
          <p:cNvPr id="6" name="Text Placeholder 1"/>
          <p:cNvSpPr>
            <a:spLocks noGrp="1"/>
          </p:cNvSpPr>
          <p:nvPr>
            <p:ph type="body" sz="quarter" idx="15" hasCustomPrompt="1"/>
          </p:nvPr>
        </p:nvSpPr>
        <p:spPr>
          <a:xfrm>
            <a:off x="141692" y="4152105"/>
            <a:ext cx="4399136" cy="450850"/>
          </a:xfrm>
          <a:solidFill>
            <a:schemeClr val="bg1">
              <a:lumMod val="85000"/>
            </a:schemeClr>
          </a:solidFill>
          <a:ln>
            <a:noFill/>
          </a:ln>
        </p:spPr>
        <p:txBody>
          <a:bodyPr>
            <a:noAutofit/>
          </a:bodyPr>
          <a:lstStyle>
            <a:lvl1pPr marL="0" indent="0" algn="ctr">
              <a:buNone/>
              <a:defRPr sz="1800" b="1">
                <a:solidFill>
                  <a:schemeClr val="tx1"/>
                </a:solidFill>
              </a:defRPr>
            </a:lvl1pPr>
            <a:lvl2pPr marL="457200" indent="0">
              <a:buNone/>
              <a:defRPr sz="1400"/>
            </a:lvl2pPr>
            <a:lvl3pPr marL="798513" indent="0">
              <a:buNone/>
              <a:defRPr sz="1400"/>
            </a:lvl3pPr>
            <a:lvl4pPr marL="1371600" indent="0">
              <a:buNone/>
              <a:defRPr sz="1400"/>
            </a:lvl4pPr>
            <a:lvl5pPr marL="1828800" indent="0">
              <a:buNone/>
              <a:defRPr sz="1400"/>
            </a:lvl5pPr>
          </a:lstStyle>
          <a:p>
            <a:pPr lvl="0"/>
            <a:r>
              <a:rPr lang="en-US" dirty="0"/>
              <a:t>Click to add caption</a:t>
            </a:r>
          </a:p>
        </p:txBody>
      </p:sp>
      <p:sp>
        <p:nvSpPr>
          <p:cNvPr id="7" name="Content Placeholder 2"/>
          <p:cNvSpPr>
            <a:spLocks noGrp="1"/>
          </p:cNvSpPr>
          <p:nvPr>
            <p:ph idx="12" hasCustomPrompt="1"/>
          </p:nvPr>
        </p:nvSpPr>
        <p:spPr>
          <a:xfrm>
            <a:off x="4615266" y="1201422"/>
            <a:ext cx="4392207" cy="2856228"/>
          </a:xfrm>
          <a:prstGeom prst="rect">
            <a:avLst/>
          </a:prstGeom>
          <a:ln>
            <a:solidFill>
              <a:schemeClr val="bg1">
                <a:lumMod val="75000"/>
              </a:schemeClr>
            </a:solidFill>
          </a:ln>
        </p:spPr>
        <p:txBody>
          <a:bodyPr vert="horz" lIns="91440" tIns="45720" rIns="91440" bIns="45720" rtlCol="0">
            <a:normAutofit/>
          </a:bodyPr>
          <a:lstStyle>
            <a:lvl1pPr marL="288925" indent="-288925">
              <a:buFont typeface="Arial" panose="020B0604020202020204" pitchFamily="34" charset="0"/>
              <a:buChar char="►"/>
              <a:defRPr lang="en-US" sz="2000" kern="1200" baseline="0" dirty="0" smtClean="0">
                <a:solidFill>
                  <a:schemeClr val="tx1"/>
                </a:solidFill>
                <a:latin typeface="+mn-lt"/>
                <a:ea typeface="+mn-ea"/>
                <a:cs typeface="+mn-cs"/>
              </a:defRPr>
            </a:lvl1pPr>
            <a:lvl2pPr marL="568325" indent="-284163">
              <a:buFont typeface="Arial" panose="020B0604020202020204" pitchFamily="34" charset="0"/>
              <a:buChar char="►"/>
              <a:defRPr sz="2000"/>
            </a:lvl2pPr>
            <a:lvl3pPr marL="798513" indent="-230188">
              <a:buFont typeface="Arial" panose="020B0604020202020204" pitchFamily="34" charset="0"/>
              <a:buChar char="●"/>
              <a:defRPr sz="2000"/>
            </a:lvl3pPr>
          </a:lstStyle>
          <a:p>
            <a:pPr lvl="0"/>
            <a:r>
              <a:rPr lang="en-US" dirty="0"/>
              <a:t>Click to add first-level bullet</a:t>
            </a:r>
          </a:p>
          <a:p>
            <a:pPr lvl="1"/>
            <a:r>
              <a:rPr lang="en-US" dirty="0"/>
              <a:t>Second level</a:t>
            </a:r>
          </a:p>
          <a:p>
            <a:pPr lvl="2"/>
            <a:r>
              <a:rPr lang="en-US" dirty="0"/>
              <a:t>Third level</a:t>
            </a:r>
          </a:p>
        </p:txBody>
      </p:sp>
      <p:sp>
        <p:nvSpPr>
          <p:cNvPr id="9" name="Text Placeholder 1"/>
          <p:cNvSpPr>
            <a:spLocks noGrp="1"/>
          </p:cNvSpPr>
          <p:nvPr>
            <p:ph type="body" sz="quarter" idx="16" hasCustomPrompt="1"/>
          </p:nvPr>
        </p:nvSpPr>
        <p:spPr>
          <a:xfrm>
            <a:off x="4615266" y="4153263"/>
            <a:ext cx="4399136" cy="450850"/>
          </a:xfrm>
          <a:solidFill>
            <a:schemeClr val="bg1">
              <a:lumMod val="85000"/>
            </a:schemeClr>
          </a:solidFill>
          <a:ln>
            <a:noFill/>
          </a:ln>
        </p:spPr>
        <p:txBody>
          <a:bodyPr>
            <a:noAutofit/>
          </a:bodyPr>
          <a:lstStyle>
            <a:lvl1pPr marL="0" indent="0" algn="ctr">
              <a:buNone/>
              <a:defRPr sz="1800" b="1">
                <a:solidFill>
                  <a:schemeClr val="tx1"/>
                </a:solidFill>
              </a:defRPr>
            </a:lvl1pPr>
            <a:lvl2pPr marL="457200" indent="0">
              <a:buNone/>
              <a:defRPr sz="1400"/>
            </a:lvl2pPr>
            <a:lvl3pPr marL="798513" indent="0">
              <a:buNone/>
              <a:defRPr sz="1400"/>
            </a:lvl3pPr>
            <a:lvl4pPr marL="1371600" indent="0">
              <a:buNone/>
              <a:defRPr sz="1400"/>
            </a:lvl4pPr>
            <a:lvl5pPr marL="1828800" indent="0">
              <a:buNone/>
              <a:defRPr sz="1400"/>
            </a:lvl5pPr>
          </a:lstStyle>
          <a:p>
            <a:pPr lvl="0"/>
            <a:r>
              <a:rPr lang="en-US" dirty="0"/>
              <a:t>Click to add caption</a:t>
            </a:r>
          </a:p>
        </p:txBody>
      </p:sp>
      <p:sp>
        <p:nvSpPr>
          <p:cNvPr id="10" name="Source"/>
          <p:cNvSpPr>
            <a:spLocks noGrp="1"/>
          </p:cNvSpPr>
          <p:nvPr>
            <p:ph idx="11" hasCustomPrompt="1"/>
          </p:nvPr>
        </p:nvSpPr>
        <p:spPr>
          <a:xfrm>
            <a:off x="149313" y="4784089"/>
            <a:ext cx="8131087" cy="280036"/>
          </a:xfrm>
          <a:prstGeom prst="rect">
            <a:avLst/>
          </a:prstGeom>
          <a:noFill/>
          <a:ln w="9525" cap="flat" cmpd="sng" algn="ctr">
            <a:noFill/>
            <a:prstDash val="solid"/>
            <a:miter lim="800000"/>
            <a:headEnd type="none" w="med" len="med"/>
            <a:tailEnd type="none" w="med" len="med"/>
          </a:ln>
        </p:spPr>
        <p:txBody>
          <a:bodyPr lIns="0" tIns="0" rIns="0" bIns="0" anchor="b">
            <a:normAutofit/>
          </a:bodyPr>
          <a:lstStyle>
            <a:lvl1pPr marL="0" marR="0" indent="0" algn="l" defTabSz="914400" rtl="0" eaLnBrk="0" fontAlgn="base" latinLnBrk="0" hangingPunct="0">
              <a:lnSpc>
                <a:spcPct val="100000"/>
              </a:lnSpc>
              <a:spcBef>
                <a:spcPts val="0"/>
              </a:spcBef>
              <a:spcAft>
                <a:spcPct val="0"/>
              </a:spcAft>
              <a:buClr>
                <a:srgbClr val="B50D0D"/>
              </a:buClr>
              <a:buSzPct val="100000"/>
              <a:buFont typeface="Wingdings" pitchFamily="-1" charset="2"/>
              <a:buNone/>
              <a:tabLst/>
              <a:defRPr sz="1200" baseline="0">
                <a:solidFill>
                  <a:schemeClr val="tx1"/>
                </a:solidFill>
                <a:latin typeface="Calibri"/>
                <a:cs typeface="Calibri"/>
              </a:defRPr>
            </a:lvl1pPr>
            <a:lvl2pPr marL="749300" indent="-406400">
              <a:spcBef>
                <a:spcPts val="0"/>
              </a:spcBef>
              <a:buClr>
                <a:srgbClr val="B50D0D"/>
              </a:buClr>
              <a:buFont typeface="Lucida Grande"/>
              <a:buNone/>
              <a:defRPr sz="1000">
                <a:latin typeface="Georgia"/>
                <a:cs typeface="Georgia"/>
              </a:defRPr>
            </a:lvl2pPr>
            <a:lvl3pPr marL="800100" indent="342900">
              <a:spcBef>
                <a:spcPts val="0"/>
              </a:spcBef>
              <a:buClr>
                <a:srgbClr val="B50D0D"/>
              </a:buClr>
              <a:buNone/>
              <a:defRPr sz="1000" baseline="0">
                <a:latin typeface="Georgia"/>
                <a:cs typeface="Georgia"/>
              </a:defRPr>
            </a:lvl3pPr>
            <a:lvl4pPr>
              <a:buClr>
                <a:srgbClr val="B50D0D"/>
              </a:buClr>
              <a:defRPr sz="2800"/>
            </a:lvl4pPr>
            <a:lvl5pPr>
              <a:buClr>
                <a:srgbClr val="B50D0D"/>
              </a:buClr>
              <a:defRPr sz="2800"/>
            </a:lvl5pPr>
          </a:lstStyle>
          <a:p>
            <a:pPr lvl="0"/>
            <a:r>
              <a:rPr lang="en-US" dirty="0"/>
              <a:t>Click to add source information</a:t>
            </a:r>
          </a:p>
        </p:txBody>
      </p:sp>
    </p:spTree>
    <p:custDataLst>
      <p:tags r:id="rId1"/>
    </p:custDataLst>
    <p:extLst>
      <p:ext uri="{BB962C8B-B14F-4D97-AF65-F5344CB8AC3E}">
        <p14:creationId xmlns:p14="http://schemas.microsoft.com/office/powerpoint/2010/main" val="33681502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 columns 2 captions 2 source boxes">
    <p:bg>
      <p:bgPr>
        <a:solidFill>
          <a:srgbClr val="FFFFFF"/>
        </a:solidFill>
        <a:effectLst/>
      </p:bgPr>
    </p:bg>
    <p:spTree>
      <p:nvGrpSpPr>
        <p:cNvPr id="1" name=""/>
        <p:cNvGrpSpPr/>
        <p:nvPr/>
      </p:nvGrpSpPr>
      <p:grpSpPr>
        <a:xfrm>
          <a:off x="0" y="0"/>
          <a:ext cx="0" cy="0"/>
          <a:chOff x="0" y="0"/>
          <a:chExt cx="0" cy="0"/>
        </a:xfrm>
      </p:grpSpPr>
      <p:sp>
        <p:nvSpPr>
          <p:cNvPr id="16" name="Title 1"/>
          <p:cNvSpPr>
            <a:spLocks noGrp="1"/>
          </p:cNvSpPr>
          <p:nvPr>
            <p:ph type="title" hasCustomPrompt="1"/>
          </p:nvPr>
        </p:nvSpPr>
        <p:spPr>
          <a:xfrm>
            <a:off x="149313" y="53975"/>
            <a:ext cx="8858161" cy="857250"/>
          </a:xfrm>
          <a:prstGeom prst="rect">
            <a:avLst/>
          </a:prstGeom>
        </p:spPr>
        <p:txBody>
          <a:bodyPr vert="horz" lIns="91440" tIns="45720" rIns="91440" bIns="45720" rtlCol="0" anchor="ctr">
            <a:normAutofit/>
          </a:bodyPr>
          <a:lstStyle>
            <a:lvl1pPr>
              <a:defRPr baseline="0"/>
            </a:lvl1pPr>
          </a:lstStyle>
          <a:p>
            <a:r>
              <a:rPr lang="en-US" dirty="0"/>
              <a:t>Click to add slide title</a:t>
            </a:r>
          </a:p>
        </p:txBody>
      </p:sp>
      <p:sp>
        <p:nvSpPr>
          <p:cNvPr id="8" name="Content Placeholder 1"/>
          <p:cNvSpPr>
            <a:spLocks noGrp="1"/>
          </p:cNvSpPr>
          <p:nvPr>
            <p:ph idx="13" hasCustomPrompt="1"/>
          </p:nvPr>
        </p:nvSpPr>
        <p:spPr>
          <a:xfrm>
            <a:off x="149314" y="1200151"/>
            <a:ext cx="4391514" cy="2857499"/>
          </a:xfrm>
        </p:spPr>
        <p:txBody>
          <a:bodyPr/>
          <a:lstStyle>
            <a:lvl1pPr marL="288925" indent="-288925">
              <a:buFont typeface="Arial" panose="020B0604020202020204" pitchFamily="34" charset="0"/>
              <a:buChar char="►"/>
              <a:defRPr baseline="0"/>
            </a:lvl1pPr>
            <a:lvl2pPr marL="568325" indent="-284163">
              <a:buFont typeface="Arial" panose="020B0604020202020204" pitchFamily="34" charset="0"/>
              <a:buChar char="►"/>
              <a:defRPr/>
            </a:lvl2pPr>
            <a:lvl3pPr marL="808038" indent="-234950">
              <a:buFont typeface="Arial" panose="020B0604020202020204" pitchFamily="34" charset="0"/>
              <a:buChar char="●"/>
              <a:tabLst/>
              <a:defRPr/>
            </a:lvl3pPr>
            <a:lvl4pPr marL="1371600" indent="0">
              <a:buNone/>
              <a:defRPr/>
            </a:lvl4pPr>
            <a:lvl5pPr marL="1828800" indent="0">
              <a:buNone/>
              <a:defRPr/>
            </a:lvl5pPr>
          </a:lstStyle>
          <a:p>
            <a:pPr lvl="0"/>
            <a:r>
              <a:rPr lang="en-US" dirty="0"/>
              <a:t>Click to add first-level bullet</a:t>
            </a:r>
          </a:p>
          <a:p>
            <a:pPr lvl="1"/>
            <a:r>
              <a:rPr lang="en-US" dirty="0"/>
              <a:t>Second level</a:t>
            </a:r>
          </a:p>
          <a:p>
            <a:pPr lvl="2"/>
            <a:r>
              <a:rPr lang="en-US" dirty="0"/>
              <a:t>Third level</a:t>
            </a:r>
          </a:p>
        </p:txBody>
      </p:sp>
      <p:sp>
        <p:nvSpPr>
          <p:cNvPr id="6" name="Text Placeholder 1"/>
          <p:cNvSpPr>
            <a:spLocks noGrp="1"/>
          </p:cNvSpPr>
          <p:nvPr>
            <p:ph type="body" sz="quarter" idx="15" hasCustomPrompt="1"/>
          </p:nvPr>
        </p:nvSpPr>
        <p:spPr>
          <a:xfrm>
            <a:off x="141692" y="4152105"/>
            <a:ext cx="4399136" cy="450850"/>
          </a:xfrm>
          <a:solidFill>
            <a:schemeClr val="bg1">
              <a:lumMod val="85000"/>
            </a:schemeClr>
          </a:solidFill>
          <a:ln>
            <a:noFill/>
          </a:ln>
        </p:spPr>
        <p:txBody>
          <a:bodyPr anchor="t">
            <a:noAutofit/>
          </a:bodyPr>
          <a:lstStyle>
            <a:lvl1pPr marL="0" indent="0" algn="ctr">
              <a:buNone/>
              <a:defRPr sz="2000" b="1">
                <a:solidFill>
                  <a:schemeClr val="tx1"/>
                </a:solidFill>
              </a:defRPr>
            </a:lvl1pPr>
            <a:lvl2pPr marL="457200" indent="0">
              <a:buNone/>
              <a:defRPr sz="1400"/>
            </a:lvl2pPr>
            <a:lvl3pPr marL="798513" indent="0">
              <a:buNone/>
              <a:defRPr sz="1400"/>
            </a:lvl3pPr>
            <a:lvl4pPr marL="1371600" indent="0">
              <a:buNone/>
              <a:defRPr sz="1400"/>
            </a:lvl4pPr>
            <a:lvl5pPr marL="1828800" indent="0">
              <a:buNone/>
              <a:defRPr sz="1400"/>
            </a:lvl5pPr>
          </a:lstStyle>
          <a:p>
            <a:pPr lvl="0"/>
            <a:r>
              <a:rPr lang="en-US" dirty="0"/>
              <a:t>Click to add caption</a:t>
            </a:r>
          </a:p>
        </p:txBody>
      </p:sp>
      <p:sp>
        <p:nvSpPr>
          <p:cNvPr id="7" name="Content Placeholder 2"/>
          <p:cNvSpPr>
            <a:spLocks noGrp="1"/>
          </p:cNvSpPr>
          <p:nvPr>
            <p:ph idx="12" hasCustomPrompt="1"/>
          </p:nvPr>
        </p:nvSpPr>
        <p:spPr>
          <a:xfrm>
            <a:off x="4615266" y="1201422"/>
            <a:ext cx="4392207" cy="2856228"/>
          </a:xfrm>
          <a:prstGeom prst="rect">
            <a:avLst/>
          </a:prstGeom>
          <a:ln>
            <a:solidFill>
              <a:schemeClr val="bg1">
                <a:lumMod val="75000"/>
              </a:schemeClr>
            </a:solidFill>
          </a:ln>
        </p:spPr>
        <p:txBody>
          <a:bodyPr vert="horz" lIns="91440" tIns="45720" rIns="91440" bIns="45720" rtlCol="0">
            <a:normAutofit/>
          </a:bodyPr>
          <a:lstStyle>
            <a:lvl1pPr marL="288925" indent="-288925">
              <a:buFont typeface="Arial" panose="020B0604020202020204" pitchFamily="34" charset="0"/>
              <a:buChar char="►"/>
              <a:defRPr lang="en-US" sz="2000" kern="1200" baseline="0" dirty="0" smtClean="0">
                <a:solidFill>
                  <a:schemeClr val="tx1"/>
                </a:solidFill>
                <a:latin typeface="+mn-lt"/>
                <a:ea typeface="+mn-ea"/>
                <a:cs typeface="+mn-cs"/>
              </a:defRPr>
            </a:lvl1pPr>
            <a:lvl2pPr marL="568325" indent="-284163">
              <a:buFont typeface="Arial" panose="020B0604020202020204" pitchFamily="34" charset="0"/>
              <a:buChar char="►"/>
              <a:defRPr sz="2000"/>
            </a:lvl2pPr>
            <a:lvl3pPr marL="798513" indent="-230188">
              <a:buFont typeface="Arial" panose="020B0604020202020204" pitchFamily="34" charset="0"/>
              <a:buChar char="●"/>
              <a:defRPr sz="2000"/>
            </a:lvl3pPr>
          </a:lstStyle>
          <a:p>
            <a:pPr lvl="0"/>
            <a:r>
              <a:rPr lang="en-US" dirty="0"/>
              <a:t>Click to add first-level bullet</a:t>
            </a:r>
          </a:p>
          <a:p>
            <a:pPr lvl="1"/>
            <a:r>
              <a:rPr lang="en-US" dirty="0"/>
              <a:t>Second level</a:t>
            </a:r>
          </a:p>
          <a:p>
            <a:pPr lvl="2"/>
            <a:r>
              <a:rPr lang="en-US" dirty="0"/>
              <a:t>Third level</a:t>
            </a:r>
          </a:p>
        </p:txBody>
      </p:sp>
      <p:sp>
        <p:nvSpPr>
          <p:cNvPr id="9" name="Text Placeholder 1"/>
          <p:cNvSpPr>
            <a:spLocks noGrp="1"/>
          </p:cNvSpPr>
          <p:nvPr>
            <p:ph type="body" sz="quarter" idx="16" hasCustomPrompt="1"/>
          </p:nvPr>
        </p:nvSpPr>
        <p:spPr>
          <a:xfrm>
            <a:off x="4615266" y="4153263"/>
            <a:ext cx="4399136" cy="450850"/>
          </a:xfrm>
          <a:solidFill>
            <a:schemeClr val="bg1">
              <a:lumMod val="85000"/>
            </a:schemeClr>
          </a:solidFill>
          <a:ln>
            <a:noFill/>
          </a:ln>
        </p:spPr>
        <p:txBody>
          <a:bodyPr anchor="t">
            <a:noAutofit/>
          </a:bodyPr>
          <a:lstStyle>
            <a:lvl1pPr marL="0" indent="0" algn="ctr">
              <a:buNone/>
              <a:defRPr sz="2000" b="1">
                <a:solidFill>
                  <a:schemeClr val="tx1"/>
                </a:solidFill>
              </a:defRPr>
            </a:lvl1pPr>
            <a:lvl2pPr marL="457200" indent="0">
              <a:buNone/>
              <a:defRPr sz="1400"/>
            </a:lvl2pPr>
            <a:lvl3pPr marL="798513" indent="0">
              <a:buNone/>
              <a:defRPr sz="1400"/>
            </a:lvl3pPr>
            <a:lvl4pPr marL="1371600" indent="0">
              <a:buNone/>
              <a:defRPr sz="1400"/>
            </a:lvl4pPr>
            <a:lvl5pPr marL="1828800" indent="0">
              <a:buNone/>
              <a:defRPr sz="1400"/>
            </a:lvl5pPr>
          </a:lstStyle>
          <a:p>
            <a:pPr lvl="0"/>
            <a:r>
              <a:rPr lang="en-US" dirty="0"/>
              <a:t>Click to add caption</a:t>
            </a:r>
          </a:p>
        </p:txBody>
      </p:sp>
      <p:sp>
        <p:nvSpPr>
          <p:cNvPr id="10" name="Source"/>
          <p:cNvSpPr>
            <a:spLocks noGrp="1"/>
          </p:cNvSpPr>
          <p:nvPr>
            <p:ph idx="11" hasCustomPrompt="1"/>
          </p:nvPr>
        </p:nvSpPr>
        <p:spPr>
          <a:xfrm>
            <a:off x="149313" y="4784089"/>
            <a:ext cx="3900173" cy="280036"/>
          </a:xfrm>
          <a:prstGeom prst="rect">
            <a:avLst/>
          </a:prstGeom>
          <a:noFill/>
          <a:ln w="9525" cap="flat" cmpd="sng" algn="ctr">
            <a:noFill/>
            <a:prstDash val="solid"/>
            <a:miter lim="800000"/>
            <a:headEnd type="none" w="med" len="med"/>
            <a:tailEnd type="none" w="med" len="med"/>
          </a:ln>
        </p:spPr>
        <p:txBody>
          <a:bodyPr lIns="0" tIns="0" rIns="0" bIns="0" anchor="b">
            <a:normAutofit/>
          </a:bodyPr>
          <a:lstStyle>
            <a:lvl1pPr marL="0" marR="0" indent="0" algn="l" defTabSz="914400" rtl="0" eaLnBrk="0" fontAlgn="base" latinLnBrk="0" hangingPunct="0">
              <a:lnSpc>
                <a:spcPct val="100000"/>
              </a:lnSpc>
              <a:spcBef>
                <a:spcPts val="0"/>
              </a:spcBef>
              <a:spcAft>
                <a:spcPct val="0"/>
              </a:spcAft>
              <a:buClr>
                <a:srgbClr val="B50D0D"/>
              </a:buClr>
              <a:buSzPct val="100000"/>
              <a:buFont typeface="Wingdings" pitchFamily="-1" charset="2"/>
              <a:buNone/>
              <a:tabLst/>
              <a:defRPr sz="1200" baseline="0">
                <a:solidFill>
                  <a:srgbClr val="000000"/>
                </a:solidFill>
                <a:latin typeface="Calibri"/>
                <a:cs typeface="Calibri"/>
              </a:defRPr>
            </a:lvl1pPr>
            <a:lvl2pPr marL="749300" indent="-406400">
              <a:spcBef>
                <a:spcPts val="0"/>
              </a:spcBef>
              <a:buClr>
                <a:srgbClr val="B50D0D"/>
              </a:buClr>
              <a:buFont typeface="Lucida Grande"/>
              <a:buNone/>
              <a:defRPr sz="1000">
                <a:latin typeface="Georgia"/>
                <a:cs typeface="Georgia"/>
              </a:defRPr>
            </a:lvl2pPr>
            <a:lvl3pPr marL="800100" indent="342900">
              <a:spcBef>
                <a:spcPts val="0"/>
              </a:spcBef>
              <a:buClr>
                <a:srgbClr val="B50D0D"/>
              </a:buClr>
              <a:buNone/>
              <a:defRPr sz="1000" baseline="0">
                <a:latin typeface="Georgia"/>
                <a:cs typeface="Georgia"/>
              </a:defRPr>
            </a:lvl3pPr>
            <a:lvl4pPr>
              <a:buClr>
                <a:srgbClr val="B50D0D"/>
              </a:buClr>
              <a:defRPr sz="2800"/>
            </a:lvl4pPr>
            <a:lvl5pPr>
              <a:buClr>
                <a:srgbClr val="B50D0D"/>
              </a:buClr>
              <a:defRPr sz="2800"/>
            </a:lvl5pPr>
          </a:lstStyle>
          <a:p>
            <a:pPr lvl="0"/>
            <a:r>
              <a:rPr lang="en-US" dirty="0"/>
              <a:t>Click to add source information</a:t>
            </a:r>
          </a:p>
        </p:txBody>
      </p:sp>
      <p:sp>
        <p:nvSpPr>
          <p:cNvPr id="12" name="Source"/>
          <p:cNvSpPr>
            <a:spLocks noGrp="1"/>
          </p:cNvSpPr>
          <p:nvPr>
            <p:ph idx="17" hasCustomPrompt="1"/>
          </p:nvPr>
        </p:nvSpPr>
        <p:spPr>
          <a:xfrm>
            <a:off x="4615266" y="4784089"/>
            <a:ext cx="3900173" cy="280036"/>
          </a:xfrm>
          <a:prstGeom prst="rect">
            <a:avLst/>
          </a:prstGeom>
          <a:noFill/>
          <a:ln w="9525" cap="flat" cmpd="sng" algn="ctr">
            <a:noFill/>
            <a:prstDash val="solid"/>
            <a:miter lim="800000"/>
            <a:headEnd type="none" w="med" len="med"/>
            <a:tailEnd type="none" w="med" len="med"/>
          </a:ln>
        </p:spPr>
        <p:txBody>
          <a:bodyPr lIns="0" tIns="0" rIns="0" bIns="0" anchor="b">
            <a:normAutofit/>
          </a:bodyPr>
          <a:lstStyle>
            <a:lvl1pPr marL="0" marR="0" indent="0" algn="l" defTabSz="914400" rtl="0" eaLnBrk="0" fontAlgn="base" latinLnBrk="0" hangingPunct="0">
              <a:lnSpc>
                <a:spcPct val="100000"/>
              </a:lnSpc>
              <a:spcBef>
                <a:spcPts val="0"/>
              </a:spcBef>
              <a:spcAft>
                <a:spcPct val="0"/>
              </a:spcAft>
              <a:buClr>
                <a:srgbClr val="B50D0D"/>
              </a:buClr>
              <a:buSzPct val="100000"/>
              <a:buFont typeface="Wingdings" pitchFamily="-1" charset="2"/>
              <a:buNone/>
              <a:tabLst/>
              <a:defRPr sz="1200" baseline="0">
                <a:solidFill>
                  <a:srgbClr val="000000"/>
                </a:solidFill>
                <a:latin typeface="Calibri"/>
                <a:cs typeface="Calibri"/>
              </a:defRPr>
            </a:lvl1pPr>
            <a:lvl2pPr marL="749300" indent="-406400">
              <a:spcBef>
                <a:spcPts val="0"/>
              </a:spcBef>
              <a:buClr>
                <a:srgbClr val="B50D0D"/>
              </a:buClr>
              <a:buFont typeface="Lucida Grande"/>
              <a:buNone/>
              <a:defRPr sz="1000">
                <a:latin typeface="Georgia"/>
                <a:cs typeface="Georgia"/>
              </a:defRPr>
            </a:lvl2pPr>
            <a:lvl3pPr marL="800100" indent="342900">
              <a:spcBef>
                <a:spcPts val="0"/>
              </a:spcBef>
              <a:buClr>
                <a:srgbClr val="B50D0D"/>
              </a:buClr>
              <a:buNone/>
              <a:defRPr sz="1000" baseline="0">
                <a:latin typeface="Georgia"/>
                <a:cs typeface="Georgia"/>
              </a:defRPr>
            </a:lvl3pPr>
            <a:lvl4pPr>
              <a:buClr>
                <a:srgbClr val="B50D0D"/>
              </a:buClr>
              <a:defRPr sz="2800"/>
            </a:lvl4pPr>
            <a:lvl5pPr>
              <a:buClr>
                <a:srgbClr val="B50D0D"/>
              </a:buClr>
              <a:defRPr sz="2800"/>
            </a:lvl5pPr>
          </a:lstStyle>
          <a:p>
            <a:pPr lvl="0"/>
            <a:r>
              <a:rPr lang="en-US" dirty="0"/>
              <a:t>Click to add source information</a:t>
            </a:r>
          </a:p>
        </p:txBody>
      </p:sp>
    </p:spTree>
    <p:custDataLst>
      <p:tags r:id="rId1"/>
    </p:custDataLst>
    <p:extLst>
      <p:ext uri="{BB962C8B-B14F-4D97-AF65-F5344CB8AC3E}">
        <p14:creationId xmlns:p14="http://schemas.microsoft.com/office/powerpoint/2010/main" val="15426832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 column quote">
    <p:bg>
      <p:bgPr>
        <a:solidFill>
          <a:srgbClr val="FFFFFF"/>
        </a:solidFill>
        <a:effectLst/>
      </p:bgPr>
    </p:bg>
    <p:spTree>
      <p:nvGrpSpPr>
        <p:cNvPr id="1" name=""/>
        <p:cNvGrpSpPr/>
        <p:nvPr/>
      </p:nvGrpSpPr>
      <p:grpSpPr>
        <a:xfrm>
          <a:off x="0" y="0"/>
          <a:ext cx="0" cy="0"/>
          <a:chOff x="0" y="0"/>
          <a:chExt cx="0" cy="0"/>
        </a:xfrm>
      </p:grpSpPr>
      <p:sp>
        <p:nvSpPr>
          <p:cNvPr id="16" name="Title 1"/>
          <p:cNvSpPr>
            <a:spLocks noGrp="1"/>
          </p:cNvSpPr>
          <p:nvPr>
            <p:ph type="title" hasCustomPrompt="1"/>
          </p:nvPr>
        </p:nvSpPr>
        <p:spPr>
          <a:xfrm>
            <a:off x="149313" y="53975"/>
            <a:ext cx="8858161" cy="857250"/>
          </a:xfrm>
          <a:prstGeom prst="rect">
            <a:avLst/>
          </a:prstGeom>
        </p:spPr>
        <p:txBody>
          <a:bodyPr vert="horz" lIns="91440" tIns="45720" rIns="91440" bIns="45720" rtlCol="0" anchor="ctr">
            <a:normAutofit/>
          </a:bodyPr>
          <a:lstStyle>
            <a:lvl1pPr>
              <a:defRPr baseline="0"/>
            </a:lvl1pPr>
          </a:lstStyle>
          <a:p>
            <a:r>
              <a:rPr lang="en-US" dirty="0"/>
              <a:t>Click to add slide title</a:t>
            </a:r>
          </a:p>
        </p:txBody>
      </p:sp>
      <p:sp>
        <p:nvSpPr>
          <p:cNvPr id="9" name="Content Placeholder 1"/>
          <p:cNvSpPr>
            <a:spLocks noGrp="1"/>
          </p:cNvSpPr>
          <p:nvPr>
            <p:ph idx="1" hasCustomPrompt="1"/>
          </p:nvPr>
        </p:nvSpPr>
        <p:spPr>
          <a:xfrm>
            <a:off x="149313" y="1200151"/>
            <a:ext cx="4412527" cy="3394472"/>
          </a:xfrm>
          <a:noFill/>
          <a:ln>
            <a:solidFill>
              <a:schemeClr val="bg1">
                <a:lumMod val="75000"/>
              </a:schemeClr>
            </a:solidFill>
            <a:prstDash val="sysDash"/>
          </a:ln>
        </p:spPr>
        <p:txBody>
          <a:bodyPr anchor="ctr"/>
          <a:lstStyle>
            <a:lvl1pPr marL="0" indent="0">
              <a:buNone/>
              <a:defRPr baseline="0">
                <a:latin typeface="Times New Roman"/>
                <a:cs typeface="Times New Roman"/>
              </a:defRPr>
            </a:lvl1pPr>
            <a:lvl2pPr marL="568325" indent="-284163">
              <a:defRPr/>
            </a:lvl2pPr>
            <a:lvl3pPr marL="568325" indent="234950">
              <a:defRPr/>
            </a:lvl3pPr>
            <a:lvl4pPr marL="1371600" indent="0">
              <a:buNone/>
              <a:defRPr/>
            </a:lvl4pPr>
            <a:lvl5pPr marL="1828800" indent="0">
              <a:buNone/>
              <a:defRPr/>
            </a:lvl5pPr>
          </a:lstStyle>
          <a:p>
            <a:pPr lvl="0"/>
            <a:r>
              <a:rPr lang="en-US" dirty="0"/>
              <a:t>Click to add quote</a:t>
            </a:r>
          </a:p>
        </p:txBody>
      </p:sp>
      <p:sp>
        <p:nvSpPr>
          <p:cNvPr id="7" name="Content Placeholder 2"/>
          <p:cNvSpPr>
            <a:spLocks noGrp="1"/>
          </p:cNvSpPr>
          <p:nvPr>
            <p:ph idx="12" hasCustomPrompt="1"/>
          </p:nvPr>
        </p:nvSpPr>
        <p:spPr>
          <a:xfrm>
            <a:off x="4615266" y="1201422"/>
            <a:ext cx="4392207" cy="3394472"/>
          </a:xfrm>
          <a:prstGeom prst="rect">
            <a:avLst/>
          </a:prstGeom>
          <a:ln>
            <a:solidFill>
              <a:schemeClr val="bg1">
                <a:lumMod val="75000"/>
              </a:schemeClr>
            </a:solidFill>
          </a:ln>
        </p:spPr>
        <p:txBody>
          <a:bodyPr vert="horz" lIns="91440" tIns="45720" rIns="91440" bIns="45720" rtlCol="0">
            <a:normAutofit/>
          </a:bodyPr>
          <a:lstStyle>
            <a:lvl1pPr marL="288925" indent="-288925">
              <a:buFont typeface="Arial" panose="020B0604020202020204" pitchFamily="34" charset="0"/>
              <a:buChar char="►"/>
              <a:defRPr lang="en-US" sz="2000" kern="1200" baseline="0" dirty="0" smtClean="0">
                <a:solidFill>
                  <a:schemeClr val="tx1"/>
                </a:solidFill>
                <a:latin typeface="+mn-lt"/>
                <a:ea typeface="+mn-ea"/>
                <a:cs typeface="+mn-cs"/>
              </a:defRPr>
            </a:lvl1pPr>
            <a:lvl2pPr marL="568325" indent="-284163">
              <a:buFont typeface="Arial" panose="020B0604020202020204" pitchFamily="34" charset="0"/>
              <a:buChar char="►"/>
              <a:defRPr sz="2000"/>
            </a:lvl2pPr>
            <a:lvl3pPr marL="798513" indent="-230188">
              <a:buFont typeface="Arial" panose="020B0604020202020204" pitchFamily="34" charset="0"/>
              <a:buChar char="●"/>
              <a:defRPr sz="2000"/>
            </a:lvl3pPr>
          </a:lstStyle>
          <a:p>
            <a:pPr lvl="0"/>
            <a:r>
              <a:rPr lang="en-US" dirty="0"/>
              <a:t>Click to add first-level bullet</a:t>
            </a:r>
          </a:p>
          <a:p>
            <a:pPr lvl="1"/>
            <a:r>
              <a:rPr lang="en-US" dirty="0"/>
              <a:t>Second level</a:t>
            </a:r>
          </a:p>
          <a:p>
            <a:pPr lvl="2"/>
            <a:r>
              <a:rPr lang="en-US" dirty="0"/>
              <a:t>Third level</a:t>
            </a:r>
          </a:p>
        </p:txBody>
      </p:sp>
      <p:sp>
        <p:nvSpPr>
          <p:cNvPr id="10" name="Source"/>
          <p:cNvSpPr>
            <a:spLocks noGrp="1"/>
          </p:cNvSpPr>
          <p:nvPr>
            <p:ph idx="11" hasCustomPrompt="1"/>
          </p:nvPr>
        </p:nvSpPr>
        <p:spPr>
          <a:xfrm>
            <a:off x="149313" y="4784089"/>
            <a:ext cx="8131087" cy="280036"/>
          </a:xfrm>
          <a:prstGeom prst="rect">
            <a:avLst/>
          </a:prstGeom>
          <a:noFill/>
          <a:ln w="9525" cap="flat" cmpd="sng" algn="ctr">
            <a:noFill/>
            <a:prstDash val="solid"/>
            <a:miter lim="800000"/>
            <a:headEnd type="none" w="med" len="med"/>
            <a:tailEnd type="none" w="med" len="med"/>
          </a:ln>
        </p:spPr>
        <p:txBody>
          <a:bodyPr lIns="0" tIns="0" rIns="0" bIns="0" anchor="b">
            <a:normAutofit/>
          </a:bodyPr>
          <a:lstStyle>
            <a:lvl1pPr marL="0" marR="0" indent="0" algn="l" defTabSz="914400" rtl="0" eaLnBrk="0" fontAlgn="base" latinLnBrk="0" hangingPunct="0">
              <a:lnSpc>
                <a:spcPct val="100000"/>
              </a:lnSpc>
              <a:spcBef>
                <a:spcPts val="0"/>
              </a:spcBef>
              <a:spcAft>
                <a:spcPct val="0"/>
              </a:spcAft>
              <a:buClr>
                <a:srgbClr val="B50D0D"/>
              </a:buClr>
              <a:buSzPct val="100000"/>
              <a:buFont typeface="Wingdings" pitchFamily="-1" charset="2"/>
              <a:buNone/>
              <a:tabLst/>
              <a:defRPr sz="1200" baseline="0">
                <a:solidFill>
                  <a:schemeClr val="tx1"/>
                </a:solidFill>
                <a:latin typeface="Calibri"/>
                <a:cs typeface="Calibri"/>
              </a:defRPr>
            </a:lvl1pPr>
            <a:lvl2pPr marL="749300" indent="-406400">
              <a:spcBef>
                <a:spcPts val="0"/>
              </a:spcBef>
              <a:buClr>
                <a:srgbClr val="B50D0D"/>
              </a:buClr>
              <a:buFont typeface="Lucida Grande"/>
              <a:buNone/>
              <a:defRPr sz="1000">
                <a:latin typeface="Georgia"/>
                <a:cs typeface="Georgia"/>
              </a:defRPr>
            </a:lvl2pPr>
            <a:lvl3pPr marL="800100" indent="342900">
              <a:spcBef>
                <a:spcPts val="0"/>
              </a:spcBef>
              <a:buClr>
                <a:srgbClr val="B50D0D"/>
              </a:buClr>
              <a:buNone/>
              <a:defRPr sz="1000" baseline="0">
                <a:latin typeface="Georgia"/>
                <a:cs typeface="Georgia"/>
              </a:defRPr>
            </a:lvl3pPr>
            <a:lvl4pPr>
              <a:buClr>
                <a:srgbClr val="B50D0D"/>
              </a:buClr>
              <a:defRPr sz="2800"/>
            </a:lvl4pPr>
            <a:lvl5pPr>
              <a:buClr>
                <a:srgbClr val="B50D0D"/>
              </a:buClr>
              <a:defRPr sz="2800"/>
            </a:lvl5pPr>
          </a:lstStyle>
          <a:p>
            <a:pPr lvl="0"/>
            <a:r>
              <a:rPr lang="en-US" dirty="0"/>
              <a:t>Click to add source information</a:t>
            </a:r>
          </a:p>
        </p:txBody>
      </p:sp>
    </p:spTree>
    <p:custDataLst>
      <p:tags r:id="rId1"/>
    </p:custDataLst>
    <p:extLst>
      <p:ext uri="{BB962C8B-B14F-4D97-AF65-F5344CB8AC3E}">
        <p14:creationId xmlns:p14="http://schemas.microsoft.com/office/powerpoint/2010/main" val="36457938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 column with table title left">
    <p:bg>
      <p:bgPr>
        <a:solidFill>
          <a:srgbClr val="FFFFFF"/>
        </a:solidFill>
        <a:effectLst/>
      </p:bgPr>
    </p:bg>
    <p:spTree>
      <p:nvGrpSpPr>
        <p:cNvPr id="1" name=""/>
        <p:cNvGrpSpPr/>
        <p:nvPr/>
      </p:nvGrpSpPr>
      <p:grpSpPr>
        <a:xfrm>
          <a:off x="0" y="0"/>
          <a:ext cx="0" cy="0"/>
          <a:chOff x="0" y="0"/>
          <a:chExt cx="0" cy="0"/>
        </a:xfrm>
      </p:grpSpPr>
      <p:sp>
        <p:nvSpPr>
          <p:cNvPr id="16" name="Title 1"/>
          <p:cNvSpPr>
            <a:spLocks noGrp="1"/>
          </p:cNvSpPr>
          <p:nvPr>
            <p:ph type="title" hasCustomPrompt="1"/>
          </p:nvPr>
        </p:nvSpPr>
        <p:spPr>
          <a:xfrm>
            <a:off x="149313" y="53975"/>
            <a:ext cx="8858161" cy="857250"/>
          </a:xfrm>
          <a:prstGeom prst="rect">
            <a:avLst/>
          </a:prstGeom>
        </p:spPr>
        <p:txBody>
          <a:bodyPr vert="horz" lIns="91440" tIns="45720" rIns="91440" bIns="45720" rtlCol="0" anchor="ctr">
            <a:normAutofit/>
          </a:bodyPr>
          <a:lstStyle>
            <a:lvl1pPr>
              <a:defRPr baseline="0"/>
            </a:lvl1pPr>
          </a:lstStyle>
          <a:p>
            <a:r>
              <a:rPr lang="en-US" dirty="0"/>
              <a:t>Click to add slide title</a:t>
            </a:r>
          </a:p>
        </p:txBody>
      </p:sp>
      <p:sp>
        <p:nvSpPr>
          <p:cNvPr id="9" name="Text Placeholder 1"/>
          <p:cNvSpPr>
            <a:spLocks noGrp="1"/>
          </p:cNvSpPr>
          <p:nvPr>
            <p:ph type="body" sz="quarter" idx="14" hasCustomPrompt="1"/>
          </p:nvPr>
        </p:nvSpPr>
        <p:spPr>
          <a:xfrm>
            <a:off x="149312" y="1201422"/>
            <a:ext cx="4392207" cy="384175"/>
          </a:xfrm>
          <a:solidFill>
            <a:schemeClr val="bg1">
              <a:lumMod val="85000"/>
            </a:schemeClr>
          </a:solidFill>
          <a:ln>
            <a:noFill/>
          </a:ln>
        </p:spPr>
        <p:txBody>
          <a:bodyPr/>
          <a:lstStyle>
            <a:lvl1pPr marL="0" indent="0" algn="ctr">
              <a:buNone/>
              <a:defRPr b="1" baseline="0"/>
            </a:lvl1pPr>
          </a:lstStyle>
          <a:p>
            <a:pPr lvl="0"/>
            <a:r>
              <a:rPr lang="en-US" dirty="0"/>
              <a:t>Click to add table title</a:t>
            </a:r>
          </a:p>
        </p:txBody>
      </p:sp>
      <p:sp>
        <p:nvSpPr>
          <p:cNvPr id="17" name="Content Placeholder 1"/>
          <p:cNvSpPr>
            <a:spLocks noGrp="1"/>
          </p:cNvSpPr>
          <p:nvPr>
            <p:ph idx="1" hasCustomPrompt="1"/>
          </p:nvPr>
        </p:nvSpPr>
        <p:spPr>
          <a:xfrm>
            <a:off x="149311" y="1666241"/>
            <a:ext cx="4392207" cy="2928382"/>
          </a:xfrm>
          <a:prstGeom prst="rect">
            <a:avLst/>
          </a:prstGeom>
          <a:ln>
            <a:solidFill>
              <a:schemeClr val="bg1">
                <a:lumMod val="75000"/>
              </a:schemeClr>
            </a:solidFill>
          </a:ln>
        </p:spPr>
        <p:txBody>
          <a:bodyPr vert="horz" lIns="91440" tIns="45720" rIns="91440" bIns="45720" rtlCol="0">
            <a:normAutofit/>
          </a:bodyPr>
          <a:lstStyle>
            <a:lvl1pPr marL="288925" indent="-288925">
              <a:buFont typeface="Arial" panose="020B0604020202020204" pitchFamily="34" charset="0"/>
              <a:buChar char="►"/>
              <a:defRPr lang="en-US" sz="2000" kern="1200" baseline="0" dirty="0" smtClean="0">
                <a:solidFill>
                  <a:schemeClr val="tx1"/>
                </a:solidFill>
                <a:latin typeface="+mn-lt"/>
                <a:ea typeface="+mn-ea"/>
                <a:cs typeface="+mn-cs"/>
              </a:defRPr>
            </a:lvl1pPr>
            <a:lvl2pPr marL="568325" indent="-284163">
              <a:buFont typeface="Arial" panose="020B0604020202020204" pitchFamily="34" charset="0"/>
              <a:buChar char="►"/>
              <a:defRPr sz="2000"/>
            </a:lvl2pPr>
            <a:lvl3pPr marL="798513" indent="-230188">
              <a:buFont typeface="Arial" panose="020B0604020202020204" pitchFamily="34" charset="0"/>
              <a:buChar char="●"/>
              <a:defRPr sz="2000"/>
            </a:lvl3pPr>
          </a:lstStyle>
          <a:p>
            <a:pPr lvl="0"/>
            <a:r>
              <a:rPr lang="en-US" dirty="0"/>
              <a:t>Click to add first-level bullet</a:t>
            </a:r>
          </a:p>
          <a:p>
            <a:pPr lvl="1"/>
            <a:r>
              <a:rPr lang="en-US" dirty="0"/>
              <a:t>Second level</a:t>
            </a:r>
          </a:p>
          <a:p>
            <a:pPr lvl="2"/>
            <a:r>
              <a:rPr lang="en-US" dirty="0"/>
              <a:t>Third level</a:t>
            </a:r>
          </a:p>
        </p:txBody>
      </p:sp>
      <p:sp>
        <p:nvSpPr>
          <p:cNvPr id="7" name="Content Placeholder 2"/>
          <p:cNvSpPr>
            <a:spLocks noGrp="1"/>
          </p:cNvSpPr>
          <p:nvPr>
            <p:ph idx="12" hasCustomPrompt="1"/>
          </p:nvPr>
        </p:nvSpPr>
        <p:spPr>
          <a:xfrm>
            <a:off x="4615266" y="1201422"/>
            <a:ext cx="4392207" cy="3394472"/>
          </a:xfrm>
          <a:prstGeom prst="rect">
            <a:avLst/>
          </a:prstGeom>
          <a:ln>
            <a:solidFill>
              <a:schemeClr val="bg1">
                <a:lumMod val="75000"/>
              </a:schemeClr>
            </a:solidFill>
          </a:ln>
        </p:spPr>
        <p:txBody>
          <a:bodyPr vert="horz" lIns="91440" tIns="45720" rIns="91440" bIns="45720" rtlCol="0">
            <a:normAutofit/>
          </a:bodyPr>
          <a:lstStyle>
            <a:lvl1pPr marL="288925" indent="-288925">
              <a:buFont typeface="Arial" panose="020B0604020202020204" pitchFamily="34" charset="0"/>
              <a:buChar char="►"/>
              <a:defRPr lang="en-US" sz="2000" kern="1200" baseline="0" dirty="0" smtClean="0">
                <a:solidFill>
                  <a:schemeClr val="tx1"/>
                </a:solidFill>
                <a:latin typeface="+mn-lt"/>
                <a:ea typeface="+mn-ea"/>
                <a:cs typeface="+mn-cs"/>
              </a:defRPr>
            </a:lvl1pPr>
            <a:lvl2pPr marL="568325" indent="-284163">
              <a:buFont typeface="Arial" panose="020B0604020202020204" pitchFamily="34" charset="0"/>
              <a:buChar char="►"/>
              <a:defRPr sz="2000"/>
            </a:lvl2pPr>
            <a:lvl3pPr marL="798513" indent="-230188">
              <a:buFont typeface="Arial" panose="020B0604020202020204" pitchFamily="34" charset="0"/>
              <a:buChar char="●"/>
              <a:defRPr sz="2000"/>
            </a:lvl3pPr>
          </a:lstStyle>
          <a:p>
            <a:pPr lvl="0"/>
            <a:r>
              <a:rPr lang="en-US" dirty="0"/>
              <a:t>Click to add first-level bullet</a:t>
            </a:r>
          </a:p>
          <a:p>
            <a:pPr lvl="1"/>
            <a:r>
              <a:rPr lang="en-US" dirty="0"/>
              <a:t>Second level</a:t>
            </a:r>
          </a:p>
          <a:p>
            <a:pPr lvl="2"/>
            <a:r>
              <a:rPr lang="en-US" dirty="0"/>
              <a:t>Third level</a:t>
            </a:r>
          </a:p>
        </p:txBody>
      </p:sp>
      <p:sp>
        <p:nvSpPr>
          <p:cNvPr id="10" name="Source"/>
          <p:cNvSpPr>
            <a:spLocks noGrp="1"/>
          </p:cNvSpPr>
          <p:nvPr>
            <p:ph idx="11" hasCustomPrompt="1"/>
          </p:nvPr>
        </p:nvSpPr>
        <p:spPr>
          <a:xfrm>
            <a:off x="149313" y="4784089"/>
            <a:ext cx="8131087" cy="280036"/>
          </a:xfrm>
          <a:prstGeom prst="rect">
            <a:avLst/>
          </a:prstGeom>
          <a:noFill/>
          <a:ln w="9525" cap="flat" cmpd="sng" algn="ctr">
            <a:noFill/>
            <a:prstDash val="solid"/>
            <a:miter lim="800000"/>
            <a:headEnd type="none" w="med" len="med"/>
            <a:tailEnd type="none" w="med" len="med"/>
          </a:ln>
        </p:spPr>
        <p:txBody>
          <a:bodyPr lIns="0" tIns="0" rIns="0" bIns="0" anchor="b">
            <a:normAutofit/>
          </a:bodyPr>
          <a:lstStyle>
            <a:lvl1pPr marL="0" marR="0" indent="0" algn="l" defTabSz="914400" rtl="0" eaLnBrk="0" fontAlgn="base" latinLnBrk="0" hangingPunct="0">
              <a:lnSpc>
                <a:spcPct val="100000"/>
              </a:lnSpc>
              <a:spcBef>
                <a:spcPts val="0"/>
              </a:spcBef>
              <a:spcAft>
                <a:spcPct val="0"/>
              </a:spcAft>
              <a:buClr>
                <a:srgbClr val="B50D0D"/>
              </a:buClr>
              <a:buSzPct val="100000"/>
              <a:buFont typeface="Wingdings" pitchFamily="-1" charset="2"/>
              <a:buNone/>
              <a:tabLst/>
              <a:defRPr sz="1200" baseline="0">
                <a:solidFill>
                  <a:schemeClr val="tx1"/>
                </a:solidFill>
                <a:latin typeface="Calibri"/>
                <a:cs typeface="Calibri"/>
              </a:defRPr>
            </a:lvl1pPr>
            <a:lvl2pPr marL="749300" indent="-406400">
              <a:spcBef>
                <a:spcPts val="0"/>
              </a:spcBef>
              <a:buClr>
                <a:srgbClr val="B50D0D"/>
              </a:buClr>
              <a:buFont typeface="Lucida Grande"/>
              <a:buNone/>
              <a:defRPr sz="1000">
                <a:latin typeface="Georgia"/>
                <a:cs typeface="Georgia"/>
              </a:defRPr>
            </a:lvl2pPr>
            <a:lvl3pPr marL="800100" indent="342900">
              <a:spcBef>
                <a:spcPts val="0"/>
              </a:spcBef>
              <a:buClr>
                <a:srgbClr val="B50D0D"/>
              </a:buClr>
              <a:buNone/>
              <a:defRPr sz="1000" baseline="0">
                <a:latin typeface="Georgia"/>
                <a:cs typeface="Georgia"/>
              </a:defRPr>
            </a:lvl3pPr>
            <a:lvl4pPr>
              <a:buClr>
                <a:srgbClr val="B50D0D"/>
              </a:buClr>
              <a:defRPr sz="2800"/>
            </a:lvl4pPr>
            <a:lvl5pPr>
              <a:buClr>
                <a:srgbClr val="B50D0D"/>
              </a:buClr>
              <a:defRPr sz="2800"/>
            </a:lvl5pPr>
          </a:lstStyle>
          <a:p>
            <a:pPr lvl="0"/>
            <a:r>
              <a:rPr lang="en-US" dirty="0"/>
              <a:t>Click to add source information</a:t>
            </a:r>
          </a:p>
        </p:txBody>
      </p:sp>
    </p:spTree>
    <p:custDataLst>
      <p:tags r:id="rId1"/>
    </p:custDataLst>
    <p:extLst>
      <p:ext uri="{BB962C8B-B14F-4D97-AF65-F5344CB8AC3E}">
        <p14:creationId xmlns:p14="http://schemas.microsoft.com/office/powerpoint/2010/main" val="107748936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 column with table title right">
    <p:bg>
      <p:bgPr>
        <a:solidFill>
          <a:srgbClr val="FFFFFF"/>
        </a:solidFill>
        <a:effectLst/>
      </p:bgPr>
    </p:bg>
    <p:spTree>
      <p:nvGrpSpPr>
        <p:cNvPr id="1" name=""/>
        <p:cNvGrpSpPr/>
        <p:nvPr/>
      </p:nvGrpSpPr>
      <p:grpSpPr>
        <a:xfrm>
          <a:off x="0" y="0"/>
          <a:ext cx="0" cy="0"/>
          <a:chOff x="0" y="0"/>
          <a:chExt cx="0" cy="0"/>
        </a:xfrm>
      </p:grpSpPr>
      <p:sp>
        <p:nvSpPr>
          <p:cNvPr id="16" name="Title 1"/>
          <p:cNvSpPr>
            <a:spLocks noGrp="1"/>
          </p:cNvSpPr>
          <p:nvPr>
            <p:ph type="title" hasCustomPrompt="1"/>
          </p:nvPr>
        </p:nvSpPr>
        <p:spPr>
          <a:xfrm>
            <a:off x="149313" y="53975"/>
            <a:ext cx="8858161" cy="857250"/>
          </a:xfrm>
          <a:prstGeom prst="rect">
            <a:avLst/>
          </a:prstGeom>
        </p:spPr>
        <p:txBody>
          <a:bodyPr vert="horz" lIns="91440" tIns="45720" rIns="91440" bIns="45720" rtlCol="0" anchor="ctr">
            <a:normAutofit/>
          </a:bodyPr>
          <a:lstStyle>
            <a:lvl1pPr>
              <a:defRPr baseline="0"/>
            </a:lvl1pPr>
          </a:lstStyle>
          <a:p>
            <a:r>
              <a:rPr lang="en-US" dirty="0"/>
              <a:t>Click to add slide title</a:t>
            </a:r>
          </a:p>
        </p:txBody>
      </p:sp>
      <p:sp>
        <p:nvSpPr>
          <p:cNvPr id="8" name="Content Placeholder 2"/>
          <p:cNvSpPr>
            <a:spLocks noGrp="1"/>
          </p:cNvSpPr>
          <p:nvPr>
            <p:ph idx="12" hasCustomPrompt="1"/>
          </p:nvPr>
        </p:nvSpPr>
        <p:spPr>
          <a:xfrm>
            <a:off x="149310" y="1201422"/>
            <a:ext cx="4392207" cy="3394472"/>
          </a:xfrm>
          <a:prstGeom prst="rect">
            <a:avLst/>
          </a:prstGeom>
          <a:ln>
            <a:solidFill>
              <a:schemeClr val="bg1">
                <a:lumMod val="75000"/>
              </a:schemeClr>
            </a:solidFill>
          </a:ln>
        </p:spPr>
        <p:txBody>
          <a:bodyPr vert="horz" lIns="91440" tIns="45720" rIns="91440" bIns="45720" rtlCol="0">
            <a:normAutofit/>
          </a:bodyPr>
          <a:lstStyle>
            <a:lvl1pPr marL="288925" indent="-288925">
              <a:buFont typeface="Arial" panose="020B0604020202020204" pitchFamily="34" charset="0"/>
              <a:buChar char="►"/>
              <a:defRPr lang="en-US" sz="2000" kern="1200" baseline="0" dirty="0" smtClean="0">
                <a:solidFill>
                  <a:schemeClr val="tx1"/>
                </a:solidFill>
                <a:latin typeface="+mn-lt"/>
                <a:ea typeface="+mn-ea"/>
                <a:cs typeface="+mn-cs"/>
              </a:defRPr>
            </a:lvl1pPr>
            <a:lvl2pPr marL="568325" indent="-284163">
              <a:buFont typeface="Arial" panose="020B0604020202020204" pitchFamily="34" charset="0"/>
              <a:buChar char="►"/>
              <a:defRPr sz="2000"/>
            </a:lvl2pPr>
            <a:lvl3pPr marL="798513" indent="-230188">
              <a:buFont typeface="Arial" panose="020B0604020202020204" pitchFamily="34" charset="0"/>
              <a:buChar char="●"/>
              <a:defRPr sz="2000"/>
            </a:lvl3pPr>
          </a:lstStyle>
          <a:p>
            <a:pPr lvl="0"/>
            <a:r>
              <a:rPr lang="en-US" dirty="0"/>
              <a:t>Click to add first-level bullet</a:t>
            </a:r>
          </a:p>
          <a:p>
            <a:pPr lvl="1"/>
            <a:r>
              <a:rPr lang="en-US" dirty="0"/>
              <a:t>Second level</a:t>
            </a:r>
          </a:p>
          <a:p>
            <a:pPr lvl="2"/>
            <a:r>
              <a:rPr lang="en-US" dirty="0"/>
              <a:t>Third level</a:t>
            </a:r>
          </a:p>
        </p:txBody>
      </p:sp>
      <p:sp>
        <p:nvSpPr>
          <p:cNvPr id="9" name="Text Placeholder 1"/>
          <p:cNvSpPr>
            <a:spLocks noGrp="1"/>
          </p:cNvSpPr>
          <p:nvPr>
            <p:ph type="body" sz="quarter" idx="14" hasCustomPrompt="1"/>
          </p:nvPr>
        </p:nvSpPr>
        <p:spPr>
          <a:xfrm>
            <a:off x="4615267" y="1201422"/>
            <a:ext cx="4392207" cy="384175"/>
          </a:xfrm>
          <a:solidFill>
            <a:schemeClr val="bg1">
              <a:lumMod val="85000"/>
            </a:schemeClr>
          </a:solidFill>
          <a:ln>
            <a:noFill/>
          </a:ln>
        </p:spPr>
        <p:txBody>
          <a:bodyPr/>
          <a:lstStyle>
            <a:lvl1pPr marL="0" indent="0" algn="ctr">
              <a:buNone/>
              <a:defRPr b="1" baseline="0"/>
            </a:lvl1pPr>
          </a:lstStyle>
          <a:p>
            <a:pPr lvl="0"/>
            <a:r>
              <a:rPr lang="en-US" dirty="0"/>
              <a:t>Click to add table title</a:t>
            </a:r>
          </a:p>
        </p:txBody>
      </p:sp>
      <p:sp>
        <p:nvSpPr>
          <p:cNvPr id="17" name="Content Placeholder 1"/>
          <p:cNvSpPr>
            <a:spLocks noGrp="1"/>
          </p:cNvSpPr>
          <p:nvPr>
            <p:ph idx="1" hasCustomPrompt="1"/>
          </p:nvPr>
        </p:nvSpPr>
        <p:spPr>
          <a:xfrm>
            <a:off x="4615266" y="1666241"/>
            <a:ext cx="4392207" cy="2928382"/>
          </a:xfrm>
          <a:prstGeom prst="rect">
            <a:avLst/>
          </a:prstGeom>
          <a:ln>
            <a:solidFill>
              <a:schemeClr val="bg1">
                <a:lumMod val="75000"/>
              </a:schemeClr>
            </a:solidFill>
          </a:ln>
        </p:spPr>
        <p:txBody>
          <a:bodyPr vert="horz" lIns="91440" tIns="45720" rIns="91440" bIns="45720" rtlCol="0">
            <a:normAutofit/>
          </a:bodyPr>
          <a:lstStyle>
            <a:lvl1pPr marL="288925" indent="-288925">
              <a:buFont typeface="Arial" panose="020B0604020202020204" pitchFamily="34" charset="0"/>
              <a:buChar char="►"/>
              <a:defRPr lang="en-US" sz="2000" kern="1200" baseline="0" dirty="0" smtClean="0">
                <a:solidFill>
                  <a:schemeClr val="tx1"/>
                </a:solidFill>
                <a:latin typeface="+mn-lt"/>
                <a:ea typeface="+mn-ea"/>
                <a:cs typeface="+mn-cs"/>
              </a:defRPr>
            </a:lvl1pPr>
            <a:lvl2pPr marL="568325" indent="-284163">
              <a:buFont typeface="Arial" panose="020B0604020202020204" pitchFamily="34" charset="0"/>
              <a:buChar char="►"/>
              <a:defRPr sz="2000"/>
            </a:lvl2pPr>
            <a:lvl3pPr marL="798513" indent="-230188">
              <a:buFont typeface="Arial" panose="020B0604020202020204" pitchFamily="34" charset="0"/>
              <a:buChar char="●"/>
              <a:defRPr sz="2000"/>
            </a:lvl3pPr>
          </a:lstStyle>
          <a:p>
            <a:pPr lvl="0"/>
            <a:r>
              <a:rPr lang="en-US" dirty="0"/>
              <a:t>Click to add first-level bullet</a:t>
            </a:r>
          </a:p>
          <a:p>
            <a:pPr lvl="1"/>
            <a:r>
              <a:rPr lang="en-US" dirty="0"/>
              <a:t>Second level</a:t>
            </a:r>
          </a:p>
          <a:p>
            <a:pPr lvl="2"/>
            <a:r>
              <a:rPr lang="en-US" dirty="0"/>
              <a:t>Third level</a:t>
            </a:r>
          </a:p>
        </p:txBody>
      </p:sp>
      <p:sp>
        <p:nvSpPr>
          <p:cNvPr id="10" name="Source"/>
          <p:cNvSpPr>
            <a:spLocks noGrp="1"/>
          </p:cNvSpPr>
          <p:nvPr>
            <p:ph idx="11" hasCustomPrompt="1"/>
          </p:nvPr>
        </p:nvSpPr>
        <p:spPr>
          <a:xfrm>
            <a:off x="149313" y="4784089"/>
            <a:ext cx="8131087" cy="280036"/>
          </a:xfrm>
          <a:prstGeom prst="rect">
            <a:avLst/>
          </a:prstGeom>
          <a:noFill/>
          <a:ln w="9525" cap="flat" cmpd="sng" algn="ctr">
            <a:noFill/>
            <a:prstDash val="solid"/>
            <a:miter lim="800000"/>
            <a:headEnd type="none" w="med" len="med"/>
            <a:tailEnd type="none" w="med" len="med"/>
          </a:ln>
        </p:spPr>
        <p:txBody>
          <a:bodyPr lIns="0" tIns="0" rIns="0" bIns="0" anchor="b">
            <a:normAutofit/>
          </a:bodyPr>
          <a:lstStyle>
            <a:lvl1pPr marL="0" marR="0" indent="0" algn="l" defTabSz="914400" rtl="0" eaLnBrk="0" fontAlgn="base" latinLnBrk="0" hangingPunct="0">
              <a:lnSpc>
                <a:spcPct val="100000"/>
              </a:lnSpc>
              <a:spcBef>
                <a:spcPts val="0"/>
              </a:spcBef>
              <a:spcAft>
                <a:spcPct val="0"/>
              </a:spcAft>
              <a:buClr>
                <a:srgbClr val="B50D0D"/>
              </a:buClr>
              <a:buSzPct val="100000"/>
              <a:buFont typeface="Wingdings" pitchFamily="-1" charset="2"/>
              <a:buNone/>
              <a:tabLst/>
              <a:defRPr sz="1200" baseline="0">
                <a:solidFill>
                  <a:schemeClr val="tx1"/>
                </a:solidFill>
                <a:latin typeface="Calibri"/>
                <a:cs typeface="Calibri"/>
              </a:defRPr>
            </a:lvl1pPr>
            <a:lvl2pPr marL="749300" indent="-406400">
              <a:spcBef>
                <a:spcPts val="0"/>
              </a:spcBef>
              <a:buClr>
                <a:srgbClr val="B50D0D"/>
              </a:buClr>
              <a:buFont typeface="Lucida Grande"/>
              <a:buNone/>
              <a:defRPr sz="1000">
                <a:latin typeface="Georgia"/>
                <a:cs typeface="Georgia"/>
              </a:defRPr>
            </a:lvl2pPr>
            <a:lvl3pPr marL="800100" indent="342900">
              <a:spcBef>
                <a:spcPts val="0"/>
              </a:spcBef>
              <a:buClr>
                <a:srgbClr val="B50D0D"/>
              </a:buClr>
              <a:buNone/>
              <a:defRPr sz="1000" baseline="0">
                <a:latin typeface="Georgia"/>
                <a:cs typeface="Georgia"/>
              </a:defRPr>
            </a:lvl3pPr>
            <a:lvl4pPr>
              <a:buClr>
                <a:srgbClr val="B50D0D"/>
              </a:buClr>
              <a:defRPr sz="2800"/>
            </a:lvl4pPr>
            <a:lvl5pPr>
              <a:buClr>
                <a:srgbClr val="B50D0D"/>
              </a:buClr>
              <a:defRPr sz="2800"/>
            </a:lvl5pPr>
          </a:lstStyle>
          <a:p>
            <a:pPr lvl="0"/>
            <a:r>
              <a:rPr lang="en-US" dirty="0"/>
              <a:t>Click to add source information</a:t>
            </a:r>
          </a:p>
        </p:txBody>
      </p:sp>
    </p:spTree>
    <p:custDataLst>
      <p:tags r:id="rId1"/>
    </p:custDataLst>
    <p:extLst>
      <p:ext uri="{BB962C8B-B14F-4D97-AF65-F5344CB8AC3E}">
        <p14:creationId xmlns:p14="http://schemas.microsoft.com/office/powerpoint/2010/main" val="6755738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3 Column">
    <p:bg>
      <p:bgPr>
        <a:solidFill>
          <a:srgbClr val="FFFFFF"/>
        </a:solidFill>
        <a:effectLst/>
      </p:bgPr>
    </p:bg>
    <p:spTree>
      <p:nvGrpSpPr>
        <p:cNvPr id="1" name=""/>
        <p:cNvGrpSpPr/>
        <p:nvPr/>
      </p:nvGrpSpPr>
      <p:grpSpPr>
        <a:xfrm>
          <a:off x="0" y="0"/>
          <a:ext cx="0" cy="0"/>
          <a:chOff x="0" y="0"/>
          <a:chExt cx="0" cy="0"/>
        </a:xfrm>
      </p:grpSpPr>
      <p:sp>
        <p:nvSpPr>
          <p:cNvPr id="16" name="Title 1"/>
          <p:cNvSpPr>
            <a:spLocks noGrp="1"/>
          </p:cNvSpPr>
          <p:nvPr>
            <p:ph type="title" hasCustomPrompt="1"/>
          </p:nvPr>
        </p:nvSpPr>
        <p:spPr>
          <a:xfrm>
            <a:off x="149313" y="53975"/>
            <a:ext cx="8858161" cy="857250"/>
          </a:xfrm>
          <a:prstGeom prst="rect">
            <a:avLst/>
          </a:prstGeom>
        </p:spPr>
        <p:txBody>
          <a:bodyPr vert="horz" lIns="91440" tIns="45720" rIns="91440" bIns="45720" rtlCol="0" anchor="ctr">
            <a:normAutofit/>
          </a:bodyPr>
          <a:lstStyle>
            <a:lvl1pPr>
              <a:defRPr baseline="0"/>
            </a:lvl1pPr>
          </a:lstStyle>
          <a:p>
            <a:r>
              <a:rPr lang="en-US" dirty="0"/>
              <a:t>Click to add slide title</a:t>
            </a:r>
          </a:p>
        </p:txBody>
      </p:sp>
      <p:sp>
        <p:nvSpPr>
          <p:cNvPr id="17" name="Text Placeholder 1"/>
          <p:cNvSpPr>
            <a:spLocks noGrp="1"/>
          </p:cNvSpPr>
          <p:nvPr>
            <p:ph idx="1" hasCustomPrompt="1"/>
          </p:nvPr>
        </p:nvSpPr>
        <p:spPr>
          <a:xfrm>
            <a:off x="149313" y="1200151"/>
            <a:ext cx="2847887" cy="3394472"/>
          </a:xfrm>
          <a:prstGeom prst="rect">
            <a:avLst/>
          </a:prstGeom>
          <a:ln>
            <a:solidFill>
              <a:schemeClr val="bg1">
                <a:lumMod val="75000"/>
              </a:schemeClr>
            </a:solidFill>
          </a:ln>
        </p:spPr>
        <p:txBody>
          <a:bodyPr vert="horz" lIns="91440" tIns="45720" rIns="91440" bIns="45720" rtlCol="0">
            <a:normAutofit/>
          </a:bodyPr>
          <a:lstStyle>
            <a:lvl1pPr marL="288925" indent="-288925">
              <a:buFont typeface="Arial" panose="020B0604020202020204" pitchFamily="34" charset="0"/>
              <a:buChar char="►"/>
              <a:defRPr lang="en-US" sz="2000" kern="1200" baseline="0" dirty="0" smtClean="0">
                <a:solidFill>
                  <a:schemeClr val="tx1"/>
                </a:solidFill>
                <a:latin typeface="+mn-lt"/>
                <a:ea typeface="+mn-ea"/>
                <a:cs typeface="+mn-cs"/>
              </a:defRPr>
            </a:lvl1pPr>
            <a:lvl2pPr marL="568325" indent="-284163">
              <a:buFont typeface="Arial" panose="020B0604020202020204" pitchFamily="34" charset="0"/>
              <a:buChar char="►"/>
              <a:defRPr sz="2000"/>
            </a:lvl2pPr>
            <a:lvl3pPr marL="798513" indent="-230188">
              <a:buFont typeface="Arial" panose="020B0604020202020204" pitchFamily="34" charset="0"/>
              <a:buChar char="●"/>
              <a:defRPr sz="2000"/>
            </a:lvl3pPr>
          </a:lstStyle>
          <a:p>
            <a:pPr lvl="0"/>
            <a:r>
              <a:rPr lang="en-US" dirty="0"/>
              <a:t>Click to add first-level bullet</a:t>
            </a:r>
          </a:p>
          <a:p>
            <a:pPr lvl="1"/>
            <a:r>
              <a:rPr lang="en-US" dirty="0"/>
              <a:t>Second level</a:t>
            </a:r>
          </a:p>
          <a:p>
            <a:pPr lvl="2"/>
            <a:r>
              <a:rPr lang="en-US" dirty="0"/>
              <a:t>Third level</a:t>
            </a:r>
          </a:p>
        </p:txBody>
      </p:sp>
      <p:sp>
        <p:nvSpPr>
          <p:cNvPr id="13" name="Text Placeholder 2"/>
          <p:cNvSpPr>
            <a:spLocks noGrp="1"/>
          </p:cNvSpPr>
          <p:nvPr>
            <p:ph idx="13" hasCustomPrompt="1"/>
          </p:nvPr>
        </p:nvSpPr>
        <p:spPr>
          <a:xfrm>
            <a:off x="3154449" y="1200151"/>
            <a:ext cx="2847887" cy="3394472"/>
          </a:xfrm>
          <a:prstGeom prst="rect">
            <a:avLst/>
          </a:prstGeom>
          <a:ln>
            <a:solidFill>
              <a:schemeClr val="bg1">
                <a:lumMod val="75000"/>
              </a:schemeClr>
            </a:solidFill>
          </a:ln>
        </p:spPr>
        <p:txBody>
          <a:bodyPr vert="horz" lIns="91440" tIns="45720" rIns="91440" bIns="45720" rtlCol="0">
            <a:normAutofit/>
          </a:bodyPr>
          <a:lstStyle>
            <a:lvl1pPr marL="288925" indent="-288925">
              <a:buFont typeface="Arial" panose="020B0604020202020204" pitchFamily="34" charset="0"/>
              <a:buChar char="►"/>
              <a:defRPr lang="en-US" sz="2000" kern="1200" baseline="0" dirty="0" smtClean="0">
                <a:solidFill>
                  <a:schemeClr val="tx1"/>
                </a:solidFill>
                <a:latin typeface="+mn-lt"/>
                <a:ea typeface="+mn-ea"/>
                <a:cs typeface="+mn-cs"/>
              </a:defRPr>
            </a:lvl1pPr>
            <a:lvl2pPr marL="568325" indent="-284163">
              <a:buFont typeface="Arial" panose="020B0604020202020204" pitchFamily="34" charset="0"/>
              <a:buChar char="►"/>
              <a:defRPr sz="2000"/>
            </a:lvl2pPr>
            <a:lvl3pPr marL="798513" indent="-230188">
              <a:buFont typeface="Arial" panose="020B0604020202020204" pitchFamily="34" charset="0"/>
              <a:buChar char="●"/>
              <a:defRPr sz="2000"/>
            </a:lvl3pPr>
          </a:lstStyle>
          <a:p>
            <a:pPr lvl="0"/>
            <a:r>
              <a:rPr lang="en-US" dirty="0"/>
              <a:t>Click to add first-level bullet</a:t>
            </a:r>
          </a:p>
          <a:p>
            <a:pPr lvl="1"/>
            <a:r>
              <a:rPr lang="en-US" dirty="0"/>
              <a:t>Second level</a:t>
            </a:r>
          </a:p>
          <a:p>
            <a:pPr lvl="2"/>
            <a:r>
              <a:rPr lang="en-US" dirty="0"/>
              <a:t>Third level</a:t>
            </a:r>
          </a:p>
        </p:txBody>
      </p:sp>
      <p:sp>
        <p:nvSpPr>
          <p:cNvPr id="12" name="Text Placeholder 3"/>
          <p:cNvSpPr>
            <a:spLocks noGrp="1"/>
          </p:cNvSpPr>
          <p:nvPr>
            <p:ph idx="12" hasCustomPrompt="1"/>
          </p:nvPr>
        </p:nvSpPr>
        <p:spPr>
          <a:xfrm>
            <a:off x="6159586" y="1200151"/>
            <a:ext cx="2847887" cy="3394472"/>
          </a:xfrm>
          <a:prstGeom prst="rect">
            <a:avLst/>
          </a:prstGeom>
          <a:ln>
            <a:solidFill>
              <a:schemeClr val="bg1">
                <a:lumMod val="75000"/>
              </a:schemeClr>
            </a:solidFill>
          </a:ln>
        </p:spPr>
        <p:txBody>
          <a:bodyPr vert="horz" lIns="91440" tIns="45720" rIns="91440" bIns="45720" rtlCol="0">
            <a:normAutofit/>
          </a:bodyPr>
          <a:lstStyle>
            <a:lvl1pPr marL="288925" indent="-288925">
              <a:buFont typeface="Arial" panose="020B0604020202020204" pitchFamily="34" charset="0"/>
              <a:buChar char="►"/>
              <a:defRPr lang="en-US" sz="2000" kern="1200" baseline="0" dirty="0" smtClean="0">
                <a:solidFill>
                  <a:schemeClr val="tx1"/>
                </a:solidFill>
                <a:latin typeface="+mn-lt"/>
                <a:ea typeface="+mn-ea"/>
                <a:cs typeface="+mn-cs"/>
              </a:defRPr>
            </a:lvl1pPr>
            <a:lvl2pPr marL="568325" indent="-284163">
              <a:buFont typeface="Arial" panose="020B0604020202020204" pitchFamily="34" charset="0"/>
              <a:buChar char="►"/>
              <a:defRPr sz="2000"/>
            </a:lvl2pPr>
            <a:lvl3pPr marL="798513" indent="-230188">
              <a:buFont typeface="Arial" panose="020B0604020202020204" pitchFamily="34" charset="0"/>
              <a:buChar char="●"/>
              <a:defRPr sz="2000"/>
            </a:lvl3pPr>
          </a:lstStyle>
          <a:p>
            <a:pPr lvl="0"/>
            <a:r>
              <a:rPr lang="en-US" dirty="0"/>
              <a:t>Click to add first-level bullet</a:t>
            </a:r>
          </a:p>
          <a:p>
            <a:pPr lvl="1"/>
            <a:r>
              <a:rPr lang="en-US" dirty="0"/>
              <a:t>Second level</a:t>
            </a:r>
          </a:p>
          <a:p>
            <a:pPr lvl="2"/>
            <a:r>
              <a:rPr lang="en-US" dirty="0"/>
              <a:t>Third level</a:t>
            </a:r>
          </a:p>
        </p:txBody>
      </p:sp>
      <p:sp>
        <p:nvSpPr>
          <p:cNvPr id="10" name="Source"/>
          <p:cNvSpPr>
            <a:spLocks noGrp="1"/>
          </p:cNvSpPr>
          <p:nvPr>
            <p:ph idx="11" hasCustomPrompt="1"/>
          </p:nvPr>
        </p:nvSpPr>
        <p:spPr>
          <a:xfrm>
            <a:off x="149313" y="4784089"/>
            <a:ext cx="8131087" cy="280036"/>
          </a:xfrm>
          <a:prstGeom prst="rect">
            <a:avLst/>
          </a:prstGeom>
          <a:noFill/>
          <a:ln w="9525" cap="flat" cmpd="sng" algn="ctr">
            <a:noFill/>
            <a:prstDash val="solid"/>
            <a:miter lim="800000"/>
            <a:headEnd type="none" w="med" len="med"/>
            <a:tailEnd type="none" w="med" len="med"/>
          </a:ln>
        </p:spPr>
        <p:txBody>
          <a:bodyPr lIns="0" tIns="0" rIns="0" bIns="0" anchor="b">
            <a:normAutofit/>
          </a:bodyPr>
          <a:lstStyle>
            <a:lvl1pPr marL="0" marR="0" indent="0" algn="l" defTabSz="914400" rtl="0" eaLnBrk="0" fontAlgn="base" latinLnBrk="0" hangingPunct="0">
              <a:lnSpc>
                <a:spcPct val="100000"/>
              </a:lnSpc>
              <a:spcBef>
                <a:spcPts val="0"/>
              </a:spcBef>
              <a:spcAft>
                <a:spcPct val="0"/>
              </a:spcAft>
              <a:buClr>
                <a:srgbClr val="B50D0D"/>
              </a:buClr>
              <a:buSzPct val="100000"/>
              <a:buFont typeface="Wingdings" pitchFamily="-1" charset="2"/>
              <a:buNone/>
              <a:tabLst/>
              <a:defRPr sz="1200" baseline="0">
                <a:solidFill>
                  <a:schemeClr val="tx1"/>
                </a:solidFill>
                <a:latin typeface="Calibri"/>
                <a:cs typeface="Calibri"/>
              </a:defRPr>
            </a:lvl1pPr>
            <a:lvl2pPr marL="749300" indent="-406400">
              <a:spcBef>
                <a:spcPts val="0"/>
              </a:spcBef>
              <a:buClr>
                <a:srgbClr val="B50D0D"/>
              </a:buClr>
              <a:buFont typeface="Lucida Grande"/>
              <a:buNone/>
              <a:defRPr sz="1000">
                <a:latin typeface="Georgia"/>
                <a:cs typeface="Georgia"/>
              </a:defRPr>
            </a:lvl2pPr>
            <a:lvl3pPr marL="800100" indent="342900">
              <a:spcBef>
                <a:spcPts val="0"/>
              </a:spcBef>
              <a:buClr>
                <a:srgbClr val="B50D0D"/>
              </a:buClr>
              <a:buNone/>
              <a:defRPr sz="1000" baseline="0">
                <a:latin typeface="Georgia"/>
                <a:cs typeface="Georgia"/>
              </a:defRPr>
            </a:lvl3pPr>
            <a:lvl4pPr>
              <a:buClr>
                <a:srgbClr val="B50D0D"/>
              </a:buClr>
              <a:defRPr sz="2800"/>
            </a:lvl4pPr>
            <a:lvl5pPr>
              <a:buClr>
                <a:srgbClr val="B50D0D"/>
              </a:buClr>
              <a:defRPr sz="2800"/>
            </a:lvl5pPr>
          </a:lstStyle>
          <a:p>
            <a:pPr lvl="0"/>
            <a:r>
              <a:rPr lang="en-US" dirty="0"/>
              <a:t>Click to add source information</a:t>
            </a:r>
          </a:p>
        </p:txBody>
      </p:sp>
    </p:spTree>
    <p:custDataLst>
      <p:tags r:id="rId1"/>
    </p:custDataLst>
    <p:extLst>
      <p:ext uri="{BB962C8B-B14F-4D97-AF65-F5344CB8AC3E}">
        <p14:creationId xmlns:p14="http://schemas.microsoft.com/office/powerpoint/2010/main" val="400662562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3 columns and 3 captions at top">
    <p:bg>
      <p:bgPr>
        <a:solidFill>
          <a:srgbClr val="FFFFFF"/>
        </a:solidFill>
        <a:effectLst/>
      </p:bgPr>
    </p:bg>
    <p:spTree>
      <p:nvGrpSpPr>
        <p:cNvPr id="1" name=""/>
        <p:cNvGrpSpPr/>
        <p:nvPr/>
      </p:nvGrpSpPr>
      <p:grpSpPr>
        <a:xfrm>
          <a:off x="0" y="0"/>
          <a:ext cx="0" cy="0"/>
          <a:chOff x="0" y="0"/>
          <a:chExt cx="0" cy="0"/>
        </a:xfrm>
      </p:grpSpPr>
      <p:sp>
        <p:nvSpPr>
          <p:cNvPr id="16" name="Title 1"/>
          <p:cNvSpPr>
            <a:spLocks noGrp="1"/>
          </p:cNvSpPr>
          <p:nvPr>
            <p:ph type="title" hasCustomPrompt="1"/>
          </p:nvPr>
        </p:nvSpPr>
        <p:spPr>
          <a:xfrm>
            <a:off x="149313" y="53975"/>
            <a:ext cx="8858161" cy="857250"/>
          </a:xfrm>
          <a:prstGeom prst="rect">
            <a:avLst/>
          </a:prstGeom>
        </p:spPr>
        <p:txBody>
          <a:bodyPr vert="horz" lIns="91440" tIns="45720" rIns="91440" bIns="45720" rtlCol="0" anchor="ctr">
            <a:normAutofit/>
          </a:bodyPr>
          <a:lstStyle>
            <a:lvl1pPr>
              <a:defRPr baseline="0"/>
            </a:lvl1pPr>
          </a:lstStyle>
          <a:p>
            <a:r>
              <a:rPr lang="en-US" dirty="0"/>
              <a:t>Click to add slide title</a:t>
            </a:r>
          </a:p>
        </p:txBody>
      </p:sp>
      <p:sp>
        <p:nvSpPr>
          <p:cNvPr id="7" name="Text Placeholder 1"/>
          <p:cNvSpPr>
            <a:spLocks noGrp="1"/>
          </p:cNvSpPr>
          <p:nvPr>
            <p:ph type="body" sz="quarter" idx="15" hasCustomPrompt="1"/>
          </p:nvPr>
        </p:nvSpPr>
        <p:spPr>
          <a:xfrm>
            <a:off x="141692" y="1200151"/>
            <a:ext cx="2862072" cy="450850"/>
          </a:xfrm>
          <a:solidFill>
            <a:schemeClr val="bg1">
              <a:lumMod val="85000"/>
            </a:schemeClr>
          </a:solidFill>
          <a:ln>
            <a:noFill/>
          </a:ln>
        </p:spPr>
        <p:txBody>
          <a:bodyPr anchor="ctr">
            <a:noAutofit/>
          </a:bodyPr>
          <a:lstStyle>
            <a:lvl1pPr marL="0" indent="0" algn="ctr">
              <a:buNone/>
              <a:defRPr sz="1800" b="1">
                <a:solidFill>
                  <a:schemeClr val="tx1"/>
                </a:solidFill>
              </a:defRPr>
            </a:lvl1pPr>
            <a:lvl2pPr marL="457200" indent="0">
              <a:buNone/>
              <a:defRPr sz="1400"/>
            </a:lvl2pPr>
            <a:lvl3pPr marL="798513" indent="0">
              <a:buNone/>
              <a:defRPr sz="1400"/>
            </a:lvl3pPr>
            <a:lvl4pPr marL="1371600" indent="0">
              <a:buNone/>
              <a:defRPr sz="1400"/>
            </a:lvl4pPr>
            <a:lvl5pPr marL="1828800" indent="0">
              <a:buNone/>
              <a:defRPr sz="1400"/>
            </a:lvl5pPr>
          </a:lstStyle>
          <a:p>
            <a:pPr lvl="0"/>
            <a:r>
              <a:rPr lang="en-US" dirty="0"/>
              <a:t>Click to add caption</a:t>
            </a:r>
          </a:p>
        </p:txBody>
      </p:sp>
      <p:sp>
        <p:nvSpPr>
          <p:cNvPr id="17" name="Text Placeholder 1"/>
          <p:cNvSpPr>
            <a:spLocks noGrp="1"/>
          </p:cNvSpPr>
          <p:nvPr>
            <p:ph idx="1" hasCustomPrompt="1"/>
          </p:nvPr>
        </p:nvSpPr>
        <p:spPr>
          <a:xfrm>
            <a:off x="149313" y="1745580"/>
            <a:ext cx="2847887" cy="2856842"/>
          </a:xfrm>
          <a:prstGeom prst="rect">
            <a:avLst/>
          </a:prstGeom>
          <a:ln>
            <a:solidFill>
              <a:schemeClr val="bg1">
                <a:lumMod val="75000"/>
              </a:schemeClr>
            </a:solidFill>
          </a:ln>
        </p:spPr>
        <p:txBody>
          <a:bodyPr vert="horz" lIns="91440" tIns="45720" rIns="91440" bIns="45720" rtlCol="0">
            <a:normAutofit/>
          </a:bodyPr>
          <a:lstStyle>
            <a:lvl1pPr marL="288925" indent="-288925">
              <a:buFont typeface="Arial" panose="020B0604020202020204" pitchFamily="34" charset="0"/>
              <a:buChar char="►"/>
              <a:defRPr lang="en-US" sz="2000" kern="1200" baseline="0" dirty="0" smtClean="0">
                <a:solidFill>
                  <a:schemeClr val="tx1"/>
                </a:solidFill>
                <a:latin typeface="+mn-lt"/>
                <a:ea typeface="+mn-ea"/>
                <a:cs typeface="+mn-cs"/>
              </a:defRPr>
            </a:lvl1pPr>
            <a:lvl2pPr marL="568325" indent="-284163">
              <a:buFont typeface="Arial" panose="020B0604020202020204" pitchFamily="34" charset="0"/>
              <a:buChar char="►"/>
              <a:defRPr sz="2000"/>
            </a:lvl2pPr>
            <a:lvl3pPr marL="798513" indent="-230188">
              <a:buFont typeface="Arial" panose="020B0604020202020204" pitchFamily="34" charset="0"/>
              <a:buChar char="●"/>
              <a:defRPr sz="2000"/>
            </a:lvl3pPr>
          </a:lstStyle>
          <a:p>
            <a:pPr lvl="0"/>
            <a:r>
              <a:rPr lang="en-US" dirty="0"/>
              <a:t>Click to add first-level bullet</a:t>
            </a:r>
          </a:p>
          <a:p>
            <a:pPr lvl="1"/>
            <a:r>
              <a:rPr lang="en-US" dirty="0"/>
              <a:t>Second level</a:t>
            </a:r>
          </a:p>
          <a:p>
            <a:pPr lvl="2"/>
            <a:r>
              <a:rPr lang="en-US" dirty="0"/>
              <a:t>Third level</a:t>
            </a:r>
          </a:p>
        </p:txBody>
      </p:sp>
      <p:sp>
        <p:nvSpPr>
          <p:cNvPr id="8" name="Text Placeholder 2"/>
          <p:cNvSpPr>
            <a:spLocks noGrp="1"/>
          </p:cNvSpPr>
          <p:nvPr>
            <p:ph type="body" sz="quarter" idx="19" hasCustomPrompt="1"/>
          </p:nvPr>
        </p:nvSpPr>
        <p:spPr>
          <a:xfrm>
            <a:off x="3149600" y="1200151"/>
            <a:ext cx="2858047" cy="450850"/>
          </a:xfrm>
          <a:solidFill>
            <a:schemeClr val="bg1">
              <a:lumMod val="85000"/>
            </a:schemeClr>
          </a:solidFill>
          <a:ln>
            <a:noFill/>
          </a:ln>
        </p:spPr>
        <p:txBody>
          <a:bodyPr anchor="ctr">
            <a:noAutofit/>
          </a:bodyPr>
          <a:lstStyle>
            <a:lvl1pPr marL="0" indent="0" algn="ctr">
              <a:buNone/>
              <a:defRPr sz="1800" b="1">
                <a:solidFill>
                  <a:schemeClr val="tx1"/>
                </a:solidFill>
              </a:defRPr>
            </a:lvl1pPr>
            <a:lvl2pPr marL="457200" indent="0">
              <a:buNone/>
              <a:defRPr sz="1400"/>
            </a:lvl2pPr>
            <a:lvl3pPr marL="798513" indent="0">
              <a:buNone/>
              <a:defRPr sz="1400"/>
            </a:lvl3pPr>
            <a:lvl4pPr marL="1371600" indent="0">
              <a:buNone/>
              <a:defRPr sz="1400"/>
            </a:lvl4pPr>
            <a:lvl5pPr marL="1828800" indent="0">
              <a:buNone/>
              <a:defRPr sz="1400"/>
            </a:lvl5pPr>
          </a:lstStyle>
          <a:p>
            <a:pPr lvl="0"/>
            <a:r>
              <a:rPr lang="en-US" dirty="0"/>
              <a:t>Click to add caption</a:t>
            </a:r>
          </a:p>
        </p:txBody>
      </p:sp>
      <p:sp>
        <p:nvSpPr>
          <p:cNvPr id="13" name="Text Placeholder 2"/>
          <p:cNvSpPr>
            <a:spLocks noGrp="1"/>
          </p:cNvSpPr>
          <p:nvPr>
            <p:ph idx="13" hasCustomPrompt="1"/>
          </p:nvPr>
        </p:nvSpPr>
        <p:spPr>
          <a:xfrm>
            <a:off x="3154450" y="1745580"/>
            <a:ext cx="2847887" cy="2856842"/>
          </a:xfrm>
          <a:prstGeom prst="rect">
            <a:avLst/>
          </a:prstGeom>
          <a:ln>
            <a:solidFill>
              <a:schemeClr val="bg1">
                <a:lumMod val="75000"/>
              </a:schemeClr>
            </a:solidFill>
          </a:ln>
        </p:spPr>
        <p:txBody>
          <a:bodyPr vert="horz" lIns="91440" tIns="45720" rIns="91440" bIns="45720" rtlCol="0">
            <a:normAutofit/>
          </a:bodyPr>
          <a:lstStyle>
            <a:lvl1pPr marL="288925" indent="-288925">
              <a:buFont typeface="Arial" panose="020B0604020202020204" pitchFamily="34" charset="0"/>
              <a:buChar char="►"/>
              <a:defRPr lang="en-US" sz="2000" kern="1200" baseline="0" dirty="0" smtClean="0">
                <a:solidFill>
                  <a:schemeClr val="tx1"/>
                </a:solidFill>
                <a:latin typeface="+mn-lt"/>
                <a:ea typeface="+mn-ea"/>
                <a:cs typeface="+mn-cs"/>
              </a:defRPr>
            </a:lvl1pPr>
            <a:lvl2pPr marL="568325" indent="-284163">
              <a:buFont typeface="Arial" panose="020B0604020202020204" pitchFamily="34" charset="0"/>
              <a:buChar char="►"/>
              <a:defRPr sz="2000"/>
            </a:lvl2pPr>
            <a:lvl3pPr marL="798513" indent="-230188">
              <a:buFont typeface="Arial" panose="020B0604020202020204" pitchFamily="34" charset="0"/>
              <a:buChar char="●"/>
              <a:defRPr sz="2000"/>
            </a:lvl3pPr>
          </a:lstStyle>
          <a:p>
            <a:pPr lvl="0"/>
            <a:r>
              <a:rPr lang="en-US" dirty="0"/>
              <a:t>Click to add first-level bullet</a:t>
            </a:r>
          </a:p>
          <a:p>
            <a:pPr lvl="1"/>
            <a:r>
              <a:rPr lang="en-US" dirty="0"/>
              <a:t>Second level</a:t>
            </a:r>
          </a:p>
          <a:p>
            <a:pPr lvl="2"/>
            <a:r>
              <a:rPr lang="en-US" dirty="0"/>
              <a:t>Third level</a:t>
            </a:r>
          </a:p>
        </p:txBody>
      </p:sp>
      <p:sp>
        <p:nvSpPr>
          <p:cNvPr id="9" name="Text Placeholder 3"/>
          <p:cNvSpPr>
            <a:spLocks noGrp="1"/>
          </p:cNvSpPr>
          <p:nvPr>
            <p:ph type="body" sz="quarter" idx="20" hasCustomPrompt="1"/>
          </p:nvPr>
        </p:nvSpPr>
        <p:spPr>
          <a:xfrm>
            <a:off x="6149428" y="1200151"/>
            <a:ext cx="2858046" cy="450850"/>
          </a:xfrm>
          <a:solidFill>
            <a:schemeClr val="bg1">
              <a:lumMod val="85000"/>
            </a:schemeClr>
          </a:solidFill>
          <a:ln>
            <a:noFill/>
          </a:ln>
        </p:spPr>
        <p:txBody>
          <a:bodyPr anchor="ctr">
            <a:noAutofit/>
          </a:bodyPr>
          <a:lstStyle>
            <a:lvl1pPr marL="0" indent="0" algn="ctr">
              <a:buNone/>
              <a:defRPr sz="1800" b="1">
                <a:solidFill>
                  <a:schemeClr val="tx1"/>
                </a:solidFill>
              </a:defRPr>
            </a:lvl1pPr>
            <a:lvl2pPr marL="457200" indent="0">
              <a:buNone/>
              <a:defRPr sz="1400"/>
            </a:lvl2pPr>
            <a:lvl3pPr marL="798513" indent="0">
              <a:buNone/>
              <a:defRPr sz="1400"/>
            </a:lvl3pPr>
            <a:lvl4pPr marL="1371600" indent="0">
              <a:buNone/>
              <a:defRPr sz="1400"/>
            </a:lvl4pPr>
            <a:lvl5pPr marL="1828800" indent="0">
              <a:buNone/>
              <a:defRPr sz="1400"/>
            </a:lvl5pPr>
          </a:lstStyle>
          <a:p>
            <a:pPr lvl="0"/>
            <a:r>
              <a:rPr lang="en-US" dirty="0"/>
              <a:t>Click to add caption</a:t>
            </a:r>
          </a:p>
        </p:txBody>
      </p:sp>
      <p:sp>
        <p:nvSpPr>
          <p:cNvPr id="12" name="Text Placeholder 3"/>
          <p:cNvSpPr>
            <a:spLocks noGrp="1"/>
          </p:cNvSpPr>
          <p:nvPr>
            <p:ph idx="12" hasCustomPrompt="1"/>
          </p:nvPr>
        </p:nvSpPr>
        <p:spPr>
          <a:xfrm>
            <a:off x="6159586" y="1745580"/>
            <a:ext cx="2847887" cy="2856842"/>
          </a:xfrm>
          <a:prstGeom prst="rect">
            <a:avLst/>
          </a:prstGeom>
          <a:ln>
            <a:solidFill>
              <a:schemeClr val="bg1">
                <a:lumMod val="75000"/>
              </a:schemeClr>
            </a:solidFill>
          </a:ln>
        </p:spPr>
        <p:txBody>
          <a:bodyPr vert="horz" lIns="91440" tIns="45720" rIns="91440" bIns="45720" rtlCol="0">
            <a:normAutofit/>
          </a:bodyPr>
          <a:lstStyle>
            <a:lvl1pPr marL="288925" indent="-288925">
              <a:buFont typeface="Arial" panose="020B0604020202020204" pitchFamily="34" charset="0"/>
              <a:buChar char="►"/>
              <a:defRPr lang="en-US" sz="1800" kern="1200" baseline="0" dirty="0" smtClean="0">
                <a:solidFill>
                  <a:schemeClr val="tx1"/>
                </a:solidFill>
                <a:latin typeface="+mn-lt"/>
                <a:ea typeface="+mn-ea"/>
                <a:cs typeface="+mn-cs"/>
              </a:defRPr>
            </a:lvl1pPr>
            <a:lvl2pPr marL="568325" indent="-284163">
              <a:buFont typeface="Arial" panose="020B0604020202020204" pitchFamily="34" charset="0"/>
              <a:buChar char="►"/>
              <a:defRPr sz="1800"/>
            </a:lvl2pPr>
            <a:lvl3pPr marL="798513" indent="-230188">
              <a:buFont typeface="Arial" panose="020B0604020202020204" pitchFamily="34" charset="0"/>
              <a:buChar char="●"/>
              <a:defRPr sz="1800"/>
            </a:lvl3pPr>
          </a:lstStyle>
          <a:p>
            <a:pPr lvl="0"/>
            <a:r>
              <a:rPr lang="en-US" dirty="0"/>
              <a:t>Click to add first-level bullet</a:t>
            </a:r>
          </a:p>
          <a:p>
            <a:pPr lvl="1"/>
            <a:r>
              <a:rPr lang="en-US" dirty="0"/>
              <a:t>Second level</a:t>
            </a:r>
          </a:p>
          <a:p>
            <a:pPr lvl="2"/>
            <a:r>
              <a:rPr lang="en-US" dirty="0"/>
              <a:t>Third level</a:t>
            </a:r>
          </a:p>
        </p:txBody>
      </p:sp>
      <p:sp>
        <p:nvSpPr>
          <p:cNvPr id="10" name="Source"/>
          <p:cNvSpPr>
            <a:spLocks noGrp="1"/>
          </p:cNvSpPr>
          <p:nvPr>
            <p:ph idx="11" hasCustomPrompt="1"/>
          </p:nvPr>
        </p:nvSpPr>
        <p:spPr>
          <a:xfrm>
            <a:off x="149313" y="4784089"/>
            <a:ext cx="8131087" cy="280036"/>
          </a:xfrm>
          <a:prstGeom prst="rect">
            <a:avLst/>
          </a:prstGeom>
          <a:noFill/>
          <a:ln w="9525" cap="flat" cmpd="sng" algn="ctr">
            <a:noFill/>
            <a:prstDash val="solid"/>
            <a:miter lim="800000"/>
            <a:headEnd type="none" w="med" len="med"/>
            <a:tailEnd type="none" w="med" len="med"/>
          </a:ln>
        </p:spPr>
        <p:txBody>
          <a:bodyPr lIns="0" tIns="0" rIns="0" bIns="0" anchor="b">
            <a:normAutofit/>
          </a:bodyPr>
          <a:lstStyle>
            <a:lvl1pPr marL="0" marR="0" indent="0" algn="l" defTabSz="914400" rtl="0" eaLnBrk="0" fontAlgn="base" latinLnBrk="0" hangingPunct="0">
              <a:lnSpc>
                <a:spcPct val="100000"/>
              </a:lnSpc>
              <a:spcBef>
                <a:spcPts val="0"/>
              </a:spcBef>
              <a:spcAft>
                <a:spcPct val="0"/>
              </a:spcAft>
              <a:buClr>
                <a:srgbClr val="B50D0D"/>
              </a:buClr>
              <a:buSzPct val="100000"/>
              <a:buFont typeface="Wingdings" pitchFamily="-1" charset="2"/>
              <a:buNone/>
              <a:tabLst/>
              <a:defRPr sz="1200" baseline="0">
                <a:solidFill>
                  <a:schemeClr val="tx1"/>
                </a:solidFill>
                <a:latin typeface="Calibri"/>
                <a:cs typeface="Calibri"/>
              </a:defRPr>
            </a:lvl1pPr>
            <a:lvl2pPr marL="749300" indent="-406400">
              <a:spcBef>
                <a:spcPts val="0"/>
              </a:spcBef>
              <a:buClr>
                <a:srgbClr val="B50D0D"/>
              </a:buClr>
              <a:buFont typeface="Lucida Grande"/>
              <a:buNone/>
              <a:defRPr sz="1000">
                <a:latin typeface="Georgia"/>
                <a:cs typeface="Georgia"/>
              </a:defRPr>
            </a:lvl2pPr>
            <a:lvl3pPr marL="800100" indent="342900">
              <a:spcBef>
                <a:spcPts val="0"/>
              </a:spcBef>
              <a:buClr>
                <a:srgbClr val="B50D0D"/>
              </a:buClr>
              <a:buNone/>
              <a:defRPr sz="1000" baseline="0">
                <a:latin typeface="Georgia"/>
                <a:cs typeface="Georgia"/>
              </a:defRPr>
            </a:lvl3pPr>
            <a:lvl4pPr>
              <a:buClr>
                <a:srgbClr val="B50D0D"/>
              </a:buClr>
              <a:defRPr sz="2800"/>
            </a:lvl4pPr>
            <a:lvl5pPr>
              <a:buClr>
                <a:srgbClr val="B50D0D"/>
              </a:buClr>
              <a:defRPr sz="2800"/>
            </a:lvl5pPr>
          </a:lstStyle>
          <a:p>
            <a:pPr lvl="0"/>
            <a:r>
              <a:rPr lang="en-US" dirty="0"/>
              <a:t>Click to add source information</a:t>
            </a:r>
          </a:p>
        </p:txBody>
      </p:sp>
    </p:spTree>
    <p:custDataLst>
      <p:tags r:id="rId1"/>
    </p:custDataLst>
    <p:extLst>
      <p:ext uri="{BB962C8B-B14F-4D97-AF65-F5344CB8AC3E}">
        <p14:creationId xmlns:p14="http://schemas.microsoft.com/office/powerpoint/2010/main" val="28042926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with-two-faculty">
    <p:bg>
      <p:bgPr>
        <a:blipFill dpi="0" rotWithShape="1">
          <a:blip r:embed="rId5">
            <a:lum/>
          </a:blip>
          <a:srcRect/>
          <a:stretch>
            <a:fillRect t="-1000" b="-1000"/>
          </a:stretch>
        </a:blipFill>
        <a:effectLst/>
      </p:bgPr>
    </p:bg>
    <p:spTree>
      <p:nvGrpSpPr>
        <p:cNvPr id="1" name=""/>
        <p:cNvGrpSpPr/>
        <p:nvPr/>
      </p:nvGrpSpPr>
      <p:grpSpPr>
        <a:xfrm>
          <a:off x="0" y="0"/>
          <a:ext cx="0" cy="0"/>
          <a:chOff x="0" y="0"/>
          <a:chExt cx="0" cy="0"/>
        </a:xfrm>
      </p:grpSpPr>
      <p:sp>
        <p:nvSpPr>
          <p:cNvPr id="10" name="Title"/>
          <p:cNvSpPr>
            <a:spLocks noGrp="1" noChangeArrowheads="1"/>
          </p:cNvSpPr>
          <p:nvPr>
            <p:ph type="ctrTitle" hasCustomPrompt="1"/>
            <p:custDataLst>
              <p:tags r:id="rId2"/>
            </p:custDataLst>
          </p:nvPr>
        </p:nvSpPr>
        <p:spPr bwMode="auto">
          <a:xfrm>
            <a:off x="291142" y="774144"/>
            <a:ext cx="8679122" cy="1101329"/>
          </a:xfrm>
          <a:prstGeom prst="rect">
            <a:avLst/>
          </a:prstGeom>
          <a:noFill/>
          <a:ln>
            <a:miter lim="800000"/>
            <a:headEnd/>
            <a:tailEnd/>
          </a:ln>
        </p:spPr>
        <p:txBody>
          <a:bodyPr lIns="91418" tIns="45710" rIns="91418" bIns="45710" anchor="b">
            <a:normAutofit/>
          </a:bodyPr>
          <a:lstStyle>
            <a:lvl1pPr>
              <a:defRPr sz="3200">
                <a:solidFill>
                  <a:srgbClr val="FFFFFF"/>
                </a:solidFill>
                <a:latin typeface="Calibri"/>
                <a:cs typeface="Calibri"/>
              </a:defRPr>
            </a:lvl1pPr>
          </a:lstStyle>
          <a:p>
            <a:r>
              <a:rPr lang="en-US" dirty="0"/>
              <a:t>Click to add presentation title</a:t>
            </a:r>
          </a:p>
        </p:txBody>
      </p:sp>
      <p:sp>
        <p:nvSpPr>
          <p:cNvPr id="6" name="Faculty Name"/>
          <p:cNvSpPr>
            <a:spLocks noGrp="1" noChangeArrowheads="1"/>
          </p:cNvSpPr>
          <p:nvPr>
            <p:ph type="subTitle" idx="1" hasCustomPrompt="1"/>
            <p:custDataLst>
              <p:tags r:id="rId3"/>
            </p:custDataLst>
          </p:nvPr>
        </p:nvSpPr>
        <p:spPr bwMode="auto">
          <a:xfrm>
            <a:off x="1812920" y="2178273"/>
            <a:ext cx="2738760" cy="1368280"/>
          </a:xfrm>
          <a:prstGeom prst="rect">
            <a:avLst/>
          </a:prstGeom>
          <a:noFill/>
          <a:ln>
            <a:noFill/>
            <a:miter lim="800000"/>
            <a:headEnd/>
            <a:tailEnd/>
          </a:ln>
        </p:spPr>
        <p:txBody>
          <a:bodyPr lIns="91429" tIns="45715" rIns="91429" bIns="45715">
            <a:normAutofit/>
          </a:bodyPr>
          <a:lstStyle>
            <a:lvl1pPr marL="0" indent="0" algn="l">
              <a:spcBef>
                <a:spcPct val="0"/>
              </a:spcBef>
              <a:buFont typeface="Wingdings" pitchFamily="-84" charset="2"/>
              <a:buNone/>
              <a:defRPr sz="1800" baseline="0">
                <a:solidFill>
                  <a:srgbClr val="FFFFFF"/>
                </a:solidFill>
                <a:latin typeface="Calibri"/>
                <a:cs typeface="Calibri"/>
              </a:defRPr>
            </a:lvl1pPr>
          </a:lstStyle>
          <a:p>
            <a:r>
              <a:rPr lang="en-US" dirty="0"/>
              <a:t>Click to add faculty 1 name</a:t>
            </a:r>
          </a:p>
        </p:txBody>
      </p:sp>
      <p:sp>
        <p:nvSpPr>
          <p:cNvPr id="7" name="Faculty Photo"/>
          <p:cNvSpPr>
            <a:spLocks noGrp="1"/>
          </p:cNvSpPr>
          <p:nvPr>
            <p:ph type="pic" sz="quarter" idx="11" hasCustomPrompt="1"/>
          </p:nvPr>
        </p:nvSpPr>
        <p:spPr>
          <a:xfrm>
            <a:off x="291142" y="2178273"/>
            <a:ext cx="1371600" cy="1368280"/>
          </a:xfrm>
          <a:prstGeom prst="rect">
            <a:avLst/>
          </a:prstGeom>
          <a:ln w="12700" cap="flat" cmpd="sng" algn="ctr">
            <a:solidFill>
              <a:srgbClr val="FFFFFF"/>
            </a:solidFill>
            <a:prstDash val="solid"/>
            <a:miter lim="800000"/>
            <a:headEnd type="none" w="med" len="med"/>
            <a:tailEnd type="none" w="med" len="med"/>
          </a:ln>
        </p:spPr>
        <p:txBody>
          <a:bodyPr/>
          <a:lstStyle>
            <a:lvl1pPr>
              <a:buNone/>
              <a:defRPr sz="1400">
                <a:solidFill>
                  <a:srgbClr val="FFFFFF"/>
                </a:solidFill>
                <a:latin typeface="+mj-lt"/>
                <a:cs typeface="Arial"/>
              </a:defRPr>
            </a:lvl1pPr>
          </a:lstStyle>
          <a:p>
            <a:r>
              <a:rPr lang="en-US" dirty="0"/>
              <a:t>Drag image to placeholder or click icon to add</a:t>
            </a:r>
          </a:p>
        </p:txBody>
      </p:sp>
      <p:cxnSp>
        <p:nvCxnSpPr>
          <p:cNvPr id="9" name="Straight Connector 1"/>
          <p:cNvCxnSpPr>
            <a:cxnSpLocks noChangeShapeType="1"/>
          </p:cNvCxnSpPr>
          <p:nvPr userDrawn="1"/>
        </p:nvCxnSpPr>
        <p:spPr bwMode="auto">
          <a:xfrm>
            <a:off x="272092" y="1981595"/>
            <a:ext cx="6564947" cy="0"/>
          </a:xfrm>
          <a:prstGeom prst="line">
            <a:avLst/>
          </a:prstGeom>
          <a:noFill/>
          <a:ln w="9525">
            <a:solidFill>
              <a:srgbClr val="FFFFFF"/>
            </a:solidFill>
            <a:round/>
            <a:headEnd type="none" w="sm" len="sm"/>
            <a:tailEnd type="none" w="sm" len="sm"/>
          </a:ln>
        </p:spPr>
      </p:cxnSp>
      <p:sp>
        <p:nvSpPr>
          <p:cNvPr id="13" name="Faculty Photo"/>
          <p:cNvSpPr>
            <a:spLocks noGrp="1"/>
          </p:cNvSpPr>
          <p:nvPr>
            <p:ph type="pic" sz="quarter" idx="12" hasCustomPrompt="1"/>
          </p:nvPr>
        </p:nvSpPr>
        <p:spPr>
          <a:xfrm>
            <a:off x="4701858" y="2182306"/>
            <a:ext cx="1371600" cy="1368280"/>
          </a:xfrm>
          <a:prstGeom prst="rect">
            <a:avLst/>
          </a:prstGeom>
          <a:ln w="12700" cap="flat" cmpd="sng" algn="ctr">
            <a:solidFill>
              <a:srgbClr val="FFFFFF"/>
            </a:solidFill>
            <a:prstDash val="solid"/>
            <a:miter lim="800000"/>
            <a:headEnd type="none" w="med" len="med"/>
            <a:tailEnd type="none" w="med" len="med"/>
          </a:ln>
        </p:spPr>
        <p:txBody>
          <a:bodyPr/>
          <a:lstStyle>
            <a:lvl1pPr>
              <a:buNone/>
              <a:defRPr sz="1400">
                <a:solidFill>
                  <a:srgbClr val="FFFFFF"/>
                </a:solidFill>
                <a:latin typeface="+mj-lt"/>
                <a:cs typeface="Arial"/>
              </a:defRPr>
            </a:lvl1pPr>
          </a:lstStyle>
          <a:p>
            <a:r>
              <a:rPr lang="en-US" dirty="0"/>
              <a:t>Drag image to placeholder or click icon to add</a:t>
            </a:r>
          </a:p>
        </p:txBody>
      </p:sp>
      <p:sp>
        <p:nvSpPr>
          <p:cNvPr id="5" name="Text Placeholder 4"/>
          <p:cNvSpPr>
            <a:spLocks noGrp="1"/>
          </p:cNvSpPr>
          <p:nvPr>
            <p:ph type="body" sz="quarter" idx="13" hasCustomPrompt="1"/>
          </p:nvPr>
        </p:nvSpPr>
        <p:spPr>
          <a:xfrm>
            <a:off x="6227064" y="2176272"/>
            <a:ext cx="2743200" cy="1371600"/>
          </a:xfrm>
          <a:ln>
            <a:noFill/>
          </a:ln>
        </p:spPr>
        <p:txBody>
          <a:bodyPr>
            <a:noAutofit/>
          </a:bodyPr>
          <a:lstStyle>
            <a:lvl1pPr marL="0" indent="0">
              <a:buFontTx/>
              <a:buNone/>
              <a:defRPr sz="1800" baseline="0">
                <a:solidFill>
                  <a:schemeClr val="bg1"/>
                </a:solidFill>
                <a:latin typeface="+mn-lt"/>
              </a:defRPr>
            </a:lvl1pPr>
            <a:lvl2pPr>
              <a:defRPr sz="1800">
                <a:solidFill>
                  <a:schemeClr val="bg1"/>
                </a:solidFill>
                <a:latin typeface="+mn-lt"/>
              </a:defRPr>
            </a:lvl2pPr>
            <a:lvl3pPr>
              <a:defRPr sz="1800">
                <a:solidFill>
                  <a:schemeClr val="bg1"/>
                </a:solidFill>
                <a:latin typeface="+mn-lt"/>
              </a:defRPr>
            </a:lvl3pPr>
            <a:lvl4pPr>
              <a:defRPr sz="1800">
                <a:solidFill>
                  <a:schemeClr val="bg1"/>
                </a:solidFill>
                <a:latin typeface="+mn-lt"/>
              </a:defRPr>
            </a:lvl4pPr>
            <a:lvl5pPr>
              <a:defRPr sz="1800">
                <a:solidFill>
                  <a:schemeClr val="bg1"/>
                </a:solidFill>
                <a:latin typeface="+mn-lt"/>
              </a:defRPr>
            </a:lvl5pPr>
          </a:lstStyle>
          <a:p>
            <a:pPr lvl="0"/>
            <a:r>
              <a:rPr lang="en-US" dirty="0"/>
              <a:t>Click to add faculty 2 name</a:t>
            </a:r>
          </a:p>
        </p:txBody>
      </p:sp>
    </p:spTree>
    <p:custDataLst>
      <p:tags r:id="rId1"/>
    </p:custDataLst>
    <p:extLst>
      <p:ext uri="{BB962C8B-B14F-4D97-AF65-F5344CB8AC3E}">
        <p14:creationId xmlns:p14="http://schemas.microsoft.com/office/powerpoint/2010/main" val="150735672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3 columns and 3 captions at bottom">
    <p:bg>
      <p:bgPr>
        <a:solidFill>
          <a:srgbClr val="FFFFFF"/>
        </a:solidFill>
        <a:effectLst/>
      </p:bgPr>
    </p:bg>
    <p:spTree>
      <p:nvGrpSpPr>
        <p:cNvPr id="1" name=""/>
        <p:cNvGrpSpPr/>
        <p:nvPr/>
      </p:nvGrpSpPr>
      <p:grpSpPr>
        <a:xfrm>
          <a:off x="0" y="0"/>
          <a:ext cx="0" cy="0"/>
          <a:chOff x="0" y="0"/>
          <a:chExt cx="0" cy="0"/>
        </a:xfrm>
      </p:grpSpPr>
      <p:sp>
        <p:nvSpPr>
          <p:cNvPr id="16" name="Title 1"/>
          <p:cNvSpPr>
            <a:spLocks noGrp="1"/>
          </p:cNvSpPr>
          <p:nvPr>
            <p:ph type="title" hasCustomPrompt="1"/>
          </p:nvPr>
        </p:nvSpPr>
        <p:spPr>
          <a:xfrm>
            <a:off x="149313" y="53975"/>
            <a:ext cx="8858161" cy="857250"/>
          </a:xfrm>
          <a:prstGeom prst="rect">
            <a:avLst/>
          </a:prstGeom>
        </p:spPr>
        <p:txBody>
          <a:bodyPr vert="horz" lIns="91440" tIns="45720" rIns="91440" bIns="45720" rtlCol="0" anchor="ctr">
            <a:normAutofit/>
          </a:bodyPr>
          <a:lstStyle>
            <a:lvl1pPr>
              <a:defRPr baseline="0"/>
            </a:lvl1pPr>
          </a:lstStyle>
          <a:p>
            <a:r>
              <a:rPr lang="en-US" dirty="0"/>
              <a:t>Click to add slide title</a:t>
            </a:r>
          </a:p>
        </p:txBody>
      </p:sp>
      <p:sp>
        <p:nvSpPr>
          <p:cNvPr id="17" name="Text Placeholder 1"/>
          <p:cNvSpPr>
            <a:spLocks noGrp="1"/>
          </p:cNvSpPr>
          <p:nvPr>
            <p:ph idx="1" hasCustomPrompt="1"/>
          </p:nvPr>
        </p:nvSpPr>
        <p:spPr>
          <a:xfrm>
            <a:off x="149313" y="1200151"/>
            <a:ext cx="2847887" cy="2856842"/>
          </a:xfrm>
          <a:prstGeom prst="rect">
            <a:avLst/>
          </a:prstGeom>
          <a:ln>
            <a:solidFill>
              <a:schemeClr val="bg1">
                <a:lumMod val="75000"/>
              </a:schemeClr>
            </a:solidFill>
          </a:ln>
        </p:spPr>
        <p:txBody>
          <a:bodyPr vert="horz" lIns="91440" tIns="45720" rIns="91440" bIns="45720" rtlCol="0">
            <a:normAutofit/>
          </a:bodyPr>
          <a:lstStyle>
            <a:lvl1pPr marL="288925" indent="-288925">
              <a:buFont typeface="Arial" panose="020B0604020202020204" pitchFamily="34" charset="0"/>
              <a:buChar char="►"/>
              <a:defRPr lang="en-US" sz="2000" kern="1200" baseline="0" dirty="0" smtClean="0">
                <a:solidFill>
                  <a:schemeClr val="tx1"/>
                </a:solidFill>
                <a:latin typeface="+mn-lt"/>
                <a:ea typeface="+mn-ea"/>
                <a:cs typeface="+mn-cs"/>
              </a:defRPr>
            </a:lvl1pPr>
            <a:lvl2pPr marL="568325" indent="-284163">
              <a:buFont typeface="Arial" panose="020B0604020202020204" pitchFamily="34" charset="0"/>
              <a:buChar char="►"/>
              <a:defRPr sz="2000"/>
            </a:lvl2pPr>
            <a:lvl3pPr marL="798513" indent="-230188">
              <a:buFont typeface="Arial" panose="020B0604020202020204" pitchFamily="34" charset="0"/>
              <a:buChar char="●"/>
              <a:defRPr sz="2000"/>
            </a:lvl3pPr>
          </a:lstStyle>
          <a:p>
            <a:pPr lvl="0"/>
            <a:r>
              <a:rPr lang="en-US" dirty="0"/>
              <a:t>Click to add first-level bullet</a:t>
            </a:r>
          </a:p>
          <a:p>
            <a:pPr lvl="1"/>
            <a:r>
              <a:rPr lang="en-US" dirty="0"/>
              <a:t>Second level</a:t>
            </a:r>
          </a:p>
          <a:p>
            <a:pPr lvl="2"/>
            <a:r>
              <a:rPr lang="en-US" dirty="0"/>
              <a:t>Third level</a:t>
            </a:r>
          </a:p>
        </p:txBody>
      </p:sp>
      <p:sp>
        <p:nvSpPr>
          <p:cNvPr id="7" name="Text Placeholder 1"/>
          <p:cNvSpPr>
            <a:spLocks noGrp="1"/>
          </p:cNvSpPr>
          <p:nvPr>
            <p:ph type="body" sz="quarter" idx="15" hasCustomPrompt="1"/>
          </p:nvPr>
        </p:nvSpPr>
        <p:spPr>
          <a:xfrm>
            <a:off x="141692" y="4152105"/>
            <a:ext cx="2862072" cy="450850"/>
          </a:xfrm>
          <a:solidFill>
            <a:schemeClr val="bg1">
              <a:lumMod val="85000"/>
            </a:schemeClr>
          </a:solidFill>
          <a:ln>
            <a:noFill/>
          </a:ln>
        </p:spPr>
        <p:txBody>
          <a:bodyPr>
            <a:noAutofit/>
          </a:bodyPr>
          <a:lstStyle>
            <a:lvl1pPr marL="0" indent="0" algn="ctr">
              <a:buNone/>
              <a:defRPr sz="1800" b="1">
                <a:solidFill>
                  <a:schemeClr val="tx1"/>
                </a:solidFill>
              </a:defRPr>
            </a:lvl1pPr>
            <a:lvl2pPr marL="457200" indent="0">
              <a:buNone/>
              <a:defRPr sz="1400"/>
            </a:lvl2pPr>
            <a:lvl3pPr marL="798513" indent="0">
              <a:buNone/>
              <a:defRPr sz="1400"/>
            </a:lvl3pPr>
            <a:lvl4pPr marL="1371600" indent="0">
              <a:buNone/>
              <a:defRPr sz="1400"/>
            </a:lvl4pPr>
            <a:lvl5pPr marL="1828800" indent="0">
              <a:buNone/>
              <a:defRPr sz="1400"/>
            </a:lvl5pPr>
          </a:lstStyle>
          <a:p>
            <a:pPr lvl="0"/>
            <a:r>
              <a:rPr lang="en-US" dirty="0"/>
              <a:t>Click to add caption</a:t>
            </a:r>
          </a:p>
        </p:txBody>
      </p:sp>
      <p:sp>
        <p:nvSpPr>
          <p:cNvPr id="13" name="Text Placeholder 2"/>
          <p:cNvSpPr>
            <a:spLocks noGrp="1"/>
          </p:cNvSpPr>
          <p:nvPr>
            <p:ph idx="13" hasCustomPrompt="1"/>
          </p:nvPr>
        </p:nvSpPr>
        <p:spPr>
          <a:xfrm>
            <a:off x="3154450" y="1200151"/>
            <a:ext cx="2847887" cy="2856842"/>
          </a:xfrm>
          <a:prstGeom prst="rect">
            <a:avLst/>
          </a:prstGeom>
          <a:ln>
            <a:solidFill>
              <a:schemeClr val="bg1">
                <a:lumMod val="75000"/>
              </a:schemeClr>
            </a:solidFill>
          </a:ln>
        </p:spPr>
        <p:txBody>
          <a:bodyPr vert="horz" lIns="91440" tIns="45720" rIns="91440" bIns="45720" rtlCol="0">
            <a:normAutofit/>
          </a:bodyPr>
          <a:lstStyle>
            <a:lvl1pPr marL="288925" indent="-288925">
              <a:buFont typeface="Arial" panose="020B0604020202020204" pitchFamily="34" charset="0"/>
              <a:buChar char="►"/>
              <a:defRPr lang="en-US" sz="2000" kern="1200" baseline="0" dirty="0" smtClean="0">
                <a:solidFill>
                  <a:schemeClr val="tx1"/>
                </a:solidFill>
                <a:latin typeface="+mn-lt"/>
                <a:ea typeface="+mn-ea"/>
                <a:cs typeface="+mn-cs"/>
              </a:defRPr>
            </a:lvl1pPr>
            <a:lvl2pPr marL="568325" indent="-284163">
              <a:buFont typeface="Arial" panose="020B0604020202020204" pitchFamily="34" charset="0"/>
              <a:buChar char="►"/>
              <a:defRPr sz="2000"/>
            </a:lvl2pPr>
            <a:lvl3pPr marL="798513" indent="-230188">
              <a:buFont typeface="Arial" panose="020B0604020202020204" pitchFamily="34" charset="0"/>
              <a:buChar char="●"/>
              <a:defRPr sz="2000"/>
            </a:lvl3pPr>
          </a:lstStyle>
          <a:p>
            <a:pPr lvl="0"/>
            <a:r>
              <a:rPr lang="en-US" dirty="0"/>
              <a:t>Click to add first-level bullet</a:t>
            </a:r>
          </a:p>
          <a:p>
            <a:pPr lvl="1"/>
            <a:r>
              <a:rPr lang="en-US" dirty="0"/>
              <a:t>Second level</a:t>
            </a:r>
          </a:p>
          <a:p>
            <a:pPr lvl="2"/>
            <a:r>
              <a:rPr lang="en-US" dirty="0"/>
              <a:t>Third level</a:t>
            </a:r>
          </a:p>
        </p:txBody>
      </p:sp>
      <p:sp>
        <p:nvSpPr>
          <p:cNvPr id="8" name="Text Placeholder 2"/>
          <p:cNvSpPr>
            <a:spLocks noGrp="1"/>
          </p:cNvSpPr>
          <p:nvPr>
            <p:ph type="body" sz="quarter" idx="19" hasCustomPrompt="1"/>
          </p:nvPr>
        </p:nvSpPr>
        <p:spPr>
          <a:xfrm>
            <a:off x="3149600" y="4152105"/>
            <a:ext cx="2858047" cy="450850"/>
          </a:xfrm>
          <a:solidFill>
            <a:schemeClr val="bg1">
              <a:lumMod val="85000"/>
            </a:schemeClr>
          </a:solidFill>
          <a:ln>
            <a:noFill/>
          </a:ln>
        </p:spPr>
        <p:txBody>
          <a:bodyPr>
            <a:noAutofit/>
          </a:bodyPr>
          <a:lstStyle>
            <a:lvl1pPr marL="0" indent="0" algn="ctr">
              <a:buNone/>
              <a:defRPr sz="1800" b="1">
                <a:solidFill>
                  <a:schemeClr val="tx1"/>
                </a:solidFill>
              </a:defRPr>
            </a:lvl1pPr>
            <a:lvl2pPr marL="457200" indent="0">
              <a:buNone/>
              <a:defRPr sz="1400"/>
            </a:lvl2pPr>
            <a:lvl3pPr marL="798513" indent="0">
              <a:buNone/>
              <a:defRPr sz="1400"/>
            </a:lvl3pPr>
            <a:lvl4pPr marL="1371600" indent="0">
              <a:buNone/>
              <a:defRPr sz="1400"/>
            </a:lvl4pPr>
            <a:lvl5pPr marL="1828800" indent="0">
              <a:buNone/>
              <a:defRPr sz="1400"/>
            </a:lvl5pPr>
          </a:lstStyle>
          <a:p>
            <a:pPr lvl="0"/>
            <a:r>
              <a:rPr lang="en-US" dirty="0"/>
              <a:t>Click to add caption</a:t>
            </a:r>
          </a:p>
        </p:txBody>
      </p:sp>
      <p:sp>
        <p:nvSpPr>
          <p:cNvPr id="12" name="Text Placeholder 3"/>
          <p:cNvSpPr>
            <a:spLocks noGrp="1"/>
          </p:cNvSpPr>
          <p:nvPr>
            <p:ph idx="12" hasCustomPrompt="1"/>
          </p:nvPr>
        </p:nvSpPr>
        <p:spPr>
          <a:xfrm>
            <a:off x="6159586" y="1200151"/>
            <a:ext cx="2847887" cy="2856842"/>
          </a:xfrm>
          <a:prstGeom prst="rect">
            <a:avLst/>
          </a:prstGeom>
          <a:ln>
            <a:solidFill>
              <a:schemeClr val="bg1">
                <a:lumMod val="75000"/>
              </a:schemeClr>
            </a:solidFill>
          </a:ln>
        </p:spPr>
        <p:txBody>
          <a:bodyPr vert="horz" lIns="91440" tIns="45720" rIns="91440" bIns="45720" rtlCol="0">
            <a:normAutofit/>
          </a:bodyPr>
          <a:lstStyle>
            <a:lvl1pPr marL="288925" indent="-288925">
              <a:buFont typeface="Arial" panose="020B0604020202020204" pitchFamily="34" charset="0"/>
              <a:buChar char="►"/>
              <a:defRPr lang="en-US" sz="2000" kern="1200" baseline="0" dirty="0" smtClean="0">
                <a:solidFill>
                  <a:schemeClr val="tx1"/>
                </a:solidFill>
                <a:latin typeface="+mn-lt"/>
                <a:ea typeface="+mn-ea"/>
                <a:cs typeface="+mn-cs"/>
              </a:defRPr>
            </a:lvl1pPr>
            <a:lvl2pPr marL="568325" indent="-284163">
              <a:buFont typeface="Arial" panose="020B0604020202020204" pitchFamily="34" charset="0"/>
              <a:buChar char="►"/>
              <a:defRPr sz="2000"/>
            </a:lvl2pPr>
            <a:lvl3pPr marL="798513" indent="-230188">
              <a:buFont typeface="Arial" panose="020B0604020202020204" pitchFamily="34" charset="0"/>
              <a:buChar char="●"/>
              <a:defRPr sz="2000"/>
            </a:lvl3pPr>
          </a:lstStyle>
          <a:p>
            <a:pPr lvl="0"/>
            <a:r>
              <a:rPr lang="en-US" dirty="0"/>
              <a:t>Click to add first-level bullet</a:t>
            </a:r>
          </a:p>
          <a:p>
            <a:pPr lvl="1"/>
            <a:r>
              <a:rPr lang="en-US" dirty="0"/>
              <a:t>Second level</a:t>
            </a:r>
          </a:p>
          <a:p>
            <a:pPr lvl="2"/>
            <a:r>
              <a:rPr lang="en-US" dirty="0"/>
              <a:t>Third level</a:t>
            </a:r>
          </a:p>
        </p:txBody>
      </p:sp>
      <p:sp>
        <p:nvSpPr>
          <p:cNvPr id="9" name="Text Placeholder 3"/>
          <p:cNvSpPr>
            <a:spLocks noGrp="1"/>
          </p:cNvSpPr>
          <p:nvPr>
            <p:ph type="body" sz="quarter" idx="20" hasCustomPrompt="1"/>
          </p:nvPr>
        </p:nvSpPr>
        <p:spPr>
          <a:xfrm>
            <a:off x="6149428" y="4152105"/>
            <a:ext cx="2858046" cy="450850"/>
          </a:xfrm>
          <a:solidFill>
            <a:schemeClr val="bg1">
              <a:lumMod val="85000"/>
            </a:schemeClr>
          </a:solidFill>
          <a:ln>
            <a:noFill/>
          </a:ln>
        </p:spPr>
        <p:txBody>
          <a:bodyPr>
            <a:noAutofit/>
          </a:bodyPr>
          <a:lstStyle>
            <a:lvl1pPr marL="0" indent="0" algn="ctr">
              <a:buNone/>
              <a:defRPr sz="1800" b="1">
                <a:solidFill>
                  <a:schemeClr val="tx1"/>
                </a:solidFill>
              </a:defRPr>
            </a:lvl1pPr>
            <a:lvl2pPr marL="457200" indent="0">
              <a:buNone/>
              <a:defRPr sz="1400"/>
            </a:lvl2pPr>
            <a:lvl3pPr marL="798513" indent="0">
              <a:buNone/>
              <a:defRPr sz="1400"/>
            </a:lvl3pPr>
            <a:lvl4pPr marL="1371600" indent="0">
              <a:buNone/>
              <a:defRPr sz="1400"/>
            </a:lvl4pPr>
            <a:lvl5pPr marL="1828800" indent="0">
              <a:buNone/>
              <a:defRPr sz="1400"/>
            </a:lvl5pPr>
          </a:lstStyle>
          <a:p>
            <a:pPr lvl="0"/>
            <a:r>
              <a:rPr lang="en-US" dirty="0"/>
              <a:t>Click to add caption</a:t>
            </a:r>
          </a:p>
        </p:txBody>
      </p:sp>
      <p:sp>
        <p:nvSpPr>
          <p:cNvPr id="10" name="Source"/>
          <p:cNvSpPr>
            <a:spLocks noGrp="1"/>
          </p:cNvSpPr>
          <p:nvPr>
            <p:ph idx="11" hasCustomPrompt="1"/>
          </p:nvPr>
        </p:nvSpPr>
        <p:spPr>
          <a:xfrm>
            <a:off x="149313" y="4784089"/>
            <a:ext cx="8131087" cy="280036"/>
          </a:xfrm>
          <a:prstGeom prst="rect">
            <a:avLst/>
          </a:prstGeom>
          <a:noFill/>
          <a:ln w="9525" cap="flat" cmpd="sng" algn="ctr">
            <a:noFill/>
            <a:prstDash val="solid"/>
            <a:miter lim="800000"/>
            <a:headEnd type="none" w="med" len="med"/>
            <a:tailEnd type="none" w="med" len="med"/>
          </a:ln>
        </p:spPr>
        <p:txBody>
          <a:bodyPr lIns="0" tIns="0" rIns="0" bIns="0" anchor="b">
            <a:normAutofit/>
          </a:bodyPr>
          <a:lstStyle>
            <a:lvl1pPr marL="0" marR="0" indent="0" algn="l" defTabSz="914400" rtl="0" eaLnBrk="0" fontAlgn="base" latinLnBrk="0" hangingPunct="0">
              <a:lnSpc>
                <a:spcPct val="100000"/>
              </a:lnSpc>
              <a:spcBef>
                <a:spcPts val="0"/>
              </a:spcBef>
              <a:spcAft>
                <a:spcPct val="0"/>
              </a:spcAft>
              <a:buClr>
                <a:srgbClr val="B50D0D"/>
              </a:buClr>
              <a:buSzPct val="100000"/>
              <a:buFont typeface="Wingdings" pitchFamily="-1" charset="2"/>
              <a:buNone/>
              <a:tabLst/>
              <a:defRPr sz="1200" baseline="0">
                <a:solidFill>
                  <a:schemeClr val="tx1"/>
                </a:solidFill>
                <a:latin typeface="Calibri"/>
                <a:cs typeface="Calibri"/>
              </a:defRPr>
            </a:lvl1pPr>
            <a:lvl2pPr marL="749300" indent="-406400">
              <a:spcBef>
                <a:spcPts val="0"/>
              </a:spcBef>
              <a:buClr>
                <a:srgbClr val="B50D0D"/>
              </a:buClr>
              <a:buFont typeface="Lucida Grande"/>
              <a:buNone/>
              <a:defRPr sz="1000">
                <a:latin typeface="Georgia"/>
                <a:cs typeface="Georgia"/>
              </a:defRPr>
            </a:lvl2pPr>
            <a:lvl3pPr marL="800100" indent="342900">
              <a:spcBef>
                <a:spcPts val="0"/>
              </a:spcBef>
              <a:buClr>
                <a:srgbClr val="B50D0D"/>
              </a:buClr>
              <a:buNone/>
              <a:defRPr sz="1000" baseline="0">
                <a:latin typeface="Georgia"/>
                <a:cs typeface="Georgia"/>
              </a:defRPr>
            </a:lvl3pPr>
            <a:lvl4pPr>
              <a:buClr>
                <a:srgbClr val="B50D0D"/>
              </a:buClr>
              <a:defRPr sz="2800"/>
            </a:lvl4pPr>
            <a:lvl5pPr>
              <a:buClr>
                <a:srgbClr val="B50D0D"/>
              </a:buClr>
              <a:defRPr sz="2800"/>
            </a:lvl5pPr>
          </a:lstStyle>
          <a:p>
            <a:pPr lvl="0"/>
            <a:r>
              <a:rPr lang="en-US" dirty="0"/>
              <a:t>Click to add source information</a:t>
            </a:r>
          </a:p>
        </p:txBody>
      </p:sp>
    </p:spTree>
    <p:custDataLst>
      <p:tags r:id="rId1"/>
    </p:custDataLst>
    <p:extLst>
      <p:ext uri="{BB962C8B-B14F-4D97-AF65-F5344CB8AC3E}">
        <p14:creationId xmlns:p14="http://schemas.microsoft.com/office/powerpoint/2010/main" val="189807104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4-horiz">
    <p:bg>
      <p:bgPr>
        <a:solidFill>
          <a:srgbClr val="FFFFFF"/>
        </a:solidFill>
        <a:effectLst/>
      </p:bgPr>
    </p:bg>
    <p:spTree>
      <p:nvGrpSpPr>
        <p:cNvPr id="1" name=""/>
        <p:cNvGrpSpPr/>
        <p:nvPr/>
      </p:nvGrpSpPr>
      <p:grpSpPr>
        <a:xfrm>
          <a:off x="0" y="0"/>
          <a:ext cx="0" cy="0"/>
          <a:chOff x="0" y="0"/>
          <a:chExt cx="0" cy="0"/>
        </a:xfrm>
      </p:grpSpPr>
      <p:sp>
        <p:nvSpPr>
          <p:cNvPr id="16" name="Title 1"/>
          <p:cNvSpPr>
            <a:spLocks noGrp="1"/>
          </p:cNvSpPr>
          <p:nvPr>
            <p:ph type="title" hasCustomPrompt="1"/>
          </p:nvPr>
        </p:nvSpPr>
        <p:spPr>
          <a:xfrm>
            <a:off x="149313" y="53975"/>
            <a:ext cx="8858161" cy="857250"/>
          </a:xfrm>
          <a:prstGeom prst="rect">
            <a:avLst/>
          </a:prstGeom>
        </p:spPr>
        <p:txBody>
          <a:bodyPr vert="horz" lIns="91440" tIns="45720" rIns="91440" bIns="45720" rtlCol="0" anchor="ctr">
            <a:normAutofit/>
          </a:bodyPr>
          <a:lstStyle>
            <a:lvl1pPr>
              <a:defRPr baseline="0"/>
            </a:lvl1pPr>
          </a:lstStyle>
          <a:p>
            <a:r>
              <a:rPr lang="en-US" dirty="0"/>
              <a:t>Click to add slide title</a:t>
            </a:r>
          </a:p>
        </p:txBody>
      </p:sp>
      <p:sp>
        <p:nvSpPr>
          <p:cNvPr id="8" name="Content Placeholder 1"/>
          <p:cNvSpPr>
            <a:spLocks noGrp="1"/>
          </p:cNvSpPr>
          <p:nvPr>
            <p:ph idx="13" hasCustomPrompt="1"/>
          </p:nvPr>
        </p:nvSpPr>
        <p:spPr>
          <a:xfrm>
            <a:off x="149314" y="1200151"/>
            <a:ext cx="4391514" cy="1641020"/>
          </a:xfrm>
        </p:spPr>
        <p:txBody>
          <a:bodyPr/>
          <a:lstStyle>
            <a:lvl1pPr marL="288925" indent="-288925">
              <a:buFont typeface="Arial" panose="020B0604020202020204" pitchFamily="34" charset="0"/>
              <a:buChar char="►"/>
              <a:defRPr baseline="0"/>
            </a:lvl1pPr>
            <a:lvl2pPr marL="568325" indent="-284163">
              <a:buFont typeface="Arial" panose="020B0604020202020204" pitchFamily="34" charset="0"/>
              <a:buChar char="►"/>
              <a:defRPr/>
            </a:lvl2pPr>
            <a:lvl3pPr marL="808038" indent="-234950">
              <a:buFont typeface="Arial" panose="020B0604020202020204" pitchFamily="34" charset="0"/>
              <a:buChar char="●"/>
              <a:tabLst/>
              <a:defRPr/>
            </a:lvl3pPr>
            <a:lvl4pPr marL="1371600" indent="0">
              <a:buNone/>
              <a:defRPr/>
            </a:lvl4pPr>
            <a:lvl5pPr marL="1828800" indent="0">
              <a:buNone/>
              <a:defRPr/>
            </a:lvl5pPr>
          </a:lstStyle>
          <a:p>
            <a:pPr lvl="0"/>
            <a:r>
              <a:rPr lang="en-US" dirty="0"/>
              <a:t>Click to add first-level bullet</a:t>
            </a:r>
          </a:p>
          <a:p>
            <a:pPr lvl="1"/>
            <a:r>
              <a:rPr lang="en-US" dirty="0"/>
              <a:t>Second level</a:t>
            </a:r>
          </a:p>
          <a:p>
            <a:pPr lvl="2"/>
            <a:r>
              <a:rPr lang="en-US" dirty="0"/>
              <a:t>Third level</a:t>
            </a:r>
          </a:p>
        </p:txBody>
      </p:sp>
      <p:sp>
        <p:nvSpPr>
          <p:cNvPr id="9" name="Content Placeholder 1"/>
          <p:cNvSpPr>
            <a:spLocks noGrp="1"/>
          </p:cNvSpPr>
          <p:nvPr>
            <p:ph idx="15" hasCustomPrompt="1"/>
          </p:nvPr>
        </p:nvSpPr>
        <p:spPr>
          <a:xfrm>
            <a:off x="149313" y="2954953"/>
            <a:ext cx="4391514" cy="1641020"/>
          </a:xfrm>
        </p:spPr>
        <p:txBody>
          <a:bodyPr/>
          <a:lstStyle>
            <a:lvl1pPr marL="288925" indent="-288925">
              <a:buFont typeface="Arial" panose="020B0604020202020204" pitchFamily="34" charset="0"/>
              <a:buChar char="►"/>
              <a:defRPr baseline="0"/>
            </a:lvl1pPr>
            <a:lvl2pPr marL="568325" indent="-284163">
              <a:buFont typeface="Arial" panose="020B0604020202020204" pitchFamily="34" charset="0"/>
              <a:buChar char="►"/>
              <a:defRPr/>
            </a:lvl2pPr>
            <a:lvl3pPr marL="808038" indent="-234950">
              <a:buFont typeface="Arial" panose="020B0604020202020204" pitchFamily="34" charset="0"/>
              <a:buChar char="●"/>
              <a:tabLst/>
              <a:defRPr/>
            </a:lvl3pPr>
            <a:lvl4pPr marL="1371600" indent="0">
              <a:buNone/>
              <a:defRPr/>
            </a:lvl4pPr>
            <a:lvl5pPr marL="1828800" indent="0">
              <a:buNone/>
              <a:defRPr/>
            </a:lvl5pPr>
          </a:lstStyle>
          <a:p>
            <a:pPr lvl="0"/>
            <a:r>
              <a:rPr lang="en-US" dirty="0"/>
              <a:t>Click to add first-level bullet</a:t>
            </a:r>
          </a:p>
          <a:p>
            <a:pPr lvl="1"/>
            <a:r>
              <a:rPr lang="en-US" dirty="0"/>
              <a:t>Second level</a:t>
            </a:r>
          </a:p>
          <a:p>
            <a:pPr lvl="2"/>
            <a:r>
              <a:rPr lang="en-US" dirty="0"/>
              <a:t>Third level</a:t>
            </a:r>
          </a:p>
        </p:txBody>
      </p:sp>
      <p:sp>
        <p:nvSpPr>
          <p:cNvPr id="7" name="Content Placeholder 2"/>
          <p:cNvSpPr>
            <a:spLocks noGrp="1"/>
          </p:cNvSpPr>
          <p:nvPr>
            <p:ph idx="12" hasCustomPrompt="1"/>
          </p:nvPr>
        </p:nvSpPr>
        <p:spPr>
          <a:xfrm>
            <a:off x="4615266" y="1201422"/>
            <a:ext cx="4392207" cy="1639749"/>
          </a:xfrm>
          <a:prstGeom prst="rect">
            <a:avLst/>
          </a:prstGeom>
          <a:ln>
            <a:solidFill>
              <a:schemeClr val="bg1">
                <a:lumMod val="75000"/>
              </a:schemeClr>
            </a:solidFill>
          </a:ln>
        </p:spPr>
        <p:txBody>
          <a:bodyPr vert="horz" lIns="91440" tIns="45720" rIns="91440" bIns="45720" rtlCol="0">
            <a:normAutofit/>
          </a:bodyPr>
          <a:lstStyle>
            <a:lvl1pPr marL="288925" indent="-288925">
              <a:buFont typeface="Arial" panose="020B0604020202020204" pitchFamily="34" charset="0"/>
              <a:buChar char="►"/>
              <a:defRPr lang="en-US" sz="2000" kern="1200" baseline="0" dirty="0" smtClean="0">
                <a:solidFill>
                  <a:schemeClr val="tx1"/>
                </a:solidFill>
                <a:latin typeface="+mn-lt"/>
                <a:ea typeface="+mn-ea"/>
                <a:cs typeface="+mn-cs"/>
              </a:defRPr>
            </a:lvl1pPr>
            <a:lvl2pPr marL="568325" indent="-284163">
              <a:buFont typeface="Arial" panose="020B0604020202020204" pitchFamily="34" charset="0"/>
              <a:buChar char="►"/>
              <a:defRPr sz="2000"/>
            </a:lvl2pPr>
            <a:lvl3pPr marL="798513" indent="-230188">
              <a:buFont typeface="Arial" panose="020B0604020202020204" pitchFamily="34" charset="0"/>
              <a:buChar char="●"/>
              <a:defRPr sz="2000"/>
            </a:lvl3pPr>
          </a:lstStyle>
          <a:p>
            <a:pPr lvl="0"/>
            <a:r>
              <a:rPr lang="en-US" dirty="0"/>
              <a:t>Click to add first-level bullet</a:t>
            </a:r>
          </a:p>
          <a:p>
            <a:pPr lvl="1"/>
            <a:r>
              <a:rPr lang="en-US" dirty="0"/>
              <a:t>Second level</a:t>
            </a:r>
          </a:p>
          <a:p>
            <a:pPr lvl="2"/>
            <a:r>
              <a:rPr lang="en-US" dirty="0"/>
              <a:t>Third level</a:t>
            </a:r>
          </a:p>
        </p:txBody>
      </p:sp>
      <p:sp>
        <p:nvSpPr>
          <p:cNvPr id="11" name="Content Placeholder 2"/>
          <p:cNvSpPr>
            <a:spLocks noGrp="1"/>
          </p:cNvSpPr>
          <p:nvPr>
            <p:ph idx="14" hasCustomPrompt="1"/>
          </p:nvPr>
        </p:nvSpPr>
        <p:spPr>
          <a:xfrm>
            <a:off x="4615266" y="2956224"/>
            <a:ext cx="4392207" cy="1639749"/>
          </a:xfrm>
          <a:prstGeom prst="rect">
            <a:avLst/>
          </a:prstGeom>
          <a:ln>
            <a:solidFill>
              <a:schemeClr val="bg1">
                <a:lumMod val="75000"/>
              </a:schemeClr>
            </a:solidFill>
          </a:ln>
        </p:spPr>
        <p:txBody>
          <a:bodyPr vert="horz" lIns="91440" tIns="45720" rIns="91440" bIns="45720" rtlCol="0">
            <a:normAutofit/>
          </a:bodyPr>
          <a:lstStyle>
            <a:lvl1pPr marL="288925" indent="-288925">
              <a:buFont typeface="Arial" panose="020B0604020202020204" pitchFamily="34" charset="0"/>
              <a:buChar char="►"/>
              <a:defRPr lang="en-US" sz="2000" kern="1200" baseline="0" dirty="0" smtClean="0">
                <a:solidFill>
                  <a:schemeClr val="tx1"/>
                </a:solidFill>
                <a:latin typeface="+mn-lt"/>
                <a:ea typeface="+mn-ea"/>
                <a:cs typeface="+mn-cs"/>
              </a:defRPr>
            </a:lvl1pPr>
            <a:lvl2pPr marL="568325" indent="-284163">
              <a:buFont typeface="Arial" panose="020B0604020202020204" pitchFamily="34" charset="0"/>
              <a:buChar char="►"/>
              <a:defRPr sz="2000"/>
            </a:lvl2pPr>
            <a:lvl3pPr marL="798513" indent="-230188">
              <a:buFont typeface="Arial" panose="020B0604020202020204" pitchFamily="34" charset="0"/>
              <a:buChar char="●"/>
              <a:defRPr sz="2000"/>
            </a:lvl3pPr>
          </a:lstStyle>
          <a:p>
            <a:pPr lvl="0"/>
            <a:r>
              <a:rPr lang="en-US" dirty="0"/>
              <a:t>Click to add first-level bullet</a:t>
            </a:r>
          </a:p>
          <a:p>
            <a:pPr lvl="1"/>
            <a:r>
              <a:rPr lang="en-US" dirty="0"/>
              <a:t>Second level</a:t>
            </a:r>
          </a:p>
          <a:p>
            <a:pPr lvl="2"/>
            <a:r>
              <a:rPr lang="en-US" dirty="0"/>
              <a:t>Third level</a:t>
            </a:r>
          </a:p>
        </p:txBody>
      </p:sp>
      <p:sp>
        <p:nvSpPr>
          <p:cNvPr id="10" name="Source"/>
          <p:cNvSpPr>
            <a:spLocks noGrp="1"/>
          </p:cNvSpPr>
          <p:nvPr>
            <p:ph idx="11" hasCustomPrompt="1"/>
          </p:nvPr>
        </p:nvSpPr>
        <p:spPr>
          <a:xfrm>
            <a:off x="149313" y="4784089"/>
            <a:ext cx="8131087" cy="280036"/>
          </a:xfrm>
          <a:prstGeom prst="rect">
            <a:avLst/>
          </a:prstGeom>
          <a:noFill/>
          <a:ln w="9525" cap="flat" cmpd="sng" algn="ctr">
            <a:noFill/>
            <a:prstDash val="solid"/>
            <a:miter lim="800000"/>
            <a:headEnd type="none" w="med" len="med"/>
            <a:tailEnd type="none" w="med" len="med"/>
          </a:ln>
        </p:spPr>
        <p:txBody>
          <a:bodyPr lIns="0" tIns="0" rIns="0" bIns="0" anchor="b">
            <a:normAutofit/>
          </a:bodyPr>
          <a:lstStyle>
            <a:lvl1pPr marL="0" marR="0" indent="0" algn="l" defTabSz="914400" rtl="0" eaLnBrk="0" fontAlgn="base" latinLnBrk="0" hangingPunct="0">
              <a:lnSpc>
                <a:spcPct val="100000"/>
              </a:lnSpc>
              <a:spcBef>
                <a:spcPts val="0"/>
              </a:spcBef>
              <a:spcAft>
                <a:spcPct val="0"/>
              </a:spcAft>
              <a:buClr>
                <a:srgbClr val="B50D0D"/>
              </a:buClr>
              <a:buSzPct val="100000"/>
              <a:buFont typeface="Wingdings" pitchFamily="-1" charset="2"/>
              <a:buNone/>
              <a:tabLst/>
              <a:defRPr sz="1200" baseline="0">
                <a:solidFill>
                  <a:schemeClr val="tx1"/>
                </a:solidFill>
                <a:latin typeface="Calibri"/>
                <a:cs typeface="Calibri"/>
              </a:defRPr>
            </a:lvl1pPr>
            <a:lvl2pPr marL="749300" indent="-406400">
              <a:spcBef>
                <a:spcPts val="0"/>
              </a:spcBef>
              <a:buClr>
                <a:srgbClr val="B50D0D"/>
              </a:buClr>
              <a:buFont typeface="Lucida Grande"/>
              <a:buNone/>
              <a:defRPr sz="1000">
                <a:latin typeface="Georgia"/>
                <a:cs typeface="Georgia"/>
              </a:defRPr>
            </a:lvl2pPr>
            <a:lvl3pPr marL="800100" indent="342900">
              <a:spcBef>
                <a:spcPts val="0"/>
              </a:spcBef>
              <a:buClr>
                <a:srgbClr val="B50D0D"/>
              </a:buClr>
              <a:buNone/>
              <a:defRPr sz="1000" baseline="0">
                <a:latin typeface="Georgia"/>
                <a:cs typeface="Georgia"/>
              </a:defRPr>
            </a:lvl3pPr>
            <a:lvl4pPr>
              <a:buClr>
                <a:srgbClr val="B50D0D"/>
              </a:buClr>
              <a:defRPr sz="2800"/>
            </a:lvl4pPr>
            <a:lvl5pPr>
              <a:buClr>
                <a:srgbClr val="B50D0D"/>
              </a:buClr>
              <a:defRPr sz="2800"/>
            </a:lvl5pPr>
          </a:lstStyle>
          <a:p>
            <a:pPr lvl="0"/>
            <a:r>
              <a:rPr lang="en-US" dirty="0"/>
              <a:t>Click to add source information</a:t>
            </a:r>
          </a:p>
        </p:txBody>
      </p:sp>
    </p:spTree>
    <p:custDataLst>
      <p:tags r:id="rId1"/>
    </p:custDataLst>
    <p:extLst>
      <p:ext uri="{BB962C8B-B14F-4D97-AF65-F5344CB8AC3E}">
        <p14:creationId xmlns:p14="http://schemas.microsoft.com/office/powerpoint/2010/main" val="259243251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large photo">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149313" y="53975"/>
            <a:ext cx="8858161" cy="857250"/>
          </a:xfrm>
          <a:prstGeom prst="rect">
            <a:avLst/>
          </a:prstGeom>
        </p:spPr>
        <p:txBody>
          <a:bodyPr vert="horz" lIns="91440" tIns="45720" rIns="91440" bIns="45720" rtlCol="0" anchor="ctr">
            <a:normAutofit/>
          </a:bodyPr>
          <a:lstStyle>
            <a:lvl1pPr>
              <a:defRPr baseline="0"/>
            </a:lvl1pPr>
          </a:lstStyle>
          <a:p>
            <a:r>
              <a:rPr lang="en-US" dirty="0"/>
              <a:t>Click to add slide title</a:t>
            </a:r>
          </a:p>
        </p:txBody>
      </p:sp>
      <p:sp>
        <p:nvSpPr>
          <p:cNvPr id="4" name="Picture Placeholder 1"/>
          <p:cNvSpPr>
            <a:spLocks noGrp="1"/>
          </p:cNvSpPr>
          <p:nvPr>
            <p:ph type="pic" sz="quarter" idx="13" hasCustomPrompt="1"/>
          </p:nvPr>
        </p:nvSpPr>
        <p:spPr>
          <a:xfrm>
            <a:off x="0" y="965200"/>
            <a:ext cx="9144000" cy="4178300"/>
          </a:xfrm>
        </p:spPr>
        <p:txBody>
          <a:bodyPr/>
          <a:lstStyle>
            <a:lvl1pPr marL="0" indent="0">
              <a:buNone/>
              <a:defRPr baseline="0"/>
            </a:lvl1pPr>
          </a:lstStyle>
          <a:p>
            <a:r>
              <a:rPr lang="en-US" dirty="0"/>
              <a:t>Click to add image or drag and drop image to placeholder</a:t>
            </a:r>
          </a:p>
        </p:txBody>
      </p:sp>
      <p:sp>
        <p:nvSpPr>
          <p:cNvPr id="9" name="Source"/>
          <p:cNvSpPr>
            <a:spLocks noGrp="1"/>
          </p:cNvSpPr>
          <p:nvPr>
            <p:ph idx="11" hasCustomPrompt="1"/>
          </p:nvPr>
        </p:nvSpPr>
        <p:spPr>
          <a:xfrm>
            <a:off x="149313" y="4784089"/>
            <a:ext cx="8131087" cy="280036"/>
          </a:xfrm>
          <a:prstGeom prst="rect">
            <a:avLst/>
          </a:prstGeom>
          <a:noFill/>
          <a:ln w="9525" cap="flat" cmpd="sng" algn="ctr">
            <a:noFill/>
            <a:prstDash val="solid"/>
            <a:miter lim="800000"/>
            <a:headEnd type="none" w="med" len="med"/>
            <a:tailEnd type="none" w="med" len="med"/>
          </a:ln>
        </p:spPr>
        <p:txBody>
          <a:bodyPr lIns="0" tIns="0" rIns="0" bIns="0" anchor="b">
            <a:normAutofit/>
          </a:bodyPr>
          <a:lstStyle>
            <a:lvl1pPr marL="0" marR="0" indent="0" algn="l" defTabSz="914400" rtl="0" eaLnBrk="0" fontAlgn="base" latinLnBrk="0" hangingPunct="0">
              <a:lnSpc>
                <a:spcPct val="100000"/>
              </a:lnSpc>
              <a:spcBef>
                <a:spcPts val="0"/>
              </a:spcBef>
              <a:spcAft>
                <a:spcPct val="0"/>
              </a:spcAft>
              <a:buClr>
                <a:srgbClr val="B50D0D"/>
              </a:buClr>
              <a:buSzPct val="100000"/>
              <a:buFont typeface="Wingdings" pitchFamily="-1" charset="2"/>
              <a:buNone/>
              <a:tabLst/>
              <a:defRPr sz="1200" baseline="0">
                <a:solidFill>
                  <a:schemeClr val="tx1"/>
                </a:solidFill>
                <a:latin typeface="Calibri"/>
                <a:cs typeface="Calibri"/>
              </a:defRPr>
            </a:lvl1pPr>
            <a:lvl2pPr marL="749300" indent="-406400">
              <a:spcBef>
                <a:spcPts val="0"/>
              </a:spcBef>
              <a:buClr>
                <a:srgbClr val="B50D0D"/>
              </a:buClr>
              <a:buFont typeface="Lucida Grande"/>
              <a:buNone/>
              <a:defRPr sz="1000">
                <a:latin typeface="Georgia"/>
                <a:cs typeface="Georgia"/>
              </a:defRPr>
            </a:lvl2pPr>
            <a:lvl3pPr marL="800100" indent="342900">
              <a:spcBef>
                <a:spcPts val="0"/>
              </a:spcBef>
              <a:buClr>
                <a:srgbClr val="B50D0D"/>
              </a:buClr>
              <a:buNone/>
              <a:defRPr sz="1000" baseline="0">
                <a:latin typeface="Georgia"/>
                <a:cs typeface="Georgia"/>
              </a:defRPr>
            </a:lvl3pPr>
            <a:lvl4pPr>
              <a:buClr>
                <a:srgbClr val="B50D0D"/>
              </a:buClr>
              <a:defRPr sz="2800"/>
            </a:lvl4pPr>
            <a:lvl5pPr>
              <a:buClr>
                <a:srgbClr val="B50D0D"/>
              </a:buClr>
              <a:defRPr sz="2800"/>
            </a:lvl5pPr>
          </a:lstStyle>
          <a:p>
            <a:pPr lvl="0"/>
            <a:r>
              <a:rPr lang="en-US" dirty="0"/>
              <a:t>Click to add source information</a:t>
            </a:r>
          </a:p>
        </p:txBody>
      </p:sp>
    </p:spTree>
    <p:custDataLst>
      <p:tags r:id="rId1"/>
    </p:custDataLst>
    <p:extLst>
      <p:ext uri="{BB962C8B-B14F-4D97-AF65-F5344CB8AC3E}">
        <p14:creationId xmlns:p14="http://schemas.microsoft.com/office/powerpoint/2010/main" val="159391819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hidden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49313" y="1116711"/>
            <a:ext cx="8858161" cy="857250"/>
          </a:xfrm>
        </p:spPr>
        <p:txBody>
          <a:bodyPr/>
          <a:lstStyle>
            <a:lvl1pPr>
              <a:defRPr baseline="0">
                <a:solidFill>
                  <a:schemeClr val="tx1"/>
                </a:solidFill>
              </a:defRPr>
            </a:lvl1pPr>
          </a:lstStyle>
          <a:p>
            <a:r>
              <a:rPr lang="en-US" dirty="0"/>
              <a:t>Select “Title 1” in Selection Pane &amp; type to add hidden slide title.</a:t>
            </a:r>
          </a:p>
        </p:txBody>
      </p:sp>
      <p:sp>
        <p:nvSpPr>
          <p:cNvPr id="4" name="Picture Placeholder 1"/>
          <p:cNvSpPr>
            <a:spLocks noGrp="1"/>
          </p:cNvSpPr>
          <p:nvPr>
            <p:ph type="pic" sz="quarter" idx="13" hasCustomPrompt="1"/>
          </p:nvPr>
        </p:nvSpPr>
        <p:spPr>
          <a:xfrm>
            <a:off x="0" y="0"/>
            <a:ext cx="9144000" cy="5143500"/>
          </a:xfrm>
        </p:spPr>
        <p:txBody>
          <a:bodyPr/>
          <a:lstStyle>
            <a:lvl1pPr marL="0" indent="0">
              <a:buNone/>
              <a:defRPr baseline="0">
                <a:solidFill>
                  <a:schemeClr val="bg1"/>
                </a:solidFill>
              </a:defRPr>
            </a:lvl1pPr>
          </a:lstStyle>
          <a:p>
            <a:r>
              <a:rPr lang="en-US" dirty="0"/>
              <a:t>Click icon to add full-slide image</a:t>
            </a:r>
          </a:p>
        </p:txBody>
      </p:sp>
      <p:sp>
        <p:nvSpPr>
          <p:cNvPr id="7" name="Source"/>
          <p:cNvSpPr>
            <a:spLocks noGrp="1"/>
          </p:cNvSpPr>
          <p:nvPr>
            <p:ph idx="11" hasCustomPrompt="1"/>
          </p:nvPr>
        </p:nvSpPr>
        <p:spPr>
          <a:xfrm>
            <a:off x="149313" y="4784089"/>
            <a:ext cx="8131087" cy="280036"/>
          </a:xfrm>
          <a:prstGeom prst="rect">
            <a:avLst/>
          </a:prstGeom>
          <a:noFill/>
          <a:ln w="9525" cap="flat" cmpd="sng" algn="ctr">
            <a:noFill/>
            <a:prstDash val="solid"/>
            <a:miter lim="800000"/>
            <a:headEnd type="none" w="med" len="med"/>
            <a:tailEnd type="none" w="med" len="med"/>
          </a:ln>
        </p:spPr>
        <p:txBody>
          <a:bodyPr lIns="0" tIns="0" rIns="0" bIns="0" anchor="b">
            <a:normAutofit/>
          </a:bodyPr>
          <a:lstStyle>
            <a:lvl1pPr marL="0" marR="0" indent="0" algn="l" defTabSz="914400" rtl="0" eaLnBrk="0" fontAlgn="base" latinLnBrk="0" hangingPunct="0">
              <a:lnSpc>
                <a:spcPct val="100000"/>
              </a:lnSpc>
              <a:spcBef>
                <a:spcPts val="0"/>
              </a:spcBef>
              <a:spcAft>
                <a:spcPct val="0"/>
              </a:spcAft>
              <a:buClr>
                <a:srgbClr val="B50D0D"/>
              </a:buClr>
              <a:buSzPct val="100000"/>
              <a:buFont typeface="Wingdings" pitchFamily="-1" charset="2"/>
              <a:buNone/>
              <a:tabLst/>
              <a:defRPr sz="1200" baseline="0">
                <a:solidFill>
                  <a:schemeClr val="tx1"/>
                </a:solidFill>
                <a:latin typeface="Calibri"/>
                <a:cs typeface="Calibri"/>
              </a:defRPr>
            </a:lvl1pPr>
            <a:lvl2pPr marL="749300" indent="-406400">
              <a:spcBef>
                <a:spcPts val="0"/>
              </a:spcBef>
              <a:buClr>
                <a:srgbClr val="B50D0D"/>
              </a:buClr>
              <a:buFont typeface="Lucida Grande"/>
              <a:buNone/>
              <a:defRPr sz="1000">
                <a:latin typeface="Georgia"/>
                <a:cs typeface="Georgia"/>
              </a:defRPr>
            </a:lvl2pPr>
            <a:lvl3pPr marL="800100" indent="342900">
              <a:spcBef>
                <a:spcPts val="0"/>
              </a:spcBef>
              <a:buClr>
                <a:srgbClr val="B50D0D"/>
              </a:buClr>
              <a:buNone/>
              <a:defRPr sz="1000" baseline="0">
                <a:latin typeface="Georgia"/>
                <a:cs typeface="Georgia"/>
              </a:defRPr>
            </a:lvl3pPr>
            <a:lvl4pPr>
              <a:buClr>
                <a:srgbClr val="B50D0D"/>
              </a:buClr>
              <a:defRPr sz="2800"/>
            </a:lvl4pPr>
            <a:lvl5pPr>
              <a:buClr>
                <a:srgbClr val="B50D0D"/>
              </a:buClr>
              <a:defRPr sz="2800"/>
            </a:lvl5pPr>
          </a:lstStyle>
          <a:p>
            <a:pPr lvl="0"/>
            <a:r>
              <a:rPr lang="en-US" dirty="0"/>
              <a:t>Click to add source information</a:t>
            </a:r>
          </a:p>
        </p:txBody>
      </p:sp>
    </p:spTree>
    <p:custDataLst>
      <p:tags r:id="rId1"/>
    </p:custDataLst>
    <p:extLst>
      <p:ext uri="{BB962C8B-B14F-4D97-AF65-F5344CB8AC3E}">
        <p14:creationId xmlns:p14="http://schemas.microsoft.com/office/powerpoint/2010/main" val="6329457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BE6438-34F9-4B41-86B1-3F8CC7AD5233}" type="slidenum">
              <a:rPr lang="en-US" smtClean="0"/>
              <a:pPr/>
              <a:t>‹#›</a:t>
            </a:fld>
            <a:endParaRPr lang="en-US"/>
          </a:p>
        </p:txBody>
      </p:sp>
    </p:spTree>
    <p:extLst>
      <p:ext uri="{BB962C8B-B14F-4D97-AF65-F5344CB8AC3E}">
        <p14:creationId xmlns:p14="http://schemas.microsoft.com/office/powerpoint/2010/main" val="429234458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vertical large photo">
    <p:spTree>
      <p:nvGrpSpPr>
        <p:cNvPr id="1" name=""/>
        <p:cNvGrpSpPr/>
        <p:nvPr/>
      </p:nvGrpSpPr>
      <p:grpSpPr>
        <a:xfrm>
          <a:off x="0" y="0"/>
          <a:ext cx="0" cy="0"/>
          <a:chOff x="0" y="0"/>
          <a:chExt cx="0" cy="0"/>
        </a:xfrm>
      </p:grpSpPr>
      <p:sp>
        <p:nvSpPr>
          <p:cNvPr id="3" name="Title 1"/>
          <p:cNvSpPr>
            <a:spLocks noGrp="1"/>
          </p:cNvSpPr>
          <p:nvPr>
            <p:ph type="title" hasCustomPrompt="1"/>
          </p:nvPr>
        </p:nvSpPr>
        <p:spPr/>
        <p:txBody>
          <a:bodyPr/>
          <a:lstStyle>
            <a:lvl1pPr>
              <a:defRPr/>
            </a:lvl1pPr>
          </a:lstStyle>
          <a:p>
            <a:r>
              <a:rPr lang="en-US" dirty="0"/>
              <a:t>Click to add title</a:t>
            </a:r>
          </a:p>
        </p:txBody>
      </p:sp>
      <p:sp>
        <p:nvSpPr>
          <p:cNvPr id="4" name="Picture Placeholder 1"/>
          <p:cNvSpPr>
            <a:spLocks noGrp="1"/>
          </p:cNvSpPr>
          <p:nvPr>
            <p:ph type="pic" sz="quarter" idx="11" hasCustomPrompt="1"/>
          </p:nvPr>
        </p:nvSpPr>
        <p:spPr>
          <a:xfrm>
            <a:off x="2539364" y="0"/>
            <a:ext cx="6604635" cy="5143500"/>
          </a:xfrm>
          <a:prstGeom prst="rect">
            <a:avLst/>
          </a:prstGeom>
        </p:spPr>
        <p:txBody>
          <a:bodyPr vert="horz"/>
          <a:lstStyle>
            <a:lvl1pPr marL="0" indent="0">
              <a:buNone/>
              <a:defRPr sz="1800" baseline="0"/>
            </a:lvl1pPr>
          </a:lstStyle>
          <a:p>
            <a:r>
              <a:rPr lang="en-US" dirty="0"/>
              <a:t>Click icon to add image or drag and drop image to placeholder</a:t>
            </a:r>
          </a:p>
        </p:txBody>
      </p:sp>
      <p:sp>
        <p:nvSpPr>
          <p:cNvPr id="8" name="Source"/>
          <p:cNvSpPr>
            <a:spLocks noGrp="1"/>
          </p:cNvSpPr>
          <p:nvPr>
            <p:ph idx="15" hasCustomPrompt="1"/>
            <p:custDataLst>
              <p:tags r:id="rId2"/>
            </p:custDataLst>
          </p:nvPr>
        </p:nvSpPr>
        <p:spPr>
          <a:xfrm>
            <a:off x="2600960" y="4784089"/>
            <a:ext cx="5750560" cy="280036"/>
          </a:xfrm>
          <a:prstGeom prst="rect">
            <a:avLst/>
          </a:prstGeom>
          <a:noFill/>
          <a:ln w="9525" cap="flat" cmpd="sng" algn="ctr">
            <a:noFill/>
            <a:prstDash val="solid"/>
            <a:miter lim="800000"/>
            <a:headEnd type="none" w="med" len="med"/>
            <a:tailEnd type="none" w="med" len="med"/>
          </a:ln>
        </p:spPr>
        <p:txBody>
          <a:bodyPr lIns="0" tIns="0" rIns="0" bIns="0" anchor="b">
            <a:normAutofit/>
          </a:bodyPr>
          <a:lstStyle>
            <a:lvl1pPr marL="0" marR="0" indent="0" algn="l" defTabSz="914400" rtl="0" eaLnBrk="0" fontAlgn="base" latinLnBrk="0" hangingPunct="0">
              <a:lnSpc>
                <a:spcPct val="100000"/>
              </a:lnSpc>
              <a:spcBef>
                <a:spcPts val="0"/>
              </a:spcBef>
              <a:spcAft>
                <a:spcPct val="0"/>
              </a:spcAft>
              <a:buClr>
                <a:srgbClr val="B50D0D"/>
              </a:buClr>
              <a:buSzPct val="100000"/>
              <a:buFont typeface="Wingdings" pitchFamily="-1" charset="2"/>
              <a:buNone/>
              <a:tabLst/>
              <a:defRPr sz="1200">
                <a:solidFill>
                  <a:srgbClr val="000000"/>
                </a:solidFill>
                <a:latin typeface="Calibri"/>
                <a:cs typeface="Calibri"/>
              </a:defRPr>
            </a:lvl1pPr>
            <a:lvl2pPr marL="749300" indent="-406400">
              <a:spcBef>
                <a:spcPts val="0"/>
              </a:spcBef>
              <a:buClr>
                <a:srgbClr val="B50D0D"/>
              </a:buClr>
              <a:buFont typeface="Lucida Grande"/>
              <a:buNone/>
              <a:defRPr sz="1000">
                <a:latin typeface="Georgia"/>
                <a:cs typeface="Georgia"/>
              </a:defRPr>
            </a:lvl2pPr>
            <a:lvl3pPr marL="800100" indent="342900">
              <a:spcBef>
                <a:spcPts val="0"/>
              </a:spcBef>
              <a:buClr>
                <a:srgbClr val="B50D0D"/>
              </a:buClr>
              <a:buNone/>
              <a:defRPr sz="1000" baseline="0">
                <a:latin typeface="Georgia"/>
                <a:cs typeface="Georgia"/>
              </a:defRPr>
            </a:lvl3pPr>
            <a:lvl4pPr>
              <a:buClr>
                <a:srgbClr val="B50D0D"/>
              </a:buClr>
              <a:defRPr sz="2800"/>
            </a:lvl4pPr>
            <a:lvl5pPr>
              <a:buClr>
                <a:srgbClr val="B50D0D"/>
              </a:buClr>
              <a:defRPr sz="2800"/>
            </a:lvl5pPr>
          </a:lstStyle>
          <a:p>
            <a:pPr lvl="0"/>
            <a:r>
              <a:rPr lang="en-US" dirty="0"/>
              <a:t>Click to add source information</a:t>
            </a:r>
          </a:p>
        </p:txBody>
      </p:sp>
    </p:spTree>
    <p:custDataLst>
      <p:tags r:id="rId1"/>
    </p:custDataLst>
    <p:extLst>
      <p:ext uri="{BB962C8B-B14F-4D97-AF65-F5344CB8AC3E}">
        <p14:creationId xmlns:p14="http://schemas.microsoft.com/office/powerpoint/2010/main" val="1235339362"/>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vertical bullet">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add title</a:t>
            </a:r>
          </a:p>
        </p:txBody>
      </p:sp>
      <p:sp>
        <p:nvSpPr>
          <p:cNvPr id="3" name="Content Placeholder 1"/>
          <p:cNvSpPr>
            <a:spLocks noGrp="1"/>
          </p:cNvSpPr>
          <p:nvPr>
            <p:ph idx="1" hasCustomPrompt="1"/>
          </p:nvPr>
        </p:nvSpPr>
        <p:spPr>
          <a:xfrm>
            <a:off x="2600959" y="153670"/>
            <a:ext cx="6390641" cy="4513579"/>
          </a:xfrm>
          <a:prstGeom prst="rect">
            <a:avLst/>
          </a:prstGeom>
          <a:ln w="9525" cmpd="sng">
            <a:solidFill>
              <a:schemeClr val="bg1">
                <a:lumMod val="75000"/>
              </a:schemeClr>
            </a:solidFill>
          </a:ln>
        </p:spPr>
        <p:txBody>
          <a:bodyPr/>
          <a:lstStyle>
            <a:lvl1pPr marL="292608" indent="-292608">
              <a:spcBef>
                <a:spcPts val="2400"/>
              </a:spcBef>
              <a:buClr>
                <a:srgbClr val="BF5700"/>
              </a:buClr>
              <a:buSzPct val="80000"/>
              <a:buFont typeface="Arial" panose="020B0604020202020204" pitchFamily="34" charset="0"/>
              <a:buChar char="►"/>
              <a:defRPr lang="en-US" sz="2000" kern="1200" baseline="0" dirty="0" smtClean="0">
                <a:solidFill>
                  <a:schemeClr val="tx1"/>
                </a:solidFill>
                <a:latin typeface="+mn-lt"/>
                <a:ea typeface="+mn-ea"/>
                <a:cs typeface="+mn-cs"/>
              </a:defRPr>
            </a:lvl1pPr>
            <a:lvl2pPr marL="568325" indent="-284163">
              <a:spcBef>
                <a:spcPts val="0"/>
              </a:spcBef>
              <a:buClr>
                <a:srgbClr val="BF5700"/>
              </a:buClr>
              <a:buSzPct val="80000"/>
              <a:buFont typeface="Arial" panose="020B0604020202020204" pitchFamily="34" charset="0"/>
              <a:buChar char="►"/>
              <a:defRPr sz="2000"/>
            </a:lvl2pPr>
            <a:lvl3pPr marL="808038" indent="-234950">
              <a:spcBef>
                <a:spcPts val="0"/>
              </a:spcBef>
              <a:buClr>
                <a:srgbClr val="BF5700"/>
              </a:buClr>
              <a:buFont typeface="Arial" panose="020B0604020202020204" pitchFamily="34" charset="0"/>
              <a:buChar char="●"/>
              <a:tabLst/>
              <a:defRPr sz="2000"/>
            </a:lvl3pPr>
            <a:lvl4pPr marL="1371600" indent="0">
              <a:buNone/>
              <a:defRPr/>
            </a:lvl4pPr>
            <a:lvl5pPr marL="1828800" indent="0">
              <a:buNone/>
              <a:defRPr/>
            </a:lvl5pPr>
          </a:lstStyle>
          <a:p>
            <a:pPr lvl="0"/>
            <a:r>
              <a:rPr lang="en-US" dirty="0"/>
              <a:t>Click to add first-level bullet</a:t>
            </a:r>
          </a:p>
          <a:p>
            <a:pPr lvl="1"/>
            <a:r>
              <a:rPr lang="en-US" dirty="0"/>
              <a:t>Second level</a:t>
            </a:r>
          </a:p>
          <a:p>
            <a:pPr lvl="2"/>
            <a:r>
              <a:rPr lang="en-US" dirty="0"/>
              <a:t>Third level</a:t>
            </a:r>
          </a:p>
        </p:txBody>
      </p:sp>
      <p:sp>
        <p:nvSpPr>
          <p:cNvPr id="9" name="Source"/>
          <p:cNvSpPr>
            <a:spLocks noGrp="1"/>
          </p:cNvSpPr>
          <p:nvPr>
            <p:ph idx="15" hasCustomPrompt="1"/>
            <p:custDataLst>
              <p:tags r:id="rId2"/>
            </p:custDataLst>
          </p:nvPr>
        </p:nvSpPr>
        <p:spPr>
          <a:xfrm>
            <a:off x="2600960" y="4784089"/>
            <a:ext cx="5750560" cy="280036"/>
          </a:xfrm>
          <a:prstGeom prst="rect">
            <a:avLst/>
          </a:prstGeom>
          <a:noFill/>
          <a:ln w="9525" cap="flat" cmpd="sng" algn="ctr">
            <a:noFill/>
            <a:prstDash val="solid"/>
            <a:miter lim="800000"/>
            <a:headEnd type="none" w="med" len="med"/>
            <a:tailEnd type="none" w="med" len="med"/>
          </a:ln>
        </p:spPr>
        <p:txBody>
          <a:bodyPr lIns="0" tIns="0" rIns="0" bIns="0" anchor="b">
            <a:normAutofit/>
          </a:bodyPr>
          <a:lstStyle>
            <a:lvl1pPr marL="0" marR="0" indent="0" algn="l" defTabSz="914400" rtl="0" eaLnBrk="0" fontAlgn="base" latinLnBrk="0" hangingPunct="0">
              <a:lnSpc>
                <a:spcPct val="100000"/>
              </a:lnSpc>
              <a:spcBef>
                <a:spcPts val="0"/>
              </a:spcBef>
              <a:spcAft>
                <a:spcPct val="0"/>
              </a:spcAft>
              <a:buClr>
                <a:srgbClr val="B50D0D"/>
              </a:buClr>
              <a:buSzPct val="100000"/>
              <a:buFont typeface="Wingdings" pitchFamily="-1" charset="2"/>
              <a:buNone/>
              <a:tabLst/>
              <a:defRPr sz="1200">
                <a:solidFill>
                  <a:srgbClr val="000000"/>
                </a:solidFill>
                <a:latin typeface="Calibri"/>
                <a:cs typeface="Calibri"/>
              </a:defRPr>
            </a:lvl1pPr>
            <a:lvl2pPr marL="749300" indent="-406400">
              <a:spcBef>
                <a:spcPts val="0"/>
              </a:spcBef>
              <a:buClr>
                <a:srgbClr val="B50D0D"/>
              </a:buClr>
              <a:buFont typeface="Lucida Grande"/>
              <a:buNone/>
              <a:defRPr sz="1000">
                <a:latin typeface="Georgia"/>
                <a:cs typeface="Georgia"/>
              </a:defRPr>
            </a:lvl2pPr>
            <a:lvl3pPr marL="800100" indent="342900">
              <a:spcBef>
                <a:spcPts val="0"/>
              </a:spcBef>
              <a:buClr>
                <a:srgbClr val="B50D0D"/>
              </a:buClr>
              <a:buNone/>
              <a:defRPr sz="1000" baseline="0">
                <a:latin typeface="Georgia"/>
                <a:cs typeface="Georgia"/>
              </a:defRPr>
            </a:lvl3pPr>
            <a:lvl4pPr>
              <a:buClr>
                <a:srgbClr val="B50D0D"/>
              </a:buClr>
              <a:defRPr sz="2800"/>
            </a:lvl4pPr>
            <a:lvl5pPr>
              <a:buClr>
                <a:srgbClr val="B50D0D"/>
              </a:buClr>
              <a:defRPr sz="2800"/>
            </a:lvl5pPr>
          </a:lstStyle>
          <a:p>
            <a:pPr lvl="0"/>
            <a:r>
              <a:rPr lang="en-US" dirty="0"/>
              <a:t>Click to add source information</a:t>
            </a:r>
          </a:p>
        </p:txBody>
      </p:sp>
    </p:spTree>
    <p:custDataLst>
      <p:tags r:id="rId1"/>
    </p:custDataLst>
    <p:extLst>
      <p:ext uri="{BB962C8B-B14F-4D97-AF65-F5344CB8AC3E}">
        <p14:creationId xmlns:p14="http://schemas.microsoft.com/office/powerpoint/2010/main" val="609177009"/>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guide id="3" pos="3674" userDrawn="1">
          <p15:clr>
            <a:srgbClr val="FBAE40"/>
          </p15:clr>
        </p15:guide>
        <p15:guide id="4" pos="1632" userDrawn="1">
          <p15:clr>
            <a:srgbClr val="FBAE40"/>
          </p15:clr>
        </p15:guide>
        <p15:guide id="5" pos="5664" userDrawn="1">
          <p15:clr>
            <a:srgbClr val="FBAE40"/>
          </p15:clr>
        </p15:guide>
        <p15:guide id="6" orient="horz" pos="2940"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verticle tabl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Click to add title</a:t>
            </a:r>
          </a:p>
        </p:txBody>
      </p:sp>
      <p:sp>
        <p:nvSpPr>
          <p:cNvPr id="5" name="Text Placeholder 1"/>
          <p:cNvSpPr>
            <a:spLocks noGrp="1"/>
          </p:cNvSpPr>
          <p:nvPr>
            <p:ph type="body" sz="quarter" idx="17" hasCustomPrompt="1"/>
          </p:nvPr>
        </p:nvSpPr>
        <p:spPr>
          <a:xfrm>
            <a:off x="2600959" y="161765"/>
            <a:ext cx="6390642" cy="386080"/>
          </a:xfrm>
          <a:prstGeom prst="rect">
            <a:avLst/>
          </a:prstGeom>
          <a:ln>
            <a:noFill/>
          </a:ln>
        </p:spPr>
        <p:txBody>
          <a:bodyPr vert="horz"/>
          <a:lstStyle>
            <a:lvl1pPr marL="0" indent="0" algn="ctr">
              <a:buNone/>
              <a:defRPr sz="2000" baseline="0"/>
            </a:lvl1pPr>
            <a:lvl2pPr marL="457200" indent="0">
              <a:buNone/>
              <a:defRPr/>
            </a:lvl2pPr>
          </a:lstStyle>
          <a:p>
            <a:pPr lvl="0"/>
            <a:r>
              <a:rPr lang="en-US" dirty="0"/>
              <a:t>Click to add table/graph title</a:t>
            </a:r>
          </a:p>
        </p:txBody>
      </p:sp>
      <p:sp>
        <p:nvSpPr>
          <p:cNvPr id="6" name="Content Placeholder 1"/>
          <p:cNvSpPr>
            <a:spLocks noGrp="1"/>
          </p:cNvSpPr>
          <p:nvPr>
            <p:ph idx="1" hasCustomPrompt="1"/>
          </p:nvPr>
        </p:nvSpPr>
        <p:spPr>
          <a:xfrm>
            <a:off x="2600960" y="653142"/>
            <a:ext cx="6390642" cy="4014107"/>
          </a:xfrm>
          <a:prstGeom prst="rect">
            <a:avLst/>
          </a:prstGeom>
          <a:ln w="9525" cmpd="sng">
            <a:solidFill>
              <a:schemeClr val="bg1">
                <a:lumMod val="75000"/>
              </a:schemeClr>
            </a:solidFill>
          </a:ln>
        </p:spPr>
        <p:txBody>
          <a:bodyPr/>
          <a:lstStyle>
            <a:lvl1pPr marL="292608" indent="-292608">
              <a:spcBef>
                <a:spcPts val="2400"/>
              </a:spcBef>
              <a:buClr>
                <a:srgbClr val="BF5700"/>
              </a:buClr>
              <a:buSzPct val="80000"/>
              <a:buFont typeface="Arial" panose="020B0604020202020204" pitchFamily="34" charset="0"/>
              <a:buChar char="►"/>
              <a:defRPr lang="en-US" sz="2000" kern="1200" baseline="0" dirty="0" smtClean="0">
                <a:solidFill>
                  <a:schemeClr val="tx1"/>
                </a:solidFill>
                <a:latin typeface="+mn-lt"/>
                <a:ea typeface="+mn-ea"/>
                <a:cs typeface="+mn-cs"/>
              </a:defRPr>
            </a:lvl1pPr>
            <a:lvl2pPr marL="568325" indent="-284163">
              <a:spcBef>
                <a:spcPts val="0"/>
              </a:spcBef>
              <a:buClr>
                <a:srgbClr val="BF5700"/>
              </a:buClr>
              <a:buSzPct val="80000"/>
              <a:buFont typeface="Arial" panose="020B0604020202020204" pitchFamily="34" charset="0"/>
              <a:buChar char="►"/>
              <a:defRPr sz="2000"/>
            </a:lvl2pPr>
            <a:lvl3pPr marL="803275" indent="-230188">
              <a:spcBef>
                <a:spcPts val="0"/>
              </a:spcBef>
              <a:buClr>
                <a:srgbClr val="BF5700"/>
              </a:buClr>
              <a:buFont typeface="Arial" panose="020B0604020202020204" pitchFamily="34" charset="0"/>
              <a:buChar char="●"/>
              <a:tabLst/>
              <a:defRPr sz="2000"/>
            </a:lvl3pPr>
            <a:lvl4pPr marL="1371600" indent="0">
              <a:buNone/>
              <a:defRPr/>
            </a:lvl4pPr>
            <a:lvl5pPr marL="1828800" indent="0">
              <a:buNone/>
              <a:defRPr/>
            </a:lvl5pPr>
          </a:lstStyle>
          <a:p>
            <a:pPr lvl="0"/>
            <a:r>
              <a:rPr lang="en-US" dirty="0"/>
              <a:t>Click to add first-level bullet</a:t>
            </a:r>
          </a:p>
          <a:p>
            <a:pPr lvl="1"/>
            <a:r>
              <a:rPr lang="en-US" dirty="0"/>
              <a:t>Second level</a:t>
            </a:r>
          </a:p>
          <a:p>
            <a:pPr lvl="2"/>
            <a:r>
              <a:rPr lang="en-US" dirty="0"/>
              <a:t>Third level</a:t>
            </a:r>
          </a:p>
        </p:txBody>
      </p:sp>
      <p:sp>
        <p:nvSpPr>
          <p:cNvPr id="9" name="Source"/>
          <p:cNvSpPr>
            <a:spLocks noGrp="1"/>
          </p:cNvSpPr>
          <p:nvPr>
            <p:ph idx="15" hasCustomPrompt="1"/>
            <p:custDataLst>
              <p:tags r:id="rId2"/>
            </p:custDataLst>
          </p:nvPr>
        </p:nvSpPr>
        <p:spPr>
          <a:xfrm>
            <a:off x="2600960" y="4784089"/>
            <a:ext cx="5750560" cy="280036"/>
          </a:xfrm>
          <a:prstGeom prst="rect">
            <a:avLst/>
          </a:prstGeom>
          <a:noFill/>
          <a:ln w="9525" cap="flat" cmpd="sng" algn="ctr">
            <a:noFill/>
            <a:prstDash val="solid"/>
            <a:miter lim="800000"/>
            <a:headEnd type="none" w="med" len="med"/>
            <a:tailEnd type="none" w="med" len="med"/>
          </a:ln>
        </p:spPr>
        <p:txBody>
          <a:bodyPr lIns="0" tIns="0" rIns="0" bIns="0" anchor="b">
            <a:normAutofit/>
          </a:bodyPr>
          <a:lstStyle>
            <a:lvl1pPr marL="0" marR="0" indent="0" algn="l" defTabSz="914400" rtl="0" eaLnBrk="0" fontAlgn="base" latinLnBrk="0" hangingPunct="0">
              <a:lnSpc>
                <a:spcPct val="100000"/>
              </a:lnSpc>
              <a:spcBef>
                <a:spcPts val="0"/>
              </a:spcBef>
              <a:spcAft>
                <a:spcPct val="0"/>
              </a:spcAft>
              <a:buClr>
                <a:srgbClr val="B50D0D"/>
              </a:buClr>
              <a:buSzPct val="100000"/>
              <a:buFont typeface="Wingdings" pitchFamily="-1" charset="2"/>
              <a:buNone/>
              <a:tabLst/>
              <a:defRPr sz="1200">
                <a:solidFill>
                  <a:srgbClr val="000000"/>
                </a:solidFill>
                <a:latin typeface="Calibri"/>
                <a:cs typeface="Calibri"/>
              </a:defRPr>
            </a:lvl1pPr>
            <a:lvl2pPr marL="749300" indent="-406400">
              <a:spcBef>
                <a:spcPts val="0"/>
              </a:spcBef>
              <a:buClr>
                <a:srgbClr val="B50D0D"/>
              </a:buClr>
              <a:buFont typeface="Lucida Grande"/>
              <a:buNone/>
              <a:defRPr sz="1000">
                <a:latin typeface="Georgia"/>
                <a:cs typeface="Georgia"/>
              </a:defRPr>
            </a:lvl2pPr>
            <a:lvl3pPr marL="800100" indent="342900">
              <a:spcBef>
                <a:spcPts val="0"/>
              </a:spcBef>
              <a:buClr>
                <a:srgbClr val="B50D0D"/>
              </a:buClr>
              <a:buNone/>
              <a:defRPr sz="1000" baseline="0">
                <a:latin typeface="Georgia"/>
                <a:cs typeface="Georgia"/>
              </a:defRPr>
            </a:lvl3pPr>
            <a:lvl4pPr>
              <a:buClr>
                <a:srgbClr val="B50D0D"/>
              </a:buClr>
              <a:defRPr sz="2800"/>
            </a:lvl4pPr>
            <a:lvl5pPr>
              <a:buClr>
                <a:srgbClr val="B50D0D"/>
              </a:buClr>
              <a:defRPr sz="2800"/>
            </a:lvl5pPr>
          </a:lstStyle>
          <a:p>
            <a:pPr lvl="0"/>
            <a:r>
              <a:rPr lang="en-US" dirty="0"/>
              <a:t>Click to add source information</a:t>
            </a:r>
          </a:p>
        </p:txBody>
      </p:sp>
    </p:spTree>
    <p:custDataLst>
      <p:tags r:id="rId1"/>
    </p:custDataLst>
    <p:extLst>
      <p:ext uri="{BB962C8B-B14F-4D97-AF65-F5344CB8AC3E}">
        <p14:creationId xmlns:p14="http://schemas.microsoft.com/office/powerpoint/2010/main" val="1165186517"/>
      </p:ext>
    </p:extLst>
  </p:cSld>
  <p:clrMapOvr>
    <a:masterClrMapping/>
  </p:clrMapOvr>
  <p:extLst>
    <p:ext uri="{DCECCB84-F9BA-43D5-87BE-67443E8EF086}">
      <p15:sldGuideLst xmlns:p15="http://schemas.microsoft.com/office/powerpoint/2012/main">
        <p15:guide id="1" orient="horz" pos="2940" userDrawn="1">
          <p15:clr>
            <a:srgbClr val="FBAE40"/>
          </p15:clr>
        </p15:guide>
        <p15:guide id="2" pos="3674" userDrawn="1">
          <p15:clr>
            <a:srgbClr val="FBAE40"/>
          </p15:clr>
        </p15:guide>
        <p15:guide id="3" orient="horz" pos="84" userDrawn="1">
          <p15:clr>
            <a:srgbClr val="FBAE40"/>
          </p15:clr>
        </p15:guide>
        <p15:guide id="4" pos="1632" userDrawn="1">
          <p15:clr>
            <a:srgbClr val="FBAE40"/>
          </p15:clr>
        </p15:guide>
        <p15:guide id="5" pos="5664" userDrawn="1">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vertical column">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Click to add title</a:t>
            </a:r>
          </a:p>
        </p:txBody>
      </p:sp>
      <p:sp>
        <p:nvSpPr>
          <p:cNvPr id="3" name="Content Placeholder 1"/>
          <p:cNvSpPr>
            <a:spLocks noGrp="1"/>
          </p:cNvSpPr>
          <p:nvPr>
            <p:ph idx="1" hasCustomPrompt="1"/>
          </p:nvPr>
        </p:nvSpPr>
        <p:spPr>
          <a:xfrm>
            <a:off x="2600960" y="153671"/>
            <a:ext cx="3063240" cy="4513579"/>
          </a:xfrm>
          <a:prstGeom prst="rect">
            <a:avLst/>
          </a:prstGeom>
          <a:ln w="9525" cmpd="sng">
            <a:solidFill>
              <a:schemeClr val="bg1">
                <a:lumMod val="75000"/>
              </a:schemeClr>
            </a:solidFill>
          </a:ln>
        </p:spPr>
        <p:txBody>
          <a:bodyPr/>
          <a:lstStyle>
            <a:lvl1pPr marL="292608" indent="-292608">
              <a:spcBef>
                <a:spcPts val="2400"/>
              </a:spcBef>
              <a:buClr>
                <a:srgbClr val="BF5700"/>
              </a:buClr>
              <a:buSzPct val="80000"/>
              <a:buFont typeface="Arial" panose="020B0604020202020204" pitchFamily="34" charset="0"/>
              <a:buChar char="►"/>
              <a:defRPr lang="en-US" sz="1800" kern="1200" baseline="0" dirty="0" smtClean="0">
                <a:solidFill>
                  <a:schemeClr val="tx1"/>
                </a:solidFill>
                <a:latin typeface="+mn-lt"/>
                <a:ea typeface="+mn-ea"/>
                <a:cs typeface="+mn-cs"/>
              </a:defRPr>
            </a:lvl1pPr>
            <a:lvl2pPr marL="568325" indent="-284163">
              <a:spcBef>
                <a:spcPts val="0"/>
              </a:spcBef>
              <a:buClr>
                <a:srgbClr val="BF5700"/>
              </a:buClr>
              <a:buSzPct val="80000"/>
              <a:buFont typeface="Arial" panose="020B0604020202020204" pitchFamily="34" charset="0"/>
              <a:buChar char="►"/>
              <a:defRPr sz="1800"/>
            </a:lvl2pPr>
            <a:lvl3pPr marL="803275" indent="-230188">
              <a:spcBef>
                <a:spcPts val="0"/>
              </a:spcBef>
              <a:buClr>
                <a:srgbClr val="BF5700"/>
              </a:buClr>
              <a:buFont typeface="Arial" panose="020B0604020202020204" pitchFamily="34" charset="0"/>
              <a:buChar char="●"/>
              <a:tabLst/>
              <a:defRPr sz="1800"/>
            </a:lvl3pPr>
            <a:lvl4pPr marL="1371600" indent="0">
              <a:buNone/>
              <a:defRPr/>
            </a:lvl4pPr>
            <a:lvl5pPr marL="1828800" indent="0">
              <a:buNone/>
              <a:defRPr/>
            </a:lvl5pPr>
          </a:lstStyle>
          <a:p>
            <a:pPr lvl="0"/>
            <a:r>
              <a:rPr lang="en-US" dirty="0"/>
              <a:t>Click to add first-level bullet</a:t>
            </a:r>
          </a:p>
          <a:p>
            <a:pPr lvl="1"/>
            <a:r>
              <a:rPr lang="en-US" dirty="0"/>
              <a:t>Second level</a:t>
            </a:r>
          </a:p>
          <a:p>
            <a:pPr lvl="2"/>
            <a:r>
              <a:rPr lang="en-US" dirty="0"/>
              <a:t>Third level</a:t>
            </a:r>
          </a:p>
        </p:txBody>
      </p:sp>
      <p:sp>
        <p:nvSpPr>
          <p:cNvPr id="7" name="Content Placeholder 2"/>
          <p:cNvSpPr>
            <a:spLocks noGrp="1"/>
          </p:cNvSpPr>
          <p:nvPr>
            <p:ph idx="16" hasCustomPrompt="1"/>
          </p:nvPr>
        </p:nvSpPr>
        <p:spPr>
          <a:xfrm>
            <a:off x="5925865" y="153671"/>
            <a:ext cx="3065735" cy="4513579"/>
          </a:xfrm>
          <a:prstGeom prst="rect">
            <a:avLst/>
          </a:prstGeom>
          <a:ln w="9525" cmpd="sng">
            <a:solidFill>
              <a:schemeClr val="bg1">
                <a:lumMod val="75000"/>
              </a:schemeClr>
            </a:solidFill>
          </a:ln>
        </p:spPr>
        <p:txBody>
          <a:bodyPr/>
          <a:lstStyle>
            <a:lvl1pPr marL="292608" indent="-292608">
              <a:spcBef>
                <a:spcPts val="2400"/>
              </a:spcBef>
              <a:buClr>
                <a:srgbClr val="BF5700"/>
              </a:buClr>
              <a:buSzPct val="80000"/>
              <a:buFont typeface="Arial" panose="020B0604020202020204" pitchFamily="34" charset="0"/>
              <a:buChar char="►"/>
              <a:defRPr lang="en-US" sz="1800" kern="1200" baseline="0" dirty="0" smtClean="0">
                <a:solidFill>
                  <a:schemeClr val="tx1"/>
                </a:solidFill>
                <a:latin typeface="+mn-lt"/>
                <a:ea typeface="+mn-ea"/>
                <a:cs typeface="+mn-cs"/>
              </a:defRPr>
            </a:lvl1pPr>
            <a:lvl2pPr marL="568325" indent="-284163">
              <a:spcBef>
                <a:spcPts val="0"/>
              </a:spcBef>
              <a:buClr>
                <a:srgbClr val="BF5700"/>
              </a:buClr>
              <a:buSzPct val="80000"/>
              <a:buFont typeface="Arial" panose="020B0604020202020204" pitchFamily="34" charset="0"/>
              <a:buChar char="►"/>
              <a:defRPr sz="1800"/>
            </a:lvl2pPr>
            <a:lvl3pPr marL="808038" indent="-234950">
              <a:spcBef>
                <a:spcPts val="0"/>
              </a:spcBef>
              <a:buClr>
                <a:srgbClr val="BF5700"/>
              </a:buClr>
              <a:buFont typeface="Arial" panose="020B0604020202020204" pitchFamily="34" charset="0"/>
              <a:buChar char="●"/>
              <a:tabLst/>
              <a:defRPr sz="1800"/>
            </a:lvl3pPr>
            <a:lvl4pPr marL="1371600" indent="0">
              <a:buNone/>
              <a:defRPr/>
            </a:lvl4pPr>
            <a:lvl5pPr marL="1828800" indent="0">
              <a:buNone/>
              <a:defRPr/>
            </a:lvl5pPr>
          </a:lstStyle>
          <a:p>
            <a:pPr lvl="0"/>
            <a:r>
              <a:rPr lang="en-US" dirty="0"/>
              <a:t>Click to add first-level bullet</a:t>
            </a:r>
          </a:p>
          <a:p>
            <a:pPr lvl="1"/>
            <a:r>
              <a:rPr lang="en-US" dirty="0"/>
              <a:t>Second level</a:t>
            </a:r>
          </a:p>
          <a:p>
            <a:pPr lvl="2"/>
            <a:r>
              <a:rPr lang="en-US" dirty="0"/>
              <a:t>Third level</a:t>
            </a:r>
          </a:p>
        </p:txBody>
      </p:sp>
      <p:sp>
        <p:nvSpPr>
          <p:cNvPr id="9" name="Source"/>
          <p:cNvSpPr>
            <a:spLocks noGrp="1"/>
          </p:cNvSpPr>
          <p:nvPr>
            <p:ph idx="15" hasCustomPrompt="1"/>
            <p:custDataLst>
              <p:tags r:id="rId2"/>
            </p:custDataLst>
          </p:nvPr>
        </p:nvSpPr>
        <p:spPr>
          <a:xfrm>
            <a:off x="2600960" y="4784089"/>
            <a:ext cx="5750560" cy="280036"/>
          </a:xfrm>
          <a:prstGeom prst="rect">
            <a:avLst/>
          </a:prstGeom>
          <a:noFill/>
          <a:ln w="9525" cap="flat" cmpd="sng" algn="ctr">
            <a:noFill/>
            <a:prstDash val="solid"/>
            <a:miter lim="800000"/>
            <a:headEnd type="none" w="med" len="med"/>
            <a:tailEnd type="none" w="med" len="med"/>
          </a:ln>
        </p:spPr>
        <p:txBody>
          <a:bodyPr lIns="0" tIns="0" rIns="0" bIns="0" anchor="b">
            <a:normAutofit/>
          </a:bodyPr>
          <a:lstStyle>
            <a:lvl1pPr marL="0" marR="0" indent="0" algn="l" defTabSz="914400" rtl="0" eaLnBrk="0" fontAlgn="base" latinLnBrk="0" hangingPunct="0">
              <a:lnSpc>
                <a:spcPct val="100000"/>
              </a:lnSpc>
              <a:spcBef>
                <a:spcPts val="0"/>
              </a:spcBef>
              <a:spcAft>
                <a:spcPct val="0"/>
              </a:spcAft>
              <a:buClr>
                <a:srgbClr val="B50D0D"/>
              </a:buClr>
              <a:buSzPct val="100000"/>
              <a:buFont typeface="Wingdings" pitchFamily="-1" charset="2"/>
              <a:buNone/>
              <a:tabLst/>
              <a:defRPr sz="1200">
                <a:solidFill>
                  <a:srgbClr val="000000"/>
                </a:solidFill>
                <a:latin typeface="Calibri"/>
                <a:cs typeface="Calibri"/>
              </a:defRPr>
            </a:lvl1pPr>
            <a:lvl2pPr marL="749300" indent="-406400">
              <a:spcBef>
                <a:spcPts val="0"/>
              </a:spcBef>
              <a:buClr>
                <a:srgbClr val="B50D0D"/>
              </a:buClr>
              <a:buFont typeface="Lucida Grande"/>
              <a:buNone/>
              <a:defRPr sz="1000">
                <a:latin typeface="Georgia"/>
                <a:cs typeface="Georgia"/>
              </a:defRPr>
            </a:lvl2pPr>
            <a:lvl3pPr marL="800100" indent="342900">
              <a:spcBef>
                <a:spcPts val="0"/>
              </a:spcBef>
              <a:buClr>
                <a:srgbClr val="B50D0D"/>
              </a:buClr>
              <a:buNone/>
              <a:defRPr sz="1000" baseline="0">
                <a:latin typeface="Georgia"/>
                <a:cs typeface="Georgia"/>
              </a:defRPr>
            </a:lvl3pPr>
            <a:lvl4pPr>
              <a:buClr>
                <a:srgbClr val="B50D0D"/>
              </a:buClr>
              <a:defRPr sz="2800"/>
            </a:lvl4pPr>
            <a:lvl5pPr>
              <a:buClr>
                <a:srgbClr val="B50D0D"/>
              </a:buClr>
              <a:defRPr sz="2800"/>
            </a:lvl5pPr>
          </a:lstStyle>
          <a:p>
            <a:pPr lvl="0"/>
            <a:r>
              <a:rPr lang="en-US" dirty="0"/>
              <a:t>Click to add source information</a:t>
            </a:r>
          </a:p>
        </p:txBody>
      </p:sp>
    </p:spTree>
    <p:custDataLst>
      <p:tags r:id="rId1"/>
    </p:custDataLst>
    <p:extLst>
      <p:ext uri="{BB962C8B-B14F-4D97-AF65-F5344CB8AC3E}">
        <p14:creationId xmlns:p14="http://schemas.microsoft.com/office/powerpoint/2010/main" val="1948451299"/>
      </p:ext>
    </p:extLst>
  </p:cSld>
  <p:clrMapOvr>
    <a:masterClrMapping/>
  </p:clrMapOvr>
  <p:extLst>
    <p:ext uri="{DCECCB84-F9BA-43D5-87BE-67443E8EF086}">
      <p15:sldGuideLst xmlns:p15="http://schemas.microsoft.com/office/powerpoint/2012/main">
        <p15:guide id="1" orient="horz" pos="2940" userDrawn="1">
          <p15:clr>
            <a:srgbClr val="FBAE40"/>
          </p15:clr>
        </p15:guide>
        <p15:guide id="2" pos="3674">
          <p15:clr>
            <a:srgbClr val="FBAE40"/>
          </p15:clr>
        </p15:guide>
        <p15:guide id="3" pos="1632" userDrawn="1">
          <p15:clr>
            <a:srgbClr val="FBAE40"/>
          </p15:clr>
        </p15:guide>
        <p15:guide id="4" pos="5664" userDrawn="1">
          <p15:clr>
            <a:srgbClr val="FBAE40"/>
          </p15:clr>
        </p15:guide>
        <p15:guide id="6" orient="horz" pos="84" userDrawn="1">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vertical column with column captions">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Click to add title</a:t>
            </a:r>
          </a:p>
        </p:txBody>
      </p:sp>
      <p:sp>
        <p:nvSpPr>
          <p:cNvPr id="6" name="Text Placeholder 1">
            <a:extLst>
              <a:ext uri="{FF2B5EF4-FFF2-40B4-BE49-F238E27FC236}">
                <a16:creationId xmlns:a16="http://schemas.microsoft.com/office/drawing/2014/main" id="{9A5C5BAD-82C0-D04B-8F31-321B143491CE}"/>
              </a:ext>
            </a:extLst>
          </p:cNvPr>
          <p:cNvSpPr>
            <a:spLocks noGrp="1"/>
          </p:cNvSpPr>
          <p:nvPr>
            <p:ph type="body" sz="quarter" idx="17" hasCustomPrompt="1"/>
          </p:nvPr>
        </p:nvSpPr>
        <p:spPr>
          <a:xfrm>
            <a:off x="2616334" y="153671"/>
            <a:ext cx="3047866" cy="450850"/>
          </a:xfrm>
          <a:prstGeom prst="rect">
            <a:avLst/>
          </a:prstGeom>
          <a:solidFill>
            <a:schemeClr val="bg1">
              <a:lumMod val="85000"/>
            </a:schemeClr>
          </a:solidFill>
          <a:ln>
            <a:noFill/>
          </a:ln>
        </p:spPr>
        <p:txBody>
          <a:bodyPr anchor="ctr">
            <a:noAutofit/>
          </a:bodyPr>
          <a:lstStyle>
            <a:lvl1pPr marL="0" indent="0" algn="ctr">
              <a:buNone/>
              <a:defRPr sz="1800" b="1">
                <a:solidFill>
                  <a:schemeClr val="tx1"/>
                </a:solidFill>
              </a:defRPr>
            </a:lvl1pPr>
            <a:lvl2pPr marL="457200" indent="0">
              <a:buNone/>
              <a:defRPr sz="1400"/>
            </a:lvl2pPr>
            <a:lvl3pPr marL="798513" indent="0">
              <a:buNone/>
              <a:defRPr sz="1400"/>
            </a:lvl3pPr>
            <a:lvl4pPr marL="1371600" indent="0">
              <a:buNone/>
              <a:defRPr sz="1400"/>
            </a:lvl4pPr>
            <a:lvl5pPr marL="1828800" indent="0">
              <a:buNone/>
              <a:defRPr sz="1400"/>
            </a:lvl5pPr>
          </a:lstStyle>
          <a:p>
            <a:pPr lvl="0"/>
            <a:r>
              <a:rPr lang="en-US" dirty="0"/>
              <a:t>Click to add caption</a:t>
            </a:r>
          </a:p>
        </p:txBody>
      </p:sp>
      <p:sp>
        <p:nvSpPr>
          <p:cNvPr id="3" name="Content Placeholder 1"/>
          <p:cNvSpPr>
            <a:spLocks noGrp="1"/>
          </p:cNvSpPr>
          <p:nvPr>
            <p:ph idx="1" hasCustomPrompt="1"/>
          </p:nvPr>
        </p:nvSpPr>
        <p:spPr>
          <a:xfrm>
            <a:off x="2600960" y="721360"/>
            <a:ext cx="3063240" cy="3945890"/>
          </a:xfrm>
          <a:prstGeom prst="rect">
            <a:avLst/>
          </a:prstGeom>
          <a:ln w="9525" cmpd="sng">
            <a:solidFill>
              <a:schemeClr val="bg1">
                <a:lumMod val="75000"/>
              </a:schemeClr>
            </a:solidFill>
          </a:ln>
        </p:spPr>
        <p:txBody>
          <a:bodyPr/>
          <a:lstStyle>
            <a:lvl1pPr marL="292608" indent="-292608">
              <a:spcBef>
                <a:spcPts val="2400"/>
              </a:spcBef>
              <a:buClr>
                <a:srgbClr val="BF5700"/>
              </a:buClr>
              <a:buSzPct val="80000"/>
              <a:buFont typeface="Arial" panose="020B0604020202020204" pitchFamily="34" charset="0"/>
              <a:buChar char="►"/>
              <a:defRPr lang="en-US" sz="1800" kern="1200" baseline="0" dirty="0" smtClean="0">
                <a:solidFill>
                  <a:schemeClr val="tx1"/>
                </a:solidFill>
                <a:latin typeface="+mn-lt"/>
                <a:ea typeface="+mn-ea"/>
                <a:cs typeface="+mn-cs"/>
              </a:defRPr>
            </a:lvl1pPr>
            <a:lvl2pPr marL="568325" indent="-284163">
              <a:spcBef>
                <a:spcPts val="0"/>
              </a:spcBef>
              <a:buClr>
                <a:srgbClr val="BF5700"/>
              </a:buClr>
              <a:buSzPct val="80000"/>
              <a:buFont typeface="Arial" panose="020B0604020202020204" pitchFamily="34" charset="0"/>
              <a:buChar char="►"/>
              <a:defRPr sz="1800"/>
            </a:lvl2pPr>
            <a:lvl3pPr marL="803275" indent="-230188">
              <a:spcBef>
                <a:spcPts val="0"/>
              </a:spcBef>
              <a:buClr>
                <a:srgbClr val="BF5700"/>
              </a:buClr>
              <a:buFont typeface="Arial" panose="020B0604020202020204" pitchFamily="34" charset="0"/>
              <a:buChar char="●"/>
              <a:tabLst/>
              <a:defRPr sz="1800"/>
            </a:lvl3pPr>
            <a:lvl4pPr marL="1371600" indent="0">
              <a:buNone/>
              <a:defRPr/>
            </a:lvl4pPr>
            <a:lvl5pPr marL="1828800" indent="0">
              <a:buNone/>
              <a:defRPr/>
            </a:lvl5pPr>
          </a:lstStyle>
          <a:p>
            <a:pPr lvl="0"/>
            <a:r>
              <a:rPr lang="en-US" dirty="0"/>
              <a:t>Click to add first-level bullet</a:t>
            </a:r>
          </a:p>
          <a:p>
            <a:pPr lvl="1"/>
            <a:r>
              <a:rPr lang="en-US" dirty="0"/>
              <a:t>Second level</a:t>
            </a:r>
          </a:p>
          <a:p>
            <a:pPr lvl="2"/>
            <a:r>
              <a:rPr lang="en-US" dirty="0"/>
              <a:t>Third level</a:t>
            </a:r>
          </a:p>
        </p:txBody>
      </p:sp>
      <p:sp>
        <p:nvSpPr>
          <p:cNvPr id="8" name="Text Placeholder 1">
            <a:extLst>
              <a:ext uri="{FF2B5EF4-FFF2-40B4-BE49-F238E27FC236}">
                <a16:creationId xmlns:a16="http://schemas.microsoft.com/office/drawing/2014/main" id="{AC202F10-720C-0245-ABF0-6185171E6DC3}"/>
              </a:ext>
            </a:extLst>
          </p:cNvPr>
          <p:cNvSpPr>
            <a:spLocks noGrp="1"/>
          </p:cNvSpPr>
          <p:nvPr>
            <p:ph type="body" sz="quarter" idx="18" hasCustomPrompt="1"/>
          </p:nvPr>
        </p:nvSpPr>
        <p:spPr>
          <a:xfrm>
            <a:off x="5925865" y="153671"/>
            <a:ext cx="3047866" cy="450850"/>
          </a:xfrm>
          <a:prstGeom prst="rect">
            <a:avLst/>
          </a:prstGeom>
          <a:solidFill>
            <a:schemeClr val="bg1">
              <a:lumMod val="85000"/>
            </a:schemeClr>
          </a:solidFill>
          <a:ln>
            <a:noFill/>
          </a:ln>
        </p:spPr>
        <p:txBody>
          <a:bodyPr anchor="ctr">
            <a:noAutofit/>
          </a:bodyPr>
          <a:lstStyle>
            <a:lvl1pPr marL="0" indent="0" algn="ctr">
              <a:buNone/>
              <a:defRPr sz="1800" b="1">
                <a:solidFill>
                  <a:schemeClr val="tx1"/>
                </a:solidFill>
              </a:defRPr>
            </a:lvl1pPr>
            <a:lvl2pPr marL="457200" indent="0">
              <a:buNone/>
              <a:defRPr sz="1400"/>
            </a:lvl2pPr>
            <a:lvl3pPr marL="798513" indent="0">
              <a:buNone/>
              <a:defRPr sz="1400"/>
            </a:lvl3pPr>
            <a:lvl4pPr marL="1371600" indent="0">
              <a:buNone/>
              <a:defRPr sz="1400"/>
            </a:lvl4pPr>
            <a:lvl5pPr marL="1828800" indent="0">
              <a:buNone/>
              <a:defRPr sz="1400"/>
            </a:lvl5pPr>
          </a:lstStyle>
          <a:p>
            <a:pPr lvl="0"/>
            <a:r>
              <a:rPr lang="en-US" dirty="0"/>
              <a:t>Click to add caption</a:t>
            </a:r>
          </a:p>
        </p:txBody>
      </p:sp>
      <p:sp>
        <p:nvSpPr>
          <p:cNvPr id="7" name="Content Placeholder 2"/>
          <p:cNvSpPr>
            <a:spLocks noGrp="1"/>
          </p:cNvSpPr>
          <p:nvPr>
            <p:ph idx="16" hasCustomPrompt="1"/>
          </p:nvPr>
        </p:nvSpPr>
        <p:spPr>
          <a:xfrm>
            <a:off x="5925865" y="721360"/>
            <a:ext cx="3065735" cy="3945890"/>
          </a:xfrm>
          <a:prstGeom prst="rect">
            <a:avLst/>
          </a:prstGeom>
          <a:ln w="9525" cmpd="sng">
            <a:solidFill>
              <a:schemeClr val="bg1">
                <a:lumMod val="75000"/>
              </a:schemeClr>
            </a:solidFill>
          </a:ln>
        </p:spPr>
        <p:txBody>
          <a:bodyPr/>
          <a:lstStyle>
            <a:lvl1pPr marL="292608" indent="-292608">
              <a:spcBef>
                <a:spcPts val="2400"/>
              </a:spcBef>
              <a:buClr>
                <a:srgbClr val="C00000"/>
              </a:buClr>
              <a:buSzPct val="80000"/>
              <a:buFont typeface="Arial" panose="020B0604020202020204" pitchFamily="34" charset="0"/>
              <a:buChar char="►"/>
              <a:defRPr lang="en-US" sz="1800" kern="1200" baseline="0" dirty="0" smtClean="0">
                <a:solidFill>
                  <a:schemeClr val="tx1"/>
                </a:solidFill>
                <a:latin typeface="+mn-lt"/>
                <a:ea typeface="+mn-ea"/>
                <a:cs typeface="+mn-cs"/>
              </a:defRPr>
            </a:lvl1pPr>
            <a:lvl2pPr marL="568325" indent="-284163">
              <a:spcBef>
                <a:spcPts val="0"/>
              </a:spcBef>
              <a:buClr>
                <a:srgbClr val="BF5700"/>
              </a:buClr>
              <a:buSzPct val="80000"/>
              <a:buFont typeface="Arial" panose="020B0604020202020204" pitchFamily="34" charset="0"/>
              <a:buChar char="►"/>
              <a:defRPr sz="1800"/>
            </a:lvl2pPr>
            <a:lvl3pPr marL="808038" indent="-234950">
              <a:spcBef>
                <a:spcPts val="0"/>
              </a:spcBef>
              <a:buClr>
                <a:srgbClr val="BF5700"/>
              </a:buClr>
              <a:buFont typeface="Arial" panose="020B0604020202020204" pitchFamily="34" charset="0"/>
              <a:buChar char="●"/>
              <a:tabLst/>
              <a:defRPr sz="1800"/>
            </a:lvl3pPr>
            <a:lvl4pPr marL="1371600" indent="0">
              <a:buNone/>
              <a:defRPr/>
            </a:lvl4pPr>
            <a:lvl5pPr marL="1828800" indent="0">
              <a:buNone/>
              <a:defRPr/>
            </a:lvl5pPr>
          </a:lstStyle>
          <a:p>
            <a:pPr lvl="0"/>
            <a:r>
              <a:rPr lang="en-US" dirty="0"/>
              <a:t>Click to add first-level bullet</a:t>
            </a:r>
          </a:p>
          <a:p>
            <a:pPr lvl="1"/>
            <a:r>
              <a:rPr lang="en-US" dirty="0"/>
              <a:t>Second level</a:t>
            </a:r>
          </a:p>
          <a:p>
            <a:pPr lvl="2"/>
            <a:r>
              <a:rPr lang="en-US" dirty="0"/>
              <a:t>Third level</a:t>
            </a:r>
          </a:p>
        </p:txBody>
      </p:sp>
      <p:sp>
        <p:nvSpPr>
          <p:cNvPr id="9" name="Source"/>
          <p:cNvSpPr>
            <a:spLocks noGrp="1"/>
          </p:cNvSpPr>
          <p:nvPr>
            <p:ph idx="15" hasCustomPrompt="1"/>
            <p:custDataLst>
              <p:tags r:id="rId2"/>
            </p:custDataLst>
          </p:nvPr>
        </p:nvSpPr>
        <p:spPr>
          <a:xfrm>
            <a:off x="2600960" y="4784089"/>
            <a:ext cx="5750560" cy="280036"/>
          </a:xfrm>
          <a:prstGeom prst="rect">
            <a:avLst/>
          </a:prstGeom>
          <a:noFill/>
          <a:ln w="9525" cap="flat" cmpd="sng" algn="ctr">
            <a:noFill/>
            <a:prstDash val="solid"/>
            <a:miter lim="800000"/>
            <a:headEnd type="none" w="med" len="med"/>
            <a:tailEnd type="none" w="med" len="med"/>
          </a:ln>
        </p:spPr>
        <p:txBody>
          <a:bodyPr lIns="0" tIns="0" rIns="0" bIns="0" anchor="b">
            <a:normAutofit/>
          </a:bodyPr>
          <a:lstStyle>
            <a:lvl1pPr marL="0" marR="0" indent="0" algn="l" defTabSz="914400" rtl="0" eaLnBrk="0" fontAlgn="base" latinLnBrk="0" hangingPunct="0">
              <a:lnSpc>
                <a:spcPct val="100000"/>
              </a:lnSpc>
              <a:spcBef>
                <a:spcPts val="0"/>
              </a:spcBef>
              <a:spcAft>
                <a:spcPct val="0"/>
              </a:spcAft>
              <a:buClr>
                <a:srgbClr val="B50D0D"/>
              </a:buClr>
              <a:buSzPct val="100000"/>
              <a:buFont typeface="Wingdings" pitchFamily="-1" charset="2"/>
              <a:buNone/>
              <a:tabLst/>
              <a:defRPr sz="1200">
                <a:solidFill>
                  <a:srgbClr val="000000"/>
                </a:solidFill>
                <a:latin typeface="Calibri"/>
                <a:cs typeface="Calibri"/>
              </a:defRPr>
            </a:lvl1pPr>
            <a:lvl2pPr marL="749300" indent="-406400">
              <a:spcBef>
                <a:spcPts val="0"/>
              </a:spcBef>
              <a:buClr>
                <a:srgbClr val="B50D0D"/>
              </a:buClr>
              <a:buFont typeface="Lucida Grande"/>
              <a:buNone/>
              <a:defRPr sz="1000">
                <a:latin typeface="Georgia"/>
                <a:cs typeface="Georgia"/>
              </a:defRPr>
            </a:lvl2pPr>
            <a:lvl3pPr marL="800100" indent="342900">
              <a:spcBef>
                <a:spcPts val="0"/>
              </a:spcBef>
              <a:buClr>
                <a:srgbClr val="B50D0D"/>
              </a:buClr>
              <a:buNone/>
              <a:defRPr sz="1000" baseline="0">
                <a:latin typeface="Georgia"/>
                <a:cs typeface="Georgia"/>
              </a:defRPr>
            </a:lvl3pPr>
            <a:lvl4pPr>
              <a:buClr>
                <a:srgbClr val="B50D0D"/>
              </a:buClr>
              <a:defRPr sz="2800"/>
            </a:lvl4pPr>
            <a:lvl5pPr>
              <a:buClr>
                <a:srgbClr val="B50D0D"/>
              </a:buClr>
              <a:defRPr sz="2800"/>
            </a:lvl5pPr>
          </a:lstStyle>
          <a:p>
            <a:pPr lvl="0"/>
            <a:r>
              <a:rPr lang="en-US" dirty="0"/>
              <a:t>Click to add source information</a:t>
            </a:r>
          </a:p>
        </p:txBody>
      </p:sp>
    </p:spTree>
    <p:custDataLst>
      <p:tags r:id="rId1"/>
    </p:custDataLst>
    <p:extLst>
      <p:ext uri="{BB962C8B-B14F-4D97-AF65-F5344CB8AC3E}">
        <p14:creationId xmlns:p14="http://schemas.microsoft.com/office/powerpoint/2010/main" val="2548844949"/>
      </p:ext>
    </p:extLst>
  </p:cSld>
  <p:clrMapOvr>
    <a:masterClrMapping/>
  </p:clrMapOvr>
  <p:extLst>
    <p:ext uri="{DCECCB84-F9BA-43D5-87BE-67443E8EF086}">
      <p15:sldGuideLst xmlns:p15="http://schemas.microsoft.com/office/powerpoint/2012/main">
        <p15:guide id="1" orient="horz" pos="2940">
          <p15:clr>
            <a:srgbClr val="FBAE40"/>
          </p15:clr>
        </p15:guide>
        <p15:guide id="2" pos="3674">
          <p15:clr>
            <a:srgbClr val="FBAE40"/>
          </p15:clr>
        </p15:guide>
        <p15:guide id="3" pos="1632">
          <p15:clr>
            <a:srgbClr val="FBAE40"/>
          </p15:clr>
        </p15:guide>
        <p15:guide id="4" pos="5664">
          <p15:clr>
            <a:srgbClr val="FBAE40"/>
          </p15:clr>
        </p15:guide>
        <p15:guide id="6" orient="horz" pos="84">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with logo">
    <p:bg>
      <p:bgPr>
        <a:blipFill dpi="0" rotWithShape="1">
          <a:blip r:embed="rId3">
            <a:lum/>
          </a:blip>
          <a:srcRect/>
          <a:stretch>
            <a:fillRect t="-1000" b="-1000"/>
          </a:stretch>
        </a:blipFill>
        <a:effectLst/>
      </p:bgPr>
    </p:bg>
    <p:spTree>
      <p:nvGrpSpPr>
        <p:cNvPr id="1" name=""/>
        <p:cNvGrpSpPr/>
        <p:nvPr/>
      </p:nvGrpSpPr>
      <p:grpSpPr>
        <a:xfrm>
          <a:off x="0" y="0"/>
          <a:ext cx="0" cy="0"/>
          <a:chOff x="0" y="0"/>
          <a:chExt cx="0" cy="0"/>
        </a:xfrm>
      </p:grpSpPr>
      <p:cxnSp>
        <p:nvCxnSpPr>
          <p:cNvPr id="9" name="Straight Connector 1"/>
          <p:cNvCxnSpPr>
            <a:cxnSpLocks noChangeShapeType="1"/>
          </p:cNvCxnSpPr>
          <p:nvPr userDrawn="1"/>
        </p:nvCxnSpPr>
        <p:spPr bwMode="auto">
          <a:xfrm>
            <a:off x="272092" y="1981595"/>
            <a:ext cx="6564947" cy="0"/>
          </a:xfrm>
          <a:prstGeom prst="line">
            <a:avLst/>
          </a:prstGeom>
          <a:noFill/>
          <a:ln w="9525">
            <a:solidFill>
              <a:srgbClr val="FFFFFF"/>
            </a:solidFill>
            <a:round/>
            <a:headEnd type="none" w="sm" len="sm"/>
            <a:tailEnd type="none" w="sm" len="sm"/>
          </a:ln>
        </p:spPr>
      </p:cxnSp>
      <p:sp>
        <p:nvSpPr>
          <p:cNvPr id="8" name="Title 1"/>
          <p:cNvSpPr txBox="1">
            <a:spLocks/>
          </p:cNvSpPr>
          <p:nvPr userDrawn="1"/>
        </p:nvSpPr>
        <p:spPr>
          <a:xfrm>
            <a:off x="291142" y="2107153"/>
            <a:ext cx="4886325" cy="1293177"/>
          </a:xfrm>
          <a:prstGeom prst="rect">
            <a:avLst/>
          </a:prstGeom>
          <a:ln>
            <a:noFill/>
          </a:ln>
        </p:spPr>
        <p:txBody>
          <a:bodyPr vert="horz" lIns="91440" tIns="45720" rIns="91440" bIns="45720" rtlCol="0" anchor="t">
            <a:normAutofit/>
          </a:bodyPr>
          <a:lstStyle>
            <a:lvl1pPr algn="l" defTabSz="457200" rtl="0" eaLnBrk="1" latinLnBrk="0" hangingPunct="1">
              <a:spcBef>
                <a:spcPct val="0"/>
              </a:spcBef>
              <a:buNone/>
              <a:defRPr sz="2200" kern="1200">
                <a:solidFill>
                  <a:srgbClr val="FFFFFF"/>
                </a:solidFill>
                <a:latin typeface="Calibri" panose="020F0502020204030204" pitchFamily="34" charset="0"/>
                <a:ea typeface="+mj-ea"/>
                <a:cs typeface="Calibri" panose="020F0502020204030204" pitchFamily="34" charset="0"/>
              </a:defRPr>
            </a:lvl1pPr>
          </a:lstStyle>
          <a:p>
            <a:endParaRPr lang="en-US" sz="2800" dirty="0"/>
          </a:p>
        </p:txBody>
      </p:sp>
      <p:sp>
        <p:nvSpPr>
          <p:cNvPr id="6" name="Title 1"/>
          <p:cNvSpPr>
            <a:spLocks noGrp="1"/>
          </p:cNvSpPr>
          <p:nvPr>
            <p:ph type="title" hasCustomPrompt="1"/>
          </p:nvPr>
        </p:nvSpPr>
        <p:spPr>
          <a:xfrm>
            <a:off x="272092" y="2107153"/>
            <a:ext cx="4886325" cy="1293177"/>
          </a:xfrm>
        </p:spPr>
        <p:txBody>
          <a:bodyPr anchor="t">
            <a:normAutofit/>
          </a:bodyPr>
          <a:lstStyle>
            <a:lvl1pPr>
              <a:defRPr sz="2400">
                <a:solidFill>
                  <a:srgbClr val="FFFFFF"/>
                </a:solidFill>
              </a:defRPr>
            </a:lvl1pPr>
          </a:lstStyle>
          <a:p>
            <a:r>
              <a:rPr lang="en-US" dirty="0"/>
              <a:t>Click to add section title</a:t>
            </a:r>
          </a:p>
        </p:txBody>
      </p:sp>
    </p:spTree>
    <p:custDataLst>
      <p:tags r:id="rId1"/>
    </p:custDataLst>
    <p:extLst>
      <p:ext uri="{BB962C8B-B14F-4D97-AF65-F5344CB8AC3E}">
        <p14:creationId xmlns:p14="http://schemas.microsoft.com/office/powerpoint/2010/main" val="54844607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vertical wide boxes">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Click to add title</a:t>
            </a:r>
          </a:p>
        </p:txBody>
      </p:sp>
      <p:sp>
        <p:nvSpPr>
          <p:cNvPr id="10" name="Content Placeholder 1"/>
          <p:cNvSpPr>
            <a:spLocks noGrp="1"/>
          </p:cNvSpPr>
          <p:nvPr>
            <p:ph idx="1" hasCustomPrompt="1"/>
          </p:nvPr>
        </p:nvSpPr>
        <p:spPr>
          <a:xfrm>
            <a:off x="2600959" y="153671"/>
            <a:ext cx="6390641" cy="2189479"/>
          </a:xfrm>
          <a:prstGeom prst="rect">
            <a:avLst/>
          </a:prstGeom>
          <a:ln w="9525" cmpd="sng">
            <a:solidFill>
              <a:schemeClr val="bg1">
                <a:lumMod val="75000"/>
              </a:schemeClr>
            </a:solidFill>
          </a:ln>
        </p:spPr>
        <p:txBody>
          <a:bodyPr/>
          <a:lstStyle>
            <a:lvl1pPr marL="292608" indent="-292608">
              <a:spcBef>
                <a:spcPts val="2400"/>
              </a:spcBef>
              <a:buClr>
                <a:srgbClr val="BF5700"/>
              </a:buClr>
              <a:buSzPct val="80000"/>
              <a:buFont typeface="Arial" panose="020B0604020202020204" pitchFamily="34" charset="0"/>
              <a:buChar char="►"/>
              <a:defRPr lang="en-US" sz="2000" kern="1200" baseline="0" dirty="0" smtClean="0">
                <a:solidFill>
                  <a:schemeClr val="tx1"/>
                </a:solidFill>
                <a:latin typeface="+mn-lt"/>
                <a:ea typeface="+mn-ea"/>
                <a:cs typeface="+mn-cs"/>
              </a:defRPr>
            </a:lvl1pPr>
            <a:lvl2pPr marL="568325" indent="-284163">
              <a:spcBef>
                <a:spcPts val="0"/>
              </a:spcBef>
              <a:buClr>
                <a:srgbClr val="BF5700"/>
              </a:buClr>
              <a:buSzPct val="80000"/>
              <a:buFont typeface="Arial" panose="020B0604020202020204" pitchFamily="34" charset="0"/>
              <a:buChar char="►"/>
              <a:defRPr sz="2000"/>
            </a:lvl2pPr>
            <a:lvl3pPr marL="803275" indent="-230188">
              <a:spcBef>
                <a:spcPts val="0"/>
              </a:spcBef>
              <a:buClr>
                <a:srgbClr val="BF5700"/>
              </a:buClr>
              <a:buFont typeface="Arial" panose="020B0604020202020204" pitchFamily="34" charset="0"/>
              <a:buChar char="●"/>
              <a:tabLst/>
              <a:defRPr sz="2000"/>
            </a:lvl3pPr>
            <a:lvl4pPr marL="1371600" indent="0">
              <a:buNone/>
              <a:defRPr/>
            </a:lvl4pPr>
            <a:lvl5pPr marL="1828800" indent="0">
              <a:buNone/>
              <a:defRPr/>
            </a:lvl5pPr>
          </a:lstStyle>
          <a:p>
            <a:pPr lvl="0"/>
            <a:r>
              <a:rPr lang="en-US" dirty="0"/>
              <a:t>Click to add first-level bullet</a:t>
            </a:r>
          </a:p>
          <a:p>
            <a:pPr lvl="1"/>
            <a:r>
              <a:rPr lang="en-US" dirty="0"/>
              <a:t>Second level</a:t>
            </a:r>
          </a:p>
          <a:p>
            <a:pPr lvl="2"/>
            <a:r>
              <a:rPr lang="en-US" dirty="0"/>
              <a:t>Third level</a:t>
            </a:r>
          </a:p>
        </p:txBody>
      </p:sp>
      <p:sp>
        <p:nvSpPr>
          <p:cNvPr id="11" name="Content Placeholder 1"/>
          <p:cNvSpPr>
            <a:spLocks noGrp="1"/>
          </p:cNvSpPr>
          <p:nvPr>
            <p:ph idx="16" hasCustomPrompt="1"/>
          </p:nvPr>
        </p:nvSpPr>
        <p:spPr>
          <a:xfrm>
            <a:off x="2600960" y="2468880"/>
            <a:ext cx="6390641" cy="2189479"/>
          </a:xfrm>
          <a:prstGeom prst="rect">
            <a:avLst/>
          </a:prstGeom>
          <a:ln w="9525" cmpd="sng">
            <a:solidFill>
              <a:schemeClr val="bg1">
                <a:lumMod val="75000"/>
              </a:schemeClr>
            </a:solidFill>
          </a:ln>
        </p:spPr>
        <p:txBody>
          <a:bodyPr/>
          <a:lstStyle>
            <a:lvl1pPr marL="292608" indent="-292608">
              <a:spcBef>
                <a:spcPts val="2400"/>
              </a:spcBef>
              <a:buClr>
                <a:srgbClr val="BF5700"/>
              </a:buClr>
              <a:buSzPct val="80000"/>
              <a:buFont typeface="Arial" panose="020B0604020202020204" pitchFamily="34" charset="0"/>
              <a:buChar char="►"/>
              <a:defRPr lang="en-US" sz="2000" kern="1200" baseline="0" dirty="0" smtClean="0">
                <a:solidFill>
                  <a:schemeClr val="tx1"/>
                </a:solidFill>
                <a:latin typeface="+mn-lt"/>
                <a:ea typeface="+mn-ea"/>
                <a:cs typeface="+mn-cs"/>
              </a:defRPr>
            </a:lvl1pPr>
            <a:lvl2pPr marL="568325" indent="-284163">
              <a:spcBef>
                <a:spcPts val="0"/>
              </a:spcBef>
              <a:buClr>
                <a:srgbClr val="BF5700"/>
              </a:buClr>
              <a:buSzPct val="80000"/>
              <a:buFont typeface="Arial" panose="020B0604020202020204" pitchFamily="34" charset="0"/>
              <a:buChar char="►"/>
              <a:defRPr sz="2000"/>
            </a:lvl2pPr>
            <a:lvl3pPr marL="803275" indent="-230188">
              <a:spcBef>
                <a:spcPts val="0"/>
              </a:spcBef>
              <a:buClr>
                <a:srgbClr val="BF5700"/>
              </a:buClr>
              <a:buFont typeface="Arial" panose="020B0604020202020204" pitchFamily="34" charset="0"/>
              <a:buChar char="●"/>
              <a:tabLst/>
              <a:defRPr sz="2000"/>
            </a:lvl3pPr>
            <a:lvl4pPr marL="1371600" indent="0">
              <a:buNone/>
              <a:defRPr/>
            </a:lvl4pPr>
            <a:lvl5pPr marL="1828800" indent="0">
              <a:buNone/>
              <a:defRPr/>
            </a:lvl5pPr>
          </a:lstStyle>
          <a:p>
            <a:pPr lvl="0"/>
            <a:r>
              <a:rPr lang="en-US" dirty="0"/>
              <a:t>Click to add first-level bullet</a:t>
            </a:r>
          </a:p>
          <a:p>
            <a:pPr lvl="1"/>
            <a:r>
              <a:rPr lang="en-US" dirty="0"/>
              <a:t>Second level</a:t>
            </a:r>
          </a:p>
          <a:p>
            <a:pPr lvl="2"/>
            <a:r>
              <a:rPr lang="en-US" dirty="0"/>
              <a:t>Third level</a:t>
            </a:r>
          </a:p>
        </p:txBody>
      </p:sp>
      <p:sp>
        <p:nvSpPr>
          <p:cNvPr id="9" name="Source"/>
          <p:cNvSpPr>
            <a:spLocks noGrp="1"/>
          </p:cNvSpPr>
          <p:nvPr>
            <p:ph idx="15" hasCustomPrompt="1"/>
            <p:custDataLst>
              <p:tags r:id="rId2"/>
            </p:custDataLst>
          </p:nvPr>
        </p:nvSpPr>
        <p:spPr>
          <a:xfrm>
            <a:off x="2600960" y="4784089"/>
            <a:ext cx="5750560" cy="280036"/>
          </a:xfrm>
          <a:prstGeom prst="rect">
            <a:avLst/>
          </a:prstGeom>
          <a:noFill/>
          <a:ln w="9525" cap="flat" cmpd="sng" algn="ctr">
            <a:noFill/>
            <a:prstDash val="solid"/>
            <a:miter lim="800000"/>
            <a:headEnd type="none" w="med" len="med"/>
            <a:tailEnd type="none" w="med" len="med"/>
          </a:ln>
        </p:spPr>
        <p:txBody>
          <a:bodyPr lIns="0" tIns="0" rIns="0" bIns="0" anchor="b">
            <a:normAutofit/>
          </a:bodyPr>
          <a:lstStyle>
            <a:lvl1pPr marL="0" marR="0" indent="0" algn="l" defTabSz="914400" rtl="0" eaLnBrk="0" fontAlgn="base" latinLnBrk="0" hangingPunct="0">
              <a:lnSpc>
                <a:spcPct val="100000"/>
              </a:lnSpc>
              <a:spcBef>
                <a:spcPts val="0"/>
              </a:spcBef>
              <a:spcAft>
                <a:spcPct val="0"/>
              </a:spcAft>
              <a:buClr>
                <a:srgbClr val="B50D0D"/>
              </a:buClr>
              <a:buSzPct val="100000"/>
              <a:buFont typeface="Wingdings" pitchFamily="-1" charset="2"/>
              <a:buNone/>
              <a:tabLst/>
              <a:defRPr sz="1200">
                <a:solidFill>
                  <a:srgbClr val="000000"/>
                </a:solidFill>
                <a:latin typeface="Calibri"/>
                <a:cs typeface="Calibri"/>
              </a:defRPr>
            </a:lvl1pPr>
            <a:lvl2pPr marL="749300" indent="-406400">
              <a:spcBef>
                <a:spcPts val="0"/>
              </a:spcBef>
              <a:buClr>
                <a:srgbClr val="B50D0D"/>
              </a:buClr>
              <a:buFont typeface="Lucida Grande"/>
              <a:buNone/>
              <a:defRPr sz="1000">
                <a:latin typeface="Georgia"/>
                <a:cs typeface="Georgia"/>
              </a:defRPr>
            </a:lvl2pPr>
            <a:lvl3pPr marL="800100" indent="342900">
              <a:spcBef>
                <a:spcPts val="0"/>
              </a:spcBef>
              <a:buClr>
                <a:srgbClr val="B50D0D"/>
              </a:buClr>
              <a:buNone/>
              <a:defRPr sz="1000" baseline="0">
                <a:latin typeface="Georgia"/>
                <a:cs typeface="Georgia"/>
              </a:defRPr>
            </a:lvl3pPr>
            <a:lvl4pPr>
              <a:buClr>
                <a:srgbClr val="B50D0D"/>
              </a:buClr>
              <a:defRPr sz="2800"/>
            </a:lvl4pPr>
            <a:lvl5pPr>
              <a:buClr>
                <a:srgbClr val="B50D0D"/>
              </a:buClr>
              <a:defRPr sz="2800"/>
            </a:lvl5pPr>
          </a:lstStyle>
          <a:p>
            <a:pPr lvl="0"/>
            <a:r>
              <a:rPr lang="en-US" dirty="0"/>
              <a:t>Click to add source information</a:t>
            </a:r>
          </a:p>
        </p:txBody>
      </p:sp>
    </p:spTree>
    <p:custDataLst>
      <p:tags r:id="rId1"/>
    </p:custDataLst>
  </p:cSld>
  <p:clrMapOvr>
    <a:masterClrMapping/>
  </p:clrMapOvr>
  <p:extLst>
    <p:ext uri="{DCECCB84-F9BA-43D5-87BE-67443E8EF086}">
      <p15:sldGuideLst xmlns:p15="http://schemas.microsoft.com/office/powerpoint/2012/main">
        <p15:guide id="1" orient="horz" pos="2940">
          <p15:clr>
            <a:srgbClr val="FBAE40"/>
          </p15:clr>
        </p15:guide>
        <p15:guide id="2" pos="3674">
          <p15:clr>
            <a:srgbClr val="FBAE40"/>
          </p15:clr>
        </p15:guide>
        <p15:guide id="3" pos="1632">
          <p15:clr>
            <a:srgbClr val="FBAE40"/>
          </p15:clr>
        </p15:guide>
        <p15:guide id="4" pos="5664" userDrawn="1">
          <p15:clr>
            <a:srgbClr val="FBAE40"/>
          </p15:clr>
        </p15:guide>
        <p15:guide id="5" orient="horz" pos="84" userDrawn="1">
          <p15:clr>
            <a:srgbClr val="FBAE40"/>
          </p15:clr>
        </p15:guide>
        <p15:guide id="6" orient="horz" pos="1476" userDrawn="1">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4 vertical wide boxes">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Click to add title</a:t>
            </a:r>
          </a:p>
        </p:txBody>
      </p:sp>
      <p:sp>
        <p:nvSpPr>
          <p:cNvPr id="13" name="Content Placeholder 1"/>
          <p:cNvSpPr>
            <a:spLocks noGrp="1"/>
          </p:cNvSpPr>
          <p:nvPr>
            <p:ph idx="17" hasCustomPrompt="1"/>
          </p:nvPr>
        </p:nvSpPr>
        <p:spPr>
          <a:xfrm>
            <a:off x="2600959" y="153671"/>
            <a:ext cx="6390641" cy="1005840"/>
          </a:xfrm>
          <a:prstGeom prst="rect">
            <a:avLst/>
          </a:prstGeom>
          <a:ln w="9525" cmpd="sng">
            <a:solidFill>
              <a:schemeClr val="bg1">
                <a:lumMod val="75000"/>
              </a:schemeClr>
            </a:solidFill>
          </a:ln>
        </p:spPr>
        <p:txBody>
          <a:bodyPr/>
          <a:lstStyle>
            <a:lvl1pPr marL="292608" indent="-292608">
              <a:spcBef>
                <a:spcPts val="2400"/>
              </a:spcBef>
              <a:buClr>
                <a:srgbClr val="BF5700"/>
              </a:buClr>
              <a:buSzPct val="80000"/>
              <a:buFont typeface="Arial" panose="020B0604020202020204" pitchFamily="34" charset="0"/>
              <a:buChar char="►"/>
              <a:defRPr lang="en-US" sz="1800" kern="1200" baseline="0" dirty="0" smtClean="0">
                <a:solidFill>
                  <a:schemeClr val="tx1"/>
                </a:solidFill>
                <a:latin typeface="+mn-lt"/>
                <a:ea typeface="+mn-ea"/>
                <a:cs typeface="+mn-cs"/>
              </a:defRPr>
            </a:lvl1pPr>
            <a:lvl2pPr marL="568325" indent="-284163">
              <a:spcBef>
                <a:spcPts val="0"/>
              </a:spcBef>
              <a:buClr>
                <a:srgbClr val="BF5700"/>
              </a:buClr>
              <a:buSzPct val="80000"/>
              <a:buFont typeface="Arial" panose="020B0604020202020204" pitchFamily="34" charset="0"/>
              <a:buChar char="►"/>
              <a:defRPr sz="1800"/>
            </a:lvl2pPr>
            <a:lvl3pPr marL="803275" indent="-230188">
              <a:spcBef>
                <a:spcPts val="0"/>
              </a:spcBef>
              <a:buClr>
                <a:srgbClr val="BF5700"/>
              </a:buClr>
              <a:buFont typeface="Arial" panose="020B0604020202020204" pitchFamily="34" charset="0"/>
              <a:buChar char="●"/>
              <a:tabLst/>
              <a:defRPr sz="1800"/>
            </a:lvl3pPr>
            <a:lvl4pPr marL="1371600" indent="0">
              <a:buNone/>
              <a:defRPr/>
            </a:lvl4pPr>
            <a:lvl5pPr marL="1828800" indent="0">
              <a:buNone/>
              <a:defRPr/>
            </a:lvl5pPr>
          </a:lstStyle>
          <a:p>
            <a:pPr lvl="0"/>
            <a:r>
              <a:rPr lang="en-US" dirty="0"/>
              <a:t>Click to add first-level bullet</a:t>
            </a:r>
          </a:p>
          <a:p>
            <a:pPr lvl="1"/>
            <a:r>
              <a:rPr lang="en-US" dirty="0"/>
              <a:t>Second level</a:t>
            </a:r>
          </a:p>
          <a:p>
            <a:pPr lvl="2"/>
            <a:r>
              <a:rPr lang="en-US" dirty="0"/>
              <a:t>Third level</a:t>
            </a:r>
          </a:p>
        </p:txBody>
      </p:sp>
      <p:sp>
        <p:nvSpPr>
          <p:cNvPr id="14" name="Content Placeholder 1"/>
          <p:cNvSpPr>
            <a:spLocks noGrp="1"/>
          </p:cNvSpPr>
          <p:nvPr>
            <p:ph idx="18" hasCustomPrompt="1"/>
          </p:nvPr>
        </p:nvSpPr>
        <p:spPr>
          <a:xfrm>
            <a:off x="2600959" y="1338038"/>
            <a:ext cx="6390641" cy="1005840"/>
          </a:xfrm>
          <a:prstGeom prst="rect">
            <a:avLst/>
          </a:prstGeom>
          <a:ln w="9525" cmpd="sng">
            <a:solidFill>
              <a:schemeClr val="bg1">
                <a:lumMod val="75000"/>
              </a:schemeClr>
            </a:solidFill>
          </a:ln>
        </p:spPr>
        <p:txBody>
          <a:bodyPr/>
          <a:lstStyle>
            <a:lvl1pPr marL="292608" indent="-292608">
              <a:spcBef>
                <a:spcPts val="2400"/>
              </a:spcBef>
              <a:buClr>
                <a:srgbClr val="BF5700"/>
              </a:buClr>
              <a:buSzPct val="80000"/>
              <a:buFont typeface="Arial" panose="020B0604020202020204" pitchFamily="34" charset="0"/>
              <a:buChar char="►"/>
              <a:defRPr lang="en-US" sz="1800" kern="1200" baseline="0" dirty="0" smtClean="0">
                <a:solidFill>
                  <a:schemeClr val="tx1"/>
                </a:solidFill>
                <a:latin typeface="+mn-lt"/>
                <a:ea typeface="+mn-ea"/>
                <a:cs typeface="+mn-cs"/>
              </a:defRPr>
            </a:lvl1pPr>
            <a:lvl2pPr marL="568325" indent="-284163">
              <a:spcBef>
                <a:spcPts val="0"/>
              </a:spcBef>
              <a:buClr>
                <a:srgbClr val="BF5700"/>
              </a:buClr>
              <a:buSzPct val="80000"/>
              <a:buFont typeface="Arial" panose="020B0604020202020204" pitchFamily="34" charset="0"/>
              <a:buChar char="►"/>
              <a:defRPr sz="1800"/>
            </a:lvl2pPr>
            <a:lvl3pPr marL="803275" indent="-230188">
              <a:spcBef>
                <a:spcPts val="0"/>
              </a:spcBef>
              <a:buClr>
                <a:srgbClr val="BF5700"/>
              </a:buClr>
              <a:buFont typeface="Arial" panose="020B0604020202020204" pitchFamily="34" charset="0"/>
              <a:buChar char="●"/>
              <a:tabLst/>
              <a:defRPr sz="1800"/>
            </a:lvl3pPr>
            <a:lvl4pPr marL="1371600" indent="0">
              <a:buNone/>
              <a:defRPr/>
            </a:lvl4pPr>
            <a:lvl5pPr marL="1828800" indent="0">
              <a:buNone/>
              <a:defRPr/>
            </a:lvl5pPr>
          </a:lstStyle>
          <a:p>
            <a:pPr lvl="0"/>
            <a:r>
              <a:rPr lang="en-US" dirty="0"/>
              <a:t>Click to add first-level bullet</a:t>
            </a:r>
          </a:p>
          <a:p>
            <a:pPr lvl="1"/>
            <a:r>
              <a:rPr lang="en-US" dirty="0"/>
              <a:t>Second level</a:t>
            </a:r>
          </a:p>
          <a:p>
            <a:pPr lvl="2"/>
            <a:r>
              <a:rPr lang="en-US" dirty="0"/>
              <a:t>Third level</a:t>
            </a:r>
          </a:p>
        </p:txBody>
      </p:sp>
      <p:sp>
        <p:nvSpPr>
          <p:cNvPr id="15" name="Content Placeholder 1"/>
          <p:cNvSpPr>
            <a:spLocks noGrp="1"/>
          </p:cNvSpPr>
          <p:nvPr>
            <p:ph idx="19" hasCustomPrompt="1"/>
          </p:nvPr>
        </p:nvSpPr>
        <p:spPr>
          <a:xfrm>
            <a:off x="2600958" y="2468880"/>
            <a:ext cx="6390641" cy="1005840"/>
          </a:xfrm>
          <a:prstGeom prst="rect">
            <a:avLst/>
          </a:prstGeom>
          <a:ln w="9525" cmpd="sng">
            <a:solidFill>
              <a:schemeClr val="bg1">
                <a:lumMod val="75000"/>
              </a:schemeClr>
            </a:solidFill>
          </a:ln>
        </p:spPr>
        <p:txBody>
          <a:bodyPr/>
          <a:lstStyle>
            <a:lvl1pPr marL="292608" indent="-292608">
              <a:spcBef>
                <a:spcPts val="2400"/>
              </a:spcBef>
              <a:buClr>
                <a:srgbClr val="BF5700"/>
              </a:buClr>
              <a:buSzPct val="80000"/>
              <a:buFont typeface="Arial" panose="020B0604020202020204" pitchFamily="34" charset="0"/>
              <a:buChar char="►"/>
              <a:defRPr lang="en-US" sz="1800" kern="1200" baseline="0" dirty="0" smtClean="0">
                <a:solidFill>
                  <a:schemeClr val="tx1"/>
                </a:solidFill>
                <a:latin typeface="+mn-lt"/>
                <a:ea typeface="+mn-ea"/>
                <a:cs typeface="+mn-cs"/>
              </a:defRPr>
            </a:lvl1pPr>
            <a:lvl2pPr marL="568325" indent="-284163">
              <a:spcBef>
                <a:spcPts val="0"/>
              </a:spcBef>
              <a:buClr>
                <a:srgbClr val="BF5700"/>
              </a:buClr>
              <a:buSzPct val="80000"/>
              <a:buFont typeface="Arial" panose="020B0604020202020204" pitchFamily="34" charset="0"/>
              <a:buChar char="►"/>
              <a:defRPr sz="1800"/>
            </a:lvl2pPr>
            <a:lvl3pPr marL="803275" indent="-230188">
              <a:spcBef>
                <a:spcPts val="0"/>
              </a:spcBef>
              <a:buClr>
                <a:srgbClr val="BF5700"/>
              </a:buClr>
              <a:buFont typeface="Arial" panose="020B0604020202020204" pitchFamily="34" charset="0"/>
              <a:buChar char="●"/>
              <a:tabLst/>
              <a:defRPr sz="1800"/>
            </a:lvl3pPr>
            <a:lvl4pPr marL="1371600" indent="0">
              <a:buNone/>
              <a:defRPr/>
            </a:lvl4pPr>
            <a:lvl5pPr marL="1828800" indent="0">
              <a:buNone/>
              <a:defRPr/>
            </a:lvl5pPr>
          </a:lstStyle>
          <a:p>
            <a:pPr lvl="0"/>
            <a:r>
              <a:rPr lang="en-US" dirty="0"/>
              <a:t>Click to add first-level bullet</a:t>
            </a:r>
          </a:p>
          <a:p>
            <a:pPr lvl="1"/>
            <a:r>
              <a:rPr lang="en-US" dirty="0"/>
              <a:t>Second level</a:t>
            </a:r>
          </a:p>
          <a:p>
            <a:pPr lvl="2"/>
            <a:r>
              <a:rPr lang="en-US" dirty="0"/>
              <a:t>Third level</a:t>
            </a:r>
          </a:p>
        </p:txBody>
      </p:sp>
      <p:sp>
        <p:nvSpPr>
          <p:cNvPr id="16" name="Content Placeholder 1"/>
          <p:cNvSpPr>
            <a:spLocks noGrp="1"/>
          </p:cNvSpPr>
          <p:nvPr>
            <p:ph idx="20" hasCustomPrompt="1"/>
          </p:nvPr>
        </p:nvSpPr>
        <p:spPr>
          <a:xfrm>
            <a:off x="2600958" y="3652519"/>
            <a:ext cx="6390641" cy="1005840"/>
          </a:xfrm>
          <a:prstGeom prst="rect">
            <a:avLst/>
          </a:prstGeom>
          <a:ln w="9525" cmpd="sng">
            <a:solidFill>
              <a:schemeClr val="bg1">
                <a:lumMod val="75000"/>
              </a:schemeClr>
            </a:solidFill>
          </a:ln>
        </p:spPr>
        <p:txBody>
          <a:bodyPr/>
          <a:lstStyle>
            <a:lvl1pPr marL="292608" indent="-292608">
              <a:spcBef>
                <a:spcPts val="2400"/>
              </a:spcBef>
              <a:buClr>
                <a:srgbClr val="BF5700"/>
              </a:buClr>
              <a:buSzPct val="80000"/>
              <a:buFont typeface="Arial" panose="020B0604020202020204" pitchFamily="34" charset="0"/>
              <a:buChar char="►"/>
              <a:defRPr lang="en-US" sz="1800" kern="1200" baseline="0" dirty="0" smtClean="0">
                <a:solidFill>
                  <a:schemeClr val="tx1"/>
                </a:solidFill>
                <a:latin typeface="+mn-lt"/>
                <a:ea typeface="+mn-ea"/>
                <a:cs typeface="+mn-cs"/>
              </a:defRPr>
            </a:lvl1pPr>
            <a:lvl2pPr marL="568325" indent="-284163">
              <a:spcBef>
                <a:spcPts val="0"/>
              </a:spcBef>
              <a:buClr>
                <a:srgbClr val="BF5700"/>
              </a:buClr>
              <a:buSzPct val="80000"/>
              <a:buFont typeface="Arial" panose="020B0604020202020204" pitchFamily="34" charset="0"/>
              <a:buChar char="►"/>
              <a:defRPr sz="1800"/>
            </a:lvl2pPr>
            <a:lvl3pPr marL="803275" indent="-230188">
              <a:spcBef>
                <a:spcPts val="0"/>
              </a:spcBef>
              <a:buClr>
                <a:srgbClr val="BF5700"/>
              </a:buClr>
              <a:buFont typeface="Arial" panose="020B0604020202020204" pitchFamily="34" charset="0"/>
              <a:buChar char="●"/>
              <a:tabLst/>
              <a:defRPr sz="1800"/>
            </a:lvl3pPr>
            <a:lvl4pPr marL="1371600" indent="0">
              <a:buNone/>
              <a:defRPr/>
            </a:lvl4pPr>
            <a:lvl5pPr marL="1828800" indent="0">
              <a:buNone/>
              <a:defRPr/>
            </a:lvl5pPr>
          </a:lstStyle>
          <a:p>
            <a:pPr lvl="0"/>
            <a:r>
              <a:rPr lang="en-US" dirty="0"/>
              <a:t>Click to add first-level bullet</a:t>
            </a:r>
          </a:p>
          <a:p>
            <a:pPr lvl="1"/>
            <a:r>
              <a:rPr lang="en-US" dirty="0"/>
              <a:t>Second level</a:t>
            </a:r>
          </a:p>
          <a:p>
            <a:pPr lvl="2"/>
            <a:r>
              <a:rPr lang="en-US" dirty="0"/>
              <a:t>Third level</a:t>
            </a:r>
          </a:p>
        </p:txBody>
      </p:sp>
      <p:sp>
        <p:nvSpPr>
          <p:cNvPr id="9" name="Source"/>
          <p:cNvSpPr>
            <a:spLocks noGrp="1"/>
          </p:cNvSpPr>
          <p:nvPr>
            <p:ph idx="15" hasCustomPrompt="1"/>
            <p:custDataLst>
              <p:tags r:id="rId2"/>
            </p:custDataLst>
          </p:nvPr>
        </p:nvSpPr>
        <p:spPr>
          <a:xfrm>
            <a:off x="2600960" y="4784089"/>
            <a:ext cx="5750560" cy="280036"/>
          </a:xfrm>
          <a:prstGeom prst="rect">
            <a:avLst/>
          </a:prstGeom>
          <a:noFill/>
          <a:ln w="9525" cap="flat" cmpd="sng" algn="ctr">
            <a:noFill/>
            <a:prstDash val="solid"/>
            <a:miter lim="800000"/>
            <a:headEnd type="none" w="med" len="med"/>
            <a:tailEnd type="none" w="med" len="med"/>
          </a:ln>
        </p:spPr>
        <p:txBody>
          <a:bodyPr lIns="0" tIns="0" rIns="0" bIns="0" anchor="b">
            <a:normAutofit/>
          </a:bodyPr>
          <a:lstStyle>
            <a:lvl1pPr marL="0" marR="0" indent="0" algn="l" defTabSz="914400" rtl="0" eaLnBrk="0" fontAlgn="base" latinLnBrk="0" hangingPunct="0">
              <a:lnSpc>
                <a:spcPct val="100000"/>
              </a:lnSpc>
              <a:spcBef>
                <a:spcPts val="0"/>
              </a:spcBef>
              <a:spcAft>
                <a:spcPct val="0"/>
              </a:spcAft>
              <a:buClr>
                <a:srgbClr val="B50D0D"/>
              </a:buClr>
              <a:buSzPct val="100000"/>
              <a:buFont typeface="Wingdings" pitchFamily="-1" charset="2"/>
              <a:buNone/>
              <a:tabLst/>
              <a:defRPr sz="1200">
                <a:solidFill>
                  <a:srgbClr val="000000"/>
                </a:solidFill>
                <a:latin typeface="Calibri"/>
                <a:cs typeface="Calibri"/>
              </a:defRPr>
            </a:lvl1pPr>
            <a:lvl2pPr marL="749300" indent="-406400">
              <a:spcBef>
                <a:spcPts val="0"/>
              </a:spcBef>
              <a:buClr>
                <a:srgbClr val="B50D0D"/>
              </a:buClr>
              <a:buFont typeface="Lucida Grande"/>
              <a:buNone/>
              <a:defRPr sz="1000">
                <a:latin typeface="Georgia"/>
                <a:cs typeface="Georgia"/>
              </a:defRPr>
            </a:lvl2pPr>
            <a:lvl3pPr marL="800100" indent="342900">
              <a:spcBef>
                <a:spcPts val="0"/>
              </a:spcBef>
              <a:buClr>
                <a:srgbClr val="B50D0D"/>
              </a:buClr>
              <a:buNone/>
              <a:defRPr sz="1000" baseline="0">
                <a:latin typeface="Georgia"/>
                <a:cs typeface="Georgia"/>
              </a:defRPr>
            </a:lvl3pPr>
            <a:lvl4pPr>
              <a:buClr>
                <a:srgbClr val="B50D0D"/>
              </a:buClr>
              <a:defRPr sz="2800"/>
            </a:lvl4pPr>
            <a:lvl5pPr>
              <a:buClr>
                <a:srgbClr val="B50D0D"/>
              </a:buClr>
              <a:defRPr sz="2800"/>
            </a:lvl5pPr>
          </a:lstStyle>
          <a:p>
            <a:pPr lvl="0"/>
            <a:r>
              <a:rPr lang="en-US" dirty="0"/>
              <a:t>Click to add source information</a:t>
            </a:r>
          </a:p>
        </p:txBody>
      </p:sp>
    </p:spTree>
    <p:custDataLst>
      <p:tags r:id="rId1"/>
    </p:custDataLst>
  </p:cSld>
  <p:clrMapOvr>
    <a:masterClrMapping/>
  </p:clrMapOvr>
  <p:extLst>
    <p:ext uri="{DCECCB84-F9BA-43D5-87BE-67443E8EF086}">
      <p15:sldGuideLst xmlns:p15="http://schemas.microsoft.com/office/powerpoint/2012/main">
        <p15:guide id="1" orient="horz" pos="2940">
          <p15:clr>
            <a:srgbClr val="FBAE40"/>
          </p15:clr>
        </p15:guide>
        <p15:guide id="2" pos="3674">
          <p15:clr>
            <a:srgbClr val="FBAE40"/>
          </p15:clr>
        </p15:guide>
        <p15:guide id="3" pos="1632">
          <p15:clr>
            <a:srgbClr val="FBAE40"/>
          </p15:clr>
        </p15:guide>
        <p15:guide id="4" pos="5664">
          <p15:clr>
            <a:srgbClr val="FBAE40"/>
          </p15:clr>
        </p15:guide>
        <p15:guide id="5" orient="horz" pos="84">
          <p15:clr>
            <a:srgbClr val="FBAE40"/>
          </p15:clr>
        </p15:guide>
        <p15:guide id="6" orient="horz" pos="1476">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vertical quot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add title</a:t>
            </a:r>
          </a:p>
        </p:txBody>
      </p:sp>
      <p:sp>
        <p:nvSpPr>
          <p:cNvPr id="8" name="Text Placeholder 1"/>
          <p:cNvSpPr>
            <a:spLocks noGrp="1"/>
          </p:cNvSpPr>
          <p:nvPr>
            <p:ph type="body" sz="quarter" idx="11" hasCustomPrompt="1"/>
          </p:nvPr>
        </p:nvSpPr>
        <p:spPr>
          <a:xfrm>
            <a:off x="2600960" y="159477"/>
            <a:ext cx="6390641" cy="4507774"/>
          </a:xfrm>
          <a:prstGeom prst="rect">
            <a:avLst/>
          </a:prstGeom>
          <a:ln>
            <a:solidFill>
              <a:schemeClr val="bg1">
                <a:lumMod val="75000"/>
              </a:schemeClr>
            </a:solidFill>
            <a:prstDash val="sysDash"/>
          </a:ln>
        </p:spPr>
        <p:txBody>
          <a:bodyPr vert="horz" anchor="ctr"/>
          <a:lstStyle>
            <a:lvl1pPr marL="0" indent="0">
              <a:buNone/>
              <a:defRPr sz="1800">
                <a:latin typeface="Times New Roman"/>
                <a:cs typeface="Times New Roman"/>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add quote</a:t>
            </a:r>
          </a:p>
        </p:txBody>
      </p:sp>
      <p:sp>
        <p:nvSpPr>
          <p:cNvPr id="9" name="Source"/>
          <p:cNvSpPr>
            <a:spLocks noGrp="1"/>
          </p:cNvSpPr>
          <p:nvPr>
            <p:ph idx="15" hasCustomPrompt="1"/>
            <p:custDataLst>
              <p:tags r:id="rId2"/>
            </p:custDataLst>
          </p:nvPr>
        </p:nvSpPr>
        <p:spPr>
          <a:xfrm>
            <a:off x="2600960" y="4784089"/>
            <a:ext cx="5750560" cy="280036"/>
          </a:xfrm>
          <a:prstGeom prst="rect">
            <a:avLst/>
          </a:prstGeom>
          <a:noFill/>
          <a:ln w="9525" cap="flat" cmpd="sng" algn="ctr">
            <a:noFill/>
            <a:prstDash val="solid"/>
            <a:miter lim="800000"/>
            <a:headEnd type="none" w="med" len="med"/>
            <a:tailEnd type="none" w="med" len="med"/>
          </a:ln>
        </p:spPr>
        <p:txBody>
          <a:bodyPr lIns="0" tIns="0" rIns="0" bIns="0" anchor="b">
            <a:normAutofit/>
          </a:bodyPr>
          <a:lstStyle>
            <a:lvl1pPr marL="0" marR="0" indent="0" algn="l" defTabSz="914400" rtl="0" eaLnBrk="0" fontAlgn="base" latinLnBrk="0" hangingPunct="0">
              <a:lnSpc>
                <a:spcPct val="100000"/>
              </a:lnSpc>
              <a:spcBef>
                <a:spcPts val="0"/>
              </a:spcBef>
              <a:spcAft>
                <a:spcPct val="0"/>
              </a:spcAft>
              <a:buClr>
                <a:srgbClr val="B50D0D"/>
              </a:buClr>
              <a:buSzPct val="100000"/>
              <a:buFont typeface="Wingdings" pitchFamily="-1" charset="2"/>
              <a:buNone/>
              <a:tabLst/>
              <a:defRPr sz="1200">
                <a:solidFill>
                  <a:srgbClr val="000000"/>
                </a:solidFill>
                <a:latin typeface="Calibri"/>
                <a:cs typeface="Calibri"/>
              </a:defRPr>
            </a:lvl1pPr>
            <a:lvl2pPr marL="749300" indent="-406400">
              <a:spcBef>
                <a:spcPts val="0"/>
              </a:spcBef>
              <a:buClr>
                <a:srgbClr val="B50D0D"/>
              </a:buClr>
              <a:buFont typeface="Lucida Grande"/>
              <a:buNone/>
              <a:defRPr sz="1000">
                <a:latin typeface="Georgia"/>
                <a:cs typeface="Georgia"/>
              </a:defRPr>
            </a:lvl2pPr>
            <a:lvl3pPr marL="800100" indent="342900">
              <a:spcBef>
                <a:spcPts val="0"/>
              </a:spcBef>
              <a:buClr>
                <a:srgbClr val="B50D0D"/>
              </a:buClr>
              <a:buNone/>
              <a:defRPr sz="1000" baseline="0">
                <a:latin typeface="Georgia"/>
                <a:cs typeface="Georgia"/>
              </a:defRPr>
            </a:lvl3pPr>
            <a:lvl4pPr>
              <a:buClr>
                <a:srgbClr val="B50D0D"/>
              </a:buClr>
              <a:defRPr sz="2800"/>
            </a:lvl4pPr>
            <a:lvl5pPr>
              <a:buClr>
                <a:srgbClr val="B50D0D"/>
              </a:buClr>
              <a:defRPr sz="2800"/>
            </a:lvl5pPr>
          </a:lstStyle>
          <a:p>
            <a:pPr lvl="0"/>
            <a:r>
              <a:rPr lang="en-US" dirty="0"/>
              <a:t>Click to add source information</a:t>
            </a:r>
          </a:p>
        </p:txBody>
      </p:sp>
    </p:spTree>
    <p:custDataLst>
      <p:tags r:id="rId1"/>
    </p:custDataLst>
    <p:extLst>
      <p:ext uri="{BB962C8B-B14F-4D97-AF65-F5344CB8AC3E}">
        <p14:creationId xmlns:p14="http://schemas.microsoft.com/office/powerpoint/2010/main" val="1583714183"/>
      </p:ext>
    </p:extLst>
  </p:cSld>
  <p:clrMapOvr>
    <a:masterClrMapping/>
  </p:clrMapOvr>
  <p:extLst>
    <p:ext uri="{DCECCB84-F9BA-43D5-87BE-67443E8EF086}">
      <p15:sldGuideLst xmlns:p15="http://schemas.microsoft.com/office/powerpoint/2012/main">
        <p15:guide id="1" orient="horz" pos="2940" userDrawn="1">
          <p15:clr>
            <a:srgbClr val="FBAE40"/>
          </p15:clr>
        </p15:guide>
        <p15:guide id="2" pos="2880" userDrawn="1">
          <p15:clr>
            <a:srgbClr val="FBAE40"/>
          </p15:clr>
        </p15:guide>
        <p15:guide id="3" orient="horz" pos="84" userDrawn="1">
          <p15:clr>
            <a:srgbClr val="FBAE40"/>
          </p15:clr>
        </p15:guide>
        <p15:guide id="4" pos="5664" userDrawn="1">
          <p15:clr>
            <a:srgbClr val="FBAE40"/>
          </p15:clr>
        </p15:guide>
        <p15:guide id="5" pos="1632" userDrawn="1">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vertical four boxes">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add title</a:t>
            </a:r>
          </a:p>
        </p:txBody>
      </p:sp>
      <p:sp>
        <p:nvSpPr>
          <p:cNvPr id="18" name="Content Placeholder 1"/>
          <p:cNvSpPr>
            <a:spLocks noGrp="1"/>
          </p:cNvSpPr>
          <p:nvPr>
            <p:ph idx="26" hasCustomPrompt="1"/>
          </p:nvPr>
        </p:nvSpPr>
        <p:spPr>
          <a:xfrm>
            <a:off x="2600960" y="133349"/>
            <a:ext cx="3137409" cy="2212497"/>
          </a:xfrm>
          <a:prstGeom prst="rect">
            <a:avLst/>
          </a:prstGeom>
          <a:ln w="9525" cmpd="sng">
            <a:solidFill>
              <a:schemeClr val="bg1">
                <a:lumMod val="75000"/>
              </a:schemeClr>
            </a:solidFill>
          </a:ln>
        </p:spPr>
        <p:txBody>
          <a:bodyPr/>
          <a:lstStyle>
            <a:lvl1pPr marL="292608" indent="-292608">
              <a:spcBef>
                <a:spcPts val="2400"/>
              </a:spcBef>
              <a:buClr>
                <a:srgbClr val="BF5700"/>
              </a:buClr>
              <a:buSzPct val="80000"/>
              <a:buFont typeface="Arial" panose="020B0604020202020204" pitchFamily="34" charset="0"/>
              <a:buChar char="►"/>
              <a:defRPr lang="en-US" sz="1800" kern="1200" baseline="0" dirty="0" smtClean="0">
                <a:solidFill>
                  <a:schemeClr val="tx1"/>
                </a:solidFill>
                <a:latin typeface="+mn-lt"/>
                <a:ea typeface="+mn-ea"/>
                <a:cs typeface="+mn-cs"/>
              </a:defRPr>
            </a:lvl1pPr>
            <a:lvl2pPr marL="568325" indent="-284163">
              <a:spcBef>
                <a:spcPts val="0"/>
              </a:spcBef>
              <a:buClr>
                <a:srgbClr val="BF5700"/>
              </a:buClr>
              <a:buSzPct val="80000"/>
              <a:buFont typeface="Arial" panose="020B0604020202020204" pitchFamily="34" charset="0"/>
              <a:buChar char="►"/>
              <a:defRPr sz="1800"/>
            </a:lvl2pPr>
            <a:lvl3pPr marL="865188" indent="-292100">
              <a:spcBef>
                <a:spcPts val="0"/>
              </a:spcBef>
              <a:buClr>
                <a:srgbClr val="BF5700"/>
              </a:buClr>
              <a:buFont typeface="Arial" panose="020B0604020202020204" pitchFamily="34" charset="0"/>
              <a:buChar char="●"/>
              <a:tabLst/>
              <a:defRPr sz="1800"/>
            </a:lvl3pPr>
            <a:lvl4pPr marL="1371600" indent="0">
              <a:buNone/>
              <a:defRPr/>
            </a:lvl4pPr>
            <a:lvl5pPr marL="1828800" indent="0">
              <a:buNone/>
              <a:defRPr/>
            </a:lvl5pPr>
          </a:lstStyle>
          <a:p>
            <a:pPr lvl="0"/>
            <a:r>
              <a:rPr lang="en-US" dirty="0"/>
              <a:t>Click to add first-level bullet</a:t>
            </a:r>
          </a:p>
          <a:p>
            <a:pPr lvl="1"/>
            <a:r>
              <a:rPr lang="en-US" dirty="0"/>
              <a:t>Second level</a:t>
            </a:r>
          </a:p>
          <a:p>
            <a:pPr lvl="2"/>
            <a:r>
              <a:rPr lang="en-US" dirty="0"/>
              <a:t>Third level</a:t>
            </a:r>
          </a:p>
        </p:txBody>
      </p:sp>
      <p:sp>
        <p:nvSpPr>
          <p:cNvPr id="19" name="Content Placeholder 1"/>
          <p:cNvSpPr>
            <a:spLocks noGrp="1"/>
          </p:cNvSpPr>
          <p:nvPr>
            <p:ph idx="27" hasCustomPrompt="1"/>
          </p:nvPr>
        </p:nvSpPr>
        <p:spPr>
          <a:xfrm>
            <a:off x="2600960" y="2454753"/>
            <a:ext cx="3137409" cy="2212497"/>
          </a:xfrm>
          <a:prstGeom prst="rect">
            <a:avLst/>
          </a:prstGeom>
          <a:ln w="9525" cmpd="sng">
            <a:solidFill>
              <a:schemeClr val="bg1">
                <a:lumMod val="75000"/>
              </a:schemeClr>
            </a:solidFill>
          </a:ln>
        </p:spPr>
        <p:txBody>
          <a:bodyPr/>
          <a:lstStyle>
            <a:lvl1pPr marL="292608" indent="-292608">
              <a:spcBef>
                <a:spcPts val="2400"/>
              </a:spcBef>
              <a:buClr>
                <a:srgbClr val="BF5700"/>
              </a:buClr>
              <a:buSzPct val="80000"/>
              <a:buFont typeface="Arial" panose="020B0604020202020204" pitchFamily="34" charset="0"/>
              <a:buChar char="►"/>
              <a:defRPr lang="en-US" sz="1800" kern="1200" baseline="0" dirty="0" smtClean="0">
                <a:solidFill>
                  <a:schemeClr val="tx1"/>
                </a:solidFill>
                <a:latin typeface="+mn-lt"/>
                <a:ea typeface="+mn-ea"/>
                <a:cs typeface="+mn-cs"/>
              </a:defRPr>
            </a:lvl1pPr>
            <a:lvl2pPr marL="568325" indent="-284163">
              <a:spcBef>
                <a:spcPts val="0"/>
              </a:spcBef>
              <a:buClr>
                <a:srgbClr val="BF5700"/>
              </a:buClr>
              <a:buSzPct val="80000"/>
              <a:buFont typeface="Arial" panose="020B0604020202020204" pitchFamily="34" charset="0"/>
              <a:buChar char="►"/>
              <a:defRPr sz="1800"/>
            </a:lvl2pPr>
            <a:lvl3pPr marL="865188" indent="-292100">
              <a:spcBef>
                <a:spcPts val="0"/>
              </a:spcBef>
              <a:buClr>
                <a:srgbClr val="BF5700"/>
              </a:buClr>
              <a:buFont typeface="Arial" panose="020B0604020202020204" pitchFamily="34" charset="0"/>
              <a:buChar char="●"/>
              <a:tabLst/>
              <a:defRPr sz="1800"/>
            </a:lvl3pPr>
            <a:lvl4pPr marL="1371600" indent="0">
              <a:buNone/>
              <a:defRPr/>
            </a:lvl4pPr>
            <a:lvl5pPr marL="1828800" indent="0">
              <a:buNone/>
              <a:defRPr/>
            </a:lvl5pPr>
          </a:lstStyle>
          <a:p>
            <a:pPr lvl="0"/>
            <a:r>
              <a:rPr lang="en-US" dirty="0"/>
              <a:t>Click to add first-level bullet</a:t>
            </a:r>
          </a:p>
          <a:p>
            <a:pPr lvl="1"/>
            <a:r>
              <a:rPr lang="en-US" dirty="0"/>
              <a:t>Second level</a:t>
            </a:r>
          </a:p>
          <a:p>
            <a:pPr lvl="2"/>
            <a:r>
              <a:rPr lang="en-US" dirty="0"/>
              <a:t>Third level</a:t>
            </a:r>
          </a:p>
        </p:txBody>
      </p:sp>
      <p:sp>
        <p:nvSpPr>
          <p:cNvPr id="17" name="Content Placeholder 1"/>
          <p:cNvSpPr>
            <a:spLocks noGrp="1"/>
          </p:cNvSpPr>
          <p:nvPr>
            <p:ph idx="25" hasCustomPrompt="1"/>
          </p:nvPr>
        </p:nvSpPr>
        <p:spPr>
          <a:xfrm>
            <a:off x="5854191" y="133350"/>
            <a:ext cx="3137409" cy="2212497"/>
          </a:xfrm>
          <a:prstGeom prst="rect">
            <a:avLst/>
          </a:prstGeom>
          <a:ln w="9525" cmpd="sng">
            <a:solidFill>
              <a:schemeClr val="bg1">
                <a:lumMod val="75000"/>
              </a:schemeClr>
            </a:solidFill>
          </a:ln>
        </p:spPr>
        <p:txBody>
          <a:bodyPr/>
          <a:lstStyle>
            <a:lvl1pPr marL="292608" indent="-292608">
              <a:spcBef>
                <a:spcPts val="2400"/>
              </a:spcBef>
              <a:buClr>
                <a:srgbClr val="BF5700"/>
              </a:buClr>
              <a:buSzPct val="80000"/>
              <a:buFont typeface="Arial" panose="020B0604020202020204" pitchFamily="34" charset="0"/>
              <a:buChar char="►"/>
              <a:defRPr lang="en-US" sz="1800" kern="1200" baseline="0" dirty="0" smtClean="0">
                <a:solidFill>
                  <a:schemeClr val="tx1"/>
                </a:solidFill>
                <a:latin typeface="+mn-lt"/>
                <a:ea typeface="+mn-ea"/>
                <a:cs typeface="+mn-cs"/>
              </a:defRPr>
            </a:lvl1pPr>
            <a:lvl2pPr marL="568325" indent="-284163">
              <a:spcBef>
                <a:spcPts val="0"/>
              </a:spcBef>
              <a:buClr>
                <a:srgbClr val="BF5700"/>
              </a:buClr>
              <a:buSzPct val="80000"/>
              <a:buFont typeface="Arial" panose="020B0604020202020204" pitchFamily="34" charset="0"/>
              <a:buChar char="►"/>
              <a:defRPr sz="1800"/>
            </a:lvl2pPr>
            <a:lvl3pPr marL="865188" indent="-292100">
              <a:spcBef>
                <a:spcPts val="0"/>
              </a:spcBef>
              <a:buClr>
                <a:srgbClr val="BF5700"/>
              </a:buClr>
              <a:buFont typeface="Arial" panose="020B0604020202020204" pitchFamily="34" charset="0"/>
              <a:buChar char="●"/>
              <a:tabLst/>
              <a:defRPr sz="1800"/>
            </a:lvl3pPr>
            <a:lvl4pPr marL="1371600" indent="0">
              <a:buNone/>
              <a:defRPr/>
            </a:lvl4pPr>
            <a:lvl5pPr marL="1828800" indent="0">
              <a:buNone/>
              <a:defRPr/>
            </a:lvl5pPr>
          </a:lstStyle>
          <a:p>
            <a:pPr lvl="0"/>
            <a:r>
              <a:rPr lang="en-US" dirty="0"/>
              <a:t>Click to add first-level bullet</a:t>
            </a:r>
          </a:p>
          <a:p>
            <a:pPr lvl="1"/>
            <a:r>
              <a:rPr lang="en-US" dirty="0"/>
              <a:t>Second level</a:t>
            </a:r>
          </a:p>
          <a:p>
            <a:pPr lvl="2"/>
            <a:r>
              <a:rPr lang="en-US" dirty="0"/>
              <a:t>Third level</a:t>
            </a:r>
          </a:p>
        </p:txBody>
      </p:sp>
      <p:sp>
        <p:nvSpPr>
          <p:cNvPr id="13" name="Content Placeholder 1"/>
          <p:cNvSpPr>
            <a:spLocks noGrp="1"/>
          </p:cNvSpPr>
          <p:nvPr>
            <p:ph idx="24" hasCustomPrompt="1"/>
          </p:nvPr>
        </p:nvSpPr>
        <p:spPr>
          <a:xfrm>
            <a:off x="5854191" y="2454754"/>
            <a:ext cx="3137409" cy="2212497"/>
          </a:xfrm>
          <a:prstGeom prst="rect">
            <a:avLst/>
          </a:prstGeom>
          <a:ln w="9525" cmpd="sng">
            <a:solidFill>
              <a:schemeClr val="bg1">
                <a:lumMod val="75000"/>
              </a:schemeClr>
            </a:solidFill>
          </a:ln>
        </p:spPr>
        <p:txBody>
          <a:bodyPr/>
          <a:lstStyle>
            <a:lvl1pPr marL="292608" indent="-292608">
              <a:spcBef>
                <a:spcPts val="2400"/>
              </a:spcBef>
              <a:buClr>
                <a:srgbClr val="BF5700"/>
              </a:buClr>
              <a:buSzPct val="80000"/>
              <a:buFont typeface="Arial" panose="020B0604020202020204" pitchFamily="34" charset="0"/>
              <a:buChar char="►"/>
              <a:defRPr lang="en-US" sz="1800" kern="1200" baseline="0" dirty="0" smtClean="0">
                <a:solidFill>
                  <a:schemeClr val="tx1"/>
                </a:solidFill>
                <a:latin typeface="+mn-lt"/>
                <a:ea typeface="+mn-ea"/>
                <a:cs typeface="+mn-cs"/>
              </a:defRPr>
            </a:lvl1pPr>
            <a:lvl2pPr marL="568325" indent="-284163">
              <a:spcBef>
                <a:spcPts val="0"/>
              </a:spcBef>
              <a:buClr>
                <a:srgbClr val="BF5700"/>
              </a:buClr>
              <a:buSzPct val="80000"/>
              <a:buFont typeface="Arial" panose="020B0604020202020204" pitchFamily="34" charset="0"/>
              <a:buChar char="►"/>
              <a:defRPr sz="1800"/>
            </a:lvl2pPr>
            <a:lvl3pPr marL="865188" indent="-292100">
              <a:spcBef>
                <a:spcPts val="0"/>
              </a:spcBef>
              <a:buClr>
                <a:srgbClr val="BF5700"/>
              </a:buClr>
              <a:buFont typeface="Arial" panose="020B0604020202020204" pitchFamily="34" charset="0"/>
              <a:buChar char="●"/>
              <a:tabLst/>
              <a:defRPr sz="1800"/>
            </a:lvl3pPr>
            <a:lvl4pPr marL="1371600" indent="0">
              <a:buNone/>
              <a:defRPr/>
            </a:lvl4pPr>
            <a:lvl5pPr marL="1828800" indent="0">
              <a:buNone/>
              <a:defRPr/>
            </a:lvl5pPr>
          </a:lstStyle>
          <a:p>
            <a:pPr lvl="0"/>
            <a:r>
              <a:rPr lang="en-US" dirty="0"/>
              <a:t>Click to add first-level bullet</a:t>
            </a:r>
          </a:p>
          <a:p>
            <a:pPr lvl="1"/>
            <a:r>
              <a:rPr lang="en-US" dirty="0"/>
              <a:t>Second level</a:t>
            </a:r>
          </a:p>
          <a:p>
            <a:pPr lvl="2"/>
            <a:r>
              <a:rPr lang="en-US" dirty="0"/>
              <a:t>Third level</a:t>
            </a:r>
          </a:p>
        </p:txBody>
      </p:sp>
      <p:sp>
        <p:nvSpPr>
          <p:cNvPr id="8" name="Source"/>
          <p:cNvSpPr>
            <a:spLocks noGrp="1"/>
          </p:cNvSpPr>
          <p:nvPr>
            <p:ph idx="15" hasCustomPrompt="1"/>
            <p:custDataLst>
              <p:tags r:id="rId2"/>
            </p:custDataLst>
          </p:nvPr>
        </p:nvSpPr>
        <p:spPr>
          <a:xfrm>
            <a:off x="2600960" y="4784089"/>
            <a:ext cx="5750560" cy="280036"/>
          </a:xfrm>
          <a:prstGeom prst="rect">
            <a:avLst/>
          </a:prstGeom>
          <a:noFill/>
          <a:ln w="9525" cap="flat" cmpd="sng" algn="ctr">
            <a:noFill/>
            <a:prstDash val="solid"/>
            <a:miter lim="800000"/>
            <a:headEnd type="none" w="med" len="med"/>
            <a:tailEnd type="none" w="med" len="med"/>
          </a:ln>
        </p:spPr>
        <p:txBody>
          <a:bodyPr lIns="0" tIns="0" rIns="0" bIns="0" anchor="b">
            <a:normAutofit/>
          </a:bodyPr>
          <a:lstStyle>
            <a:lvl1pPr marL="0" marR="0" indent="0" algn="l" defTabSz="914400" rtl="0" eaLnBrk="0" fontAlgn="base" latinLnBrk="0" hangingPunct="0">
              <a:lnSpc>
                <a:spcPct val="100000"/>
              </a:lnSpc>
              <a:spcBef>
                <a:spcPts val="0"/>
              </a:spcBef>
              <a:spcAft>
                <a:spcPct val="0"/>
              </a:spcAft>
              <a:buClr>
                <a:srgbClr val="B50D0D"/>
              </a:buClr>
              <a:buSzPct val="100000"/>
              <a:buFont typeface="Wingdings" pitchFamily="-1" charset="2"/>
              <a:buNone/>
              <a:tabLst/>
              <a:defRPr sz="1200">
                <a:solidFill>
                  <a:srgbClr val="000000"/>
                </a:solidFill>
                <a:latin typeface="Calibri"/>
                <a:cs typeface="Calibri"/>
              </a:defRPr>
            </a:lvl1pPr>
            <a:lvl2pPr marL="749300" indent="-406400">
              <a:spcBef>
                <a:spcPts val="0"/>
              </a:spcBef>
              <a:buClr>
                <a:srgbClr val="B50D0D"/>
              </a:buClr>
              <a:buFont typeface="Lucida Grande"/>
              <a:buNone/>
              <a:defRPr sz="1000">
                <a:latin typeface="Georgia"/>
                <a:cs typeface="Georgia"/>
              </a:defRPr>
            </a:lvl2pPr>
            <a:lvl3pPr marL="800100" indent="342900">
              <a:spcBef>
                <a:spcPts val="0"/>
              </a:spcBef>
              <a:buClr>
                <a:srgbClr val="B50D0D"/>
              </a:buClr>
              <a:buNone/>
              <a:defRPr sz="1000" baseline="0">
                <a:latin typeface="Georgia"/>
                <a:cs typeface="Georgia"/>
              </a:defRPr>
            </a:lvl3pPr>
            <a:lvl4pPr>
              <a:buClr>
                <a:srgbClr val="B50D0D"/>
              </a:buClr>
              <a:defRPr sz="2800"/>
            </a:lvl4pPr>
            <a:lvl5pPr>
              <a:buClr>
                <a:srgbClr val="B50D0D"/>
              </a:buClr>
              <a:defRPr sz="2800"/>
            </a:lvl5pPr>
          </a:lstStyle>
          <a:p>
            <a:pPr lvl="0"/>
            <a:r>
              <a:rPr lang="en-US" dirty="0"/>
              <a:t>Click to add source information</a:t>
            </a:r>
          </a:p>
        </p:txBody>
      </p:sp>
    </p:spTree>
    <p:custDataLst>
      <p:tags r:id="rId1"/>
    </p:custDataLst>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guide id="3" pos="3672" userDrawn="1">
          <p15:clr>
            <a:srgbClr val="FBAE40"/>
          </p15:clr>
        </p15:guide>
        <p15:guide id="4" pos="5664" userDrawn="1">
          <p15:clr>
            <a:srgbClr val="FBAE40"/>
          </p15:clr>
        </p15:guide>
        <p15:guide id="5" pos="1632" userDrawn="1">
          <p15:clr>
            <a:srgbClr val="FBAE40"/>
          </p15:clr>
        </p15:guide>
        <p15:guide id="6" orient="horz" pos="84" userDrawn="1">
          <p15:clr>
            <a:srgbClr val="FBAE40"/>
          </p15:clr>
        </p15:guide>
        <p15:guide id="7" orient="horz" pos="2940" userDrawn="1">
          <p15:clr>
            <a:srgbClr val="FBAE40"/>
          </p15:clr>
        </p15:guide>
        <p15:guide id="8" orient="horz" pos="1476" userDrawn="1">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Picture for entire slide">
    <p:bg>
      <p:bgPr>
        <a:solidFill>
          <a:srgbClr val="0F2C52"/>
        </a:solidFill>
        <a:effectLst/>
      </p:bgPr>
    </p:bg>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0" y="0"/>
            <a:ext cx="9144000" cy="5148072"/>
          </a:xfrm>
          <a:prstGeom prst="rect">
            <a:avLst/>
          </a:prstGeom>
        </p:spPr>
        <p:txBody>
          <a:bodyPr/>
          <a:lstStyle>
            <a:lvl1pPr marL="0" indent="0">
              <a:buNone/>
              <a:defRPr/>
            </a:lvl1pPr>
          </a:lstStyle>
          <a:p>
            <a:endParaRPr lang="en-US" dirty="0"/>
          </a:p>
        </p:txBody>
      </p:sp>
    </p:spTree>
    <p:custDataLst>
      <p:tags r:id="rId1"/>
    </p:custDataLst>
    <p:extLst>
      <p:ext uri="{BB962C8B-B14F-4D97-AF65-F5344CB8AC3E}">
        <p14:creationId xmlns:p14="http://schemas.microsoft.com/office/powerpoint/2010/main" val="334007689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one liner">
    <p:bg>
      <p:bgPr>
        <a:solidFill>
          <a:srgbClr val="0F2C52"/>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146304" y="2350008"/>
            <a:ext cx="8842248" cy="457200"/>
          </a:xfrm>
          <a:prstGeom prst="rect">
            <a:avLst/>
          </a:prstGeom>
        </p:spPr>
        <p:txBody>
          <a:bodyPr/>
          <a:lstStyle>
            <a:lvl1pPr marL="0" indent="0" algn="ctr">
              <a:buNone/>
              <a:defRPr sz="2800" baseline="0">
                <a:solidFill>
                  <a:schemeClr val="bg1"/>
                </a:solidFill>
              </a:defRPr>
            </a:lvl1pPr>
            <a:lvl2pPr marL="457200" indent="0">
              <a:buNone/>
              <a:defRPr>
                <a:solidFill>
                  <a:schemeClr val="bg1"/>
                </a:solidFill>
              </a:defRPr>
            </a:lvl2pPr>
            <a:lvl3pPr marL="914400" indent="0">
              <a:buNone/>
              <a:defRPr>
                <a:solidFill>
                  <a:schemeClr val="bg1"/>
                </a:solidFill>
              </a:defRPr>
            </a:lvl3pPr>
            <a:lvl4pPr marL="1371600" indent="0">
              <a:buNone/>
              <a:defRPr>
                <a:solidFill>
                  <a:schemeClr val="bg1"/>
                </a:solidFill>
              </a:defRPr>
            </a:lvl4pPr>
            <a:lvl5pPr marL="1828800" indent="0">
              <a:buNone/>
              <a:defRPr>
                <a:solidFill>
                  <a:schemeClr val="bg1"/>
                </a:solidFill>
              </a:defRPr>
            </a:lvl5pPr>
          </a:lstStyle>
          <a:p>
            <a:pPr lvl="0"/>
            <a:r>
              <a:rPr lang="en-US" dirty="0"/>
              <a:t>Click to edit Master text styles</a:t>
            </a:r>
          </a:p>
        </p:txBody>
      </p:sp>
      <p:sp>
        <p:nvSpPr>
          <p:cNvPr id="6" name="Content Placeholder 5"/>
          <p:cNvSpPr>
            <a:spLocks noGrp="1"/>
          </p:cNvSpPr>
          <p:nvPr>
            <p:ph sz="quarter" idx="11" hasCustomPrompt="1"/>
          </p:nvPr>
        </p:nvSpPr>
        <p:spPr>
          <a:xfrm>
            <a:off x="164592" y="4764024"/>
            <a:ext cx="8595360" cy="274320"/>
          </a:xfrm>
          <a:prstGeom prst="rect">
            <a:avLst/>
          </a:prstGeom>
        </p:spPr>
        <p:txBody>
          <a:bodyPr/>
          <a:lstStyle>
            <a:lvl1pPr marL="0" indent="0">
              <a:buNone/>
              <a:defRPr sz="12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add source information</a:t>
            </a:r>
          </a:p>
        </p:txBody>
      </p:sp>
    </p:spTree>
    <p:custDataLst>
      <p:tags r:id="rId1"/>
    </p:custDataLst>
    <p:extLst>
      <p:ext uri="{BB962C8B-B14F-4D97-AF65-F5344CB8AC3E}">
        <p14:creationId xmlns:p14="http://schemas.microsoft.com/office/powerpoint/2010/main" val="411200941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Quote">
    <p:bg>
      <p:bgPr>
        <a:solidFill>
          <a:srgbClr val="0F2C52"/>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146304" y="1042416"/>
            <a:ext cx="8842248" cy="3063240"/>
          </a:xfrm>
          <a:prstGeom prst="rect">
            <a:avLst/>
          </a:prstGeom>
        </p:spPr>
        <p:txBody>
          <a:bodyPr/>
          <a:lstStyle>
            <a:lvl1pPr marL="0" indent="0" algn="ctr">
              <a:buNone/>
              <a:defRPr sz="20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THIS SLIDE IS FOR NOTICE ONLY</a:t>
            </a:r>
          </a:p>
          <a:p>
            <a:pPr lvl="0"/>
            <a:r>
              <a:rPr lang="en-US" dirty="0"/>
              <a:t>And is not intended to be used in a presentation</a:t>
            </a:r>
          </a:p>
          <a:p>
            <a:pPr lvl="0"/>
            <a:r>
              <a:rPr lang="en-US" dirty="0"/>
              <a:t>This PowerPoint Template was developed by</a:t>
            </a:r>
          </a:p>
          <a:p>
            <a:pPr lvl="0"/>
            <a:r>
              <a:rPr lang="en-US" dirty="0"/>
              <a:t>Instructional Design Team</a:t>
            </a:r>
          </a:p>
          <a:p>
            <a:pPr lvl="0"/>
            <a:r>
              <a:rPr lang="en-US" dirty="0"/>
              <a:t>UTHealth-School of Public Health</a:t>
            </a:r>
          </a:p>
          <a:p>
            <a:pPr lvl="0"/>
            <a:endParaRPr lang="en-US" dirty="0"/>
          </a:p>
          <a:p>
            <a:pPr lvl="0"/>
            <a:r>
              <a:rPr lang="en-US" dirty="0"/>
              <a:t>Last modified: September 3, 2019</a:t>
            </a:r>
          </a:p>
        </p:txBody>
      </p:sp>
    </p:spTree>
    <p:custDataLst>
      <p:tags r:id="rId1"/>
    </p:custDataLst>
    <p:extLst>
      <p:ext uri="{BB962C8B-B14F-4D97-AF65-F5344CB8AC3E}">
        <p14:creationId xmlns:p14="http://schemas.microsoft.com/office/powerpoint/2010/main" val="5113874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section 1">
    <p:bg>
      <p:bgPr>
        <a:solidFill>
          <a:srgbClr val="0F2C52"/>
        </a:solidFill>
        <a:effectLst/>
      </p:bgPr>
    </p:bg>
    <p:spTree>
      <p:nvGrpSpPr>
        <p:cNvPr id="1" name=""/>
        <p:cNvGrpSpPr/>
        <p:nvPr/>
      </p:nvGrpSpPr>
      <p:grpSpPr>
        <a:xfrm>
          <a:off x="0" y="0"/>
          <a:ext cx="0" cy="0"/>
          <a:chOff x="0" y="0"/>
          <a:chExt cx="0" cy="0"/>
        </a:xfrm>
      </p:grpSpPr>
      <p:sp>
        <p:nvSpPr>
          <p:cNvPr id="10" name="Title"/>
          <p:cNvSpPr>
            <a:spLocks noGrp="1" noChangeArrowheads="1"/>
          </p:cNvSpPr>
          <p:nvPr>
            <p:ph type="ctrTitle" hasCustomPrompt="1"/>
            <p:custDataLst>
              <p:tags r:id="rId2"/>
            </p:custDataLst>
          </p:nvPr>
        </p:nvSpPr>
        <p:spPr bwMode="auto">
          <a:xfrm>
            <a:off x="271463" y="1958024"/>
            <a:ext cx="7024370" cy="1101329"/>
          </a:xfrm>
          <a:prstGeom prst="rect">
            <a:avLst/>
          </a:prstGeom>
          <a:noFill/>
          <a:ln>
            <a:miter lim="800000"/>
            <a:headEnd/>
            <a:tailEnd/>
          </a:ln>
        </p:spPr>
        <p:txBody>
          <a:bodyPr lIns="91418" tIns="45710" rIns="91418" bIns="45710" anchor="b">
            <a:normAutofit/>
          </a:bodyPr>
          <a:lstStyle>
            <a:lvl1pPr>
              <a:defRPr sz="2800">
                <a:solidFill>
                  <a:srgbClr val="FFFFFF"/>
                </a:solidFill>
                <a:latin typeface="Calibri" panose="020F0502020204030204" pitchFamily="34" charset="0"/>
                <a:cs typeface="Calibri" panose="020F0502020204030204" pitchFamily="34" charset="0"/>
              </a:defRPr>
            </a:lvl1pPr>
          </a:lstStyle>
          <a:p>
            <a:r>
              <a:rPr lang="en-US" dirty="0"/>
              <a:t>Click to add section title</a:t>
            </a:r>
          </a:p>
        </p:txBody>
      </p:sp>
      <p:sp>
        <p:nvSpPr>
          <p:cNvPr id="6" name="Faculty Name"/>
          <p:cNvSpPr>
            <a:spLocks noGrp="1" noChangeArrowheads="1"/>
          </p:cNvSpPr>
          <p:nvPr>
            <p:ph type="subTitle" idx="1" hasCustomPrompt="1"/>
            <p:custDataLst>
              <p:tags r:id="rId3"/>
            </p:custDataLst>
          </p:nvPr>
        </p:nvSpPr>
        <p:spPr bwMode="auto">
          <a:xfrm>
            <a:off x="271463" y="3287713"/>
            <a:ext cx="7024370" cy="1070928"/>
          </a:xfrm>
          <a:prstGeom prst="rect">
            <a:avLst/>
          </a:prstGeom>
          <a:noFill/>
          <a:ln>
            <a:noFill/>
            <a:miter lim="800000"/>
            <a:headEnd/>
            <a:tailEnd/>
          </a:ln>
        </p:spPr>
        <p:txBody>
          <a:bodyPr lIns="91429" tIns="45715" rIns="91429" bIns="45715">
            <a:normAutofit/>
          </a:bodyPr>
          <a:lstStyle>
            <a:lvl1pPr marL="0" indent="0" algn="l">
              <a:spcBef>
                <a:spcPct val="0"/>
              </a:spcBef>
              <a:buFont typeface="Wingdings" pitchFamily="-84" charset="2"/>
              <a:buNone/>
              <a:defRPr sz="2400" baseline="0">
                <a:solidFill>
                  <a:srgbClr val="FFFFFF"/>
                </a:solidFill>
                <a:latin typeface="Calibri" panose="020F0502020204030204" pitchFamily="34" charset="0"/>
                <a:cs typeface="Calibri" panose="020F0502020204030204" pitchFamily="34" charset="0"/>
              </a:defRPr>
            </a:lvl1pPr>
          </a:lstStyle>
          <a:p>
            <a:r>
              <a:rPr lang="en-US" dirty="0"/>
              <a:t>Click to add section number</a:t>
            </a:r>
          </a:p>
        </p:txBody>
      </p:sp>
      <p:sp>
        <p:nvSpPr>
          <p:cNvPr id="3" name="Text Placeholder 1"/>
          <p:cNvSpPr>
            <a:spLocks noGrp="1"/>
          </p:cNvSpPr>
          <p:nvPr>
            <p:ph type="body" sz="quarter" idx="12" hasCustomPrompt="1"/>
          </p:nvPr>
        </p:nvSpPr>
        <p:spPr>
          <a:xfrm>
            <a:off x="271463" y="4659313"/>
            <a:ext cx="6318250" cy="396240"/>
          </a:xfrm>
          <a:ln>
            <a:noFill/>
          </a:ln>
        </p:spPr>
        <p:txBody>
          <a:bodyPr anchor="b">
            <a:noAutofit/>
          </a:bodyPr>
          <a:lstStyle>
            <a:lvl1pPr marL="0" indent="0">
              <a:buNone/>
              <a:defRPr sz="1400" i="1" baseline="0">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add credits for others who contributed to this presentation</a:t>
            </a:r>
          </a:p>
        </p:txBody>
      </p:sp>
      <p:cxnSp>
        <p:nvCxnSpPr>
          <p:cNvPr id="9" name="Straight Connector 1"/>
          <p:cNvCxnSpPr>
            <a:cxnSpLocks noChangeShapeType="1"/>
          </p:cNvCxnSpPr>
          <p:nvPr userDrawn="1"/>
        </p:nvCxnSpPr>
        <p:spPr bwMode="auto">
          <a:xfrm>
            <a:off x="252413" y="3165475"/>
            <a:ext cx="6564947" cy="0"/>
          </a:xfrm>
          <a:prstGeom prst="line">
            <a:avLst/>
          </a:prstGeom>
          <a:noFill/>
          <a:ln w="9525">
            <a:solidFill>
              <a:srgbClr val="FFFFFF"/>
            </a:solidFill>
            <a:round/>
            <a:headEnd type="none" w="sm" len="sm"/>
            <a:tailEnd type="none" w="sm" len="sm"/>
          </a:ln>
        </p:spPr>
      </p:cxnSp>
      <p:pic>
        <p:nvPicPr>
          <p:cNvPr id="13" name="Picture 12"/>
          <p:cNvPicPr>
            <a:picLocks noChangeAspect="1" noChangeArrowheads="1"/>
          </p:cNvPicPr>
          <p:nvPr userDrawn="1"/>
        </p:nvPicPr>
        <p:blipFill>
          <a:blip r:embed="rId5">
            <a:extLst>
              <a:ext uri="{28A0092B-C50C-407E-A947-70E740481C1C}">
                <a14:useLocalDpi xmlns:a14="http://schemas.microsoft.com/office/drawing/2010/main" val="0"/>
              </a:ext>
            </a:extLst>
          </a:blip>
          <a:stretch>
            <a:fillRect/>
          </a:stretch>
        </p:blipFill>
        <p:spPr bwMode="auto">
          <a:xfrm>
            <a:off x="167952" y="189217"/>
            <a:ext cx="1312428" cy="918224"/>
          </a:xfrm>
          <a:prstGeom prst="rect">
            <a:avLst/>
          </a:prstGeom>
          <a:noFill/>
        </p:spPr>
      </p:pic>
    </p:spTree>
    <p:custDataLst>
      <p:tags r:id="rId1"/>
    </p:custDataLst>
    <p:extLst>
      <p:ext uri="{BB962C8B-B14F-4D97-AF65-F5344CB8AC3E}">
        <p14:creationId xmlns:p14="http://schemas.microsoft.com/office/powerpoint/2010/main" val="21335963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section 2">
    <p:bg>
      <p:bgPr>
        <a:solidFill>
          <a:srgbClr val="0F2C52"/>
        </a:solid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256682" y="3258502"/>
            <a:ext cx="4886325" cy="1293177"/>
          </a:xfrm>
        </p:spPr>
        <p:txBody>
          <a:bodyPr anchor="t">
            <a:normAutofit/>
          </a:bodyPr>
          <a:lstStyle>
            <a:lvl1pPr>
              <a:defRPr sz="2400">
                <a:solidFill>
                  <a:srgbClr val="FFFFFF"/>
                </a:solidFill>
              </a:defRPr>
            </a:lvl1pPr>
          </a:lstStyle>
          <a:p>
            <a:r>
              <a:rPr lang="en-US" dirty="0"/>
              <a:t>Click to add section title</a:t>
            </a:r>
          </a:p>
        </p:txBody>
      </p:sp>
      <p:sp>
        <p:nvSpPr>
          <p:cNvPr id="6" name="Rectangle 5"/>
          <p:cNvSpPr/>
          <p:nvPr userDrawn="1"/>
        </p:nvSpPr>
        <p:spPr>
          <a:xfrm>
            <a:off x="98216" y="4648895"/>
            <a:ext cx="8964504" cy="369332"/>
          </a:xfrm>
          <a:prstGeom prst="rect">
            <a:avLst/>
          </a:prstGeom>
        </p:spPr>
        <p:txBody>
          <a:bodyPr wrap="square" lIns="0" tIns="0" rIns="0" bIns="0">
            <a:spAutoFit/>
          </a:bodyPr>
          <a:lstStyle/>
          <a:p>
            <a:pPr algn="ctr"/>
            <a:r>
              <a:rPr lang="en-US" sz="1200" kern="1200" dirty="0">
                <a:solidFill>
                  <a:schemeClr val="bg1"/>
                </a:solidFill>
                <a:latin typeface="Calibri" charset="0"/>
                <a:ea typeface="ＭＳ Ｐゴシック" pitchFamily="-1" charset="-128"/>
                <a:cs typeface="Calibri Light"/>
              </a:rPr>
              <a:t>The material in this video is subject to the copyright of the owners of the material and is being provided for educational purposes</a:t>
            </a:r>
            <a:r>
              <a:rPr lang="en-US" sz="1200" kern="1200" baseline="0" dirty="0">
                <a:solidFill>
                  <a:schemeClr val="bg1"/>
                </a:solidFill>
                <a:latin typeface="Calibri" charset="0"/>
                <a:ea typeface="ＭＳ Ｐゴシック" pitchFamily="-1" charset="-128"/>
                <a:cs typeface="Calibri Light"/>
              </a:rPr>
              <a:t> </a:t>
            </a:r>
            <a:r>
              <a:rPr lang="en-US" sz="1200" kern="1200" dirty="0">
                <a:solidFill>
                  <a:schemeClr val="bg1"/>
                </a:solidFill>
                <a:latin typeface="Calibri" charset="0"/>
                <a:ea typeface="ＭＳ Ｐゴシック" pitchFamily="-1" charset="-128"/>
                <a:cs typeface="Calibri Light"/>
              </a:rPr>
              <a:t>under</a:t>
            </a:r>
            <a:br>
              <a:rPr lang="en-US" sz="1200" kern="1200" dirty="0">
                <a:solidFill>
                  <a:schemeClr val="bg1"/>
                </a:solidFill>
                <a:latin typeface="Calibri" charset="0"/>
                <a:ea typeface="ＭＳ Ｐゴシック" pitchFamily="-1" charset="-128"/>
                <a:cs typeface="Calibri Light"/>
              </a:rPr>
            </a:br>
            <a:r>
              <a:rPr lang="en-US" sz="1200" kern="1200" dirty="0">
                <a:solidFill>
                  <a:schemeClr val="bg1"/>
                </a:solidFill>
                <a:latin typeface="Calibri" charset="0"/>
                <a:ea typeface="ＭＳ Ｐゴシック" pitchFamily="-1" charset="-128"/>
                <a:cs typeface="Calibri Light"/>
              </a:rPr>
              <a:t>rules of fair use for registered students in this course only. No additional copies of the copyrighted work may be made or distributed.</a:t>
            </a:r>
            <a:endParaRPr lang="en-US" sz="1200" dirty="0">
              <a:solidFill>
                <a:schemeClr val="bg1"/>
              </a:solidFill>
              <a:latin typeface="Calibri" charset="0"/>
              <a:cs typeface="Calibri Light"/>
            </a:endParaRPr>
          </a:p>
        </p:txBody>
      </p:sp>
      <p:cxnSp>
        <p:nvCxnSpPr>
          <p:cNvPr id="10" name="Straight Connector 1"/>
          <p:cNvCxnSpPr>
            <a:cxnSpLocks noChangeShapeType="1"/>
          </p:cNvCxnSpPr>
          <p:nvPr userDrawn="1"/>
        </p:nvCxnSpPr>
        <p:spPr bwMode="auto">
          <a:xfrm>
            <a:off x="256682" y="3165475"/>
            <a:ext cx="4910138" cy="1588"/>
          </a:xfrm>
          <a:prstGeom prst="line">
            <a:avLst/>
          </a:prstGeom>
          <a:noFill/>
          <a:ln w="9525">
            <a:solidFill>
              <a:srgbClr val="FFFFFF"/>
            </a:solidFill>
            <a:round/>
            <a:headEnd type="none" w="sm" len="sm"/>
            <a:tailEnd type="none" w="sm" len="sm"/>
          </a:ln>
        </p:spPr>
      </p:cxnSp>
      <p:pic>
        <p:nvPicPr>
          <p:cNvPr id="7" name="Picture 6"/>
          <p:cNvPicPr>
            <a:picLocks noChangeAspect="1" noChangeArrowheads="1"/>
          </p:cNvPicPr>
          <p:nvPr userDrawn="1"/>
        </p:nvPicPr>
        <p:blipFill>
          <a:blip r:embed="rId3">
            <a:extLst>
              <a:ext uri="{28A0092B-C50C-407E-A947-70E740481C1C}">
                <a14:useLocalDpi xmlns:a14="http://schemas.microsoft.com/office/drawing/2010/main" val="0"/>
              </a:ext>
            </a:extLst>
          </a:blip>
          <a:stretch>
            <a:fillRect/>
          </a:stretch>
        </p:blipFill>
        <p:spPr bwMode="auto">
          <a:xfrm>
            <a:off x="167952" y="189217"/>
            <a:ext cx="1312428" cy="918224"/>
          </a:xfrm>
          <a:prstGeom prst="rect">
            <a:avLst/>
          </a:prstGeom>
          <a:noFill/>
        </p:spPr>
      </p:pic>
    </p:spTree>
    <p:custDataLst>
      <p:tags r:id="rId1"/>
    </p:custDataLst>
    <p:extLst>
      <p:ext uri="{BB962C8B-B14F-4D97-AF65-F5344CB8AC3E}">
        <p14:creationId xmlns:p14="http://schemas.microsoft.com/office/powerpoint/2010/main" val="30150728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normal">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add slide title</a:t>
            </a:r>
          </a:p>
        </p:txBody>
      </p:sp>
      <p:sp>
        <p:nvSpPr>
          <p:cNvPr id="3" name="Content Placeholder 1"/>
          <p:cNvSpPr>
            <a:spLocks noGrp="1"/>
          </p:cNvSpPr>
          <p:nvPr>
            <p:ph idx="1" hasCustomPrompt="1"/>
          </p:nvPr>
        </p:nvSpPr>
        <p:spPr/>
        <p:txBody>
          <a:bodyPr/>
          <a:lstStyle>
            <a:lvl1pPr marL="288925" indent="-288925">
              <a:buFont typeface="Arial" panose="020B0604020202020204" pitchFamily="34" charset="0"/>
              <a:buChar char="►"/>
              <a:defRPr baseline="0"/>
            </a:lvl1pPr>
            <a:lvl2pPr marL="568325" indent="-284163">
              <a:buFont typeface="Arial" panose="020B0604020202020204" pitchFamily="34" charset="0"/>
              <a:buChar char="►"/>
              <a:defRPr/>
            </a:lvl2pPr>
            <a:lvl3pPr marL="808038" indent="-234950">
              <a:buFont typeface="Arial" panose="020B0604020202020204" pitchFamily="34" charset="0"/>
              <a:buChar char="●"/>
              <a:tabLst/>
              <a:defRPr/>
            </a:lvl3pPr>
            <a:lvl4pPr marL="1371600" indent="0">
              <a:buNone/>
              <a:defRPr/>
            </a:lvl4pPr>
            <a:lvl5pPr marL="1828800" indent="0">
              <a:buNone/>
              <a:defRPr/>
            </a:lvl5pPr>
          </a:lstStyle>
          <a:p>
            <a:pPr lvl="0"/>
            <a:r>
              <a:rPr lang="en-US" dirty="0"/>
              <a:t>Click to add first-level bullet</a:t>
            </a:r>
          </a:p>
          <a:p>
            <a:pPr lvl="1"/>
            <a:r>
              <a:rPr lang="en-US" dirty="0"/>
              <a:t>Second level</a:t>
            </a:r>
          </a:p>
          <a:p>
            <a:pPr lvl="2"/>
            <a:r>
              <a:rPr lang="en-US" dirty="0"/>
              <a:t>Third level</a:t>
            </a:r>
          </a:p>
        </p:txBody>
      </p:sp>
      <p:sp>
        <p:nvSpPr>
          <p:cNvPr id="5" name="Source"/>
          <p:cNvSpPr>
            <a:spLocks noGrp="1"/>
          </p:cNvSpPr>
          <p:nvPr>
            <p:ph idx="11" hasCustomPrompt="1"/>
          </p:nvPr>
        </p:nvSpPr>
        <p:spPr>
          <a:xfrm>
            <a:off x="149313" y="4784089"/>
            <a:ext cx="8131087" cy="280036"/>
          </a:xfrm>
          <a:prstGeom prst="rect">
            <a:avLst/>
          </a:prstGeom>
          <a:noFill/>
          <a:ln w="9525" cap="flat" cmpd="sng" algn="ctr">
            <a:noFill/>
            <a:prstDash val="solid"/>
            <a:miter lim="800000"/>
            <a:headEnd type="none" w="med" len="med"/>
            <a:tailEnd type="none" w="med" len="med"/>
          </a:ln>
        </p:spPr>
        <p:txBody>
          <a:bodyPr lIns="0" tIns="0" rIns="0" bIns="0" anchor="b">
            <a:normAutofit/>
          </a:bodyPr>
          <a:lstStyle>
            <a:lvl1pPr marL="0" marR="0" indent="0" algn="l" defTabSz="914400" rtl="0" eaLnBrk="0" fontAlgn="base" latinLnBrk="0" hangingPunct="0">
              <a:lnSpc>
                <a:spcPct val="100000"/>
              </a:lnSpc>
              <a:spcBef>
                <a:spcPts val="0"/>
              </a:spcBef>
              <a:spcAft>
                <a:spcPct val="0"/>
              </a:spcAft>
              <a:buClr>
                <a:srgbClr val="B50D0D"/>
              </a:buClr>
              <a:buSzPct val="100000"/>
              <a:buFont typeface="Wingdings" pitchFamily="-1" charset="2"/>
              <a:buNone/>
              <a:tabLst/>
              <a:defRPr sz="1200" baseline="0">
                <a:solidFill>
                  <a:schemeClr val="tx1"/>
                </a:solidFill>
                <a:latin typeface="Calibri"/>
                <a:cs typeface="Calibri"/>
              </a:defRPr>
            </a:lvl1pPr>
            <a:lvl2pPr marL="749300" indent="-406400">
              <a:spcBef>
                <a:spcPts val="0"/>
              </a:spcBef>
              <a:buClr>
                <a:srgbClr val="B50D0D"/>
              </a:buClr>
              <a:buFont typeface="Lucida Grande"/>
              <a:buNone/>
              <a:defRPr sz="1000">
                <a:latin typeface="Georgia"/>
                <a:cs typeface="Georgia"/>
              </a:defRPr>
            </a:lvl2pPr>
            <a:lvl3pPr marL="800100" indent="342900">
              <a:spcBef>
                <a:spcPts val="0"/>
              </a:spcBef>
              <a:buClr>
                <a:srgbClr val="B50D0D"/>
              </a:buClr>
              <a:buNone/>
              <a:defRPr sz="1000" baseline="0">
                <a:latin typeface="Georgia"/>
                <a:cs typeface="Georgia"/>
              </a:defRPr>
            </a:lvl3pPr>
            <a:lvl4pPr>
              <a:buClr>
                <a:srgbClr val="B50D0D"/>
              </a:buClr>
              <a:defRPr sz="2800"/>
            </a:lvl4pPr>
            <a:lvl5pPr>
              <a:buClr>
                <a:srgbClr val="B50D0D"/>
              </a:buClr>
              <a:defRPr sz="2800"/>
            </a:lvl5pPr>
          </a:lstStyle>
          <a:p>
            <a:pPr lvl="0"/>
            <a:r>
              <a:rPr lang="en-US" dirty="0"/>
              <a:t>Click to add source information</a:t>
            </a:r>
          </a:p>
        </p:txBody>
      </p:sp>
    </p:spTree>
    <p:custDataLst>
      <p:tags r:id="rId1"/>
    </p:custDataLst>
    <p:extLst>
      <p:ext uri="{BB962C8B-B14F-4D97-AF65-F5344CB8AC3E}">
        <p14:creationId xmlns:p14="http://schemas.microsoft.com/office/powerpoint/2010/main" val="32326935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normal with table title">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add slide title</a:t>
            </a:r>
          </a:p>
        </p:txBody>
      </p:sp>
      <p:sp>
        <p:nvSpPr>
          <p:cNvPr id="6" name="Text Placeholder 1"/>
          <p:cNvSpPr>
            <a:spLocks noGrp="1"/>
          </p:cNvSpPr>
          <p:nvPr>
            <p:ph type="body" sz="quarter" idx="14" hasCustomPrompt="1"/>
          </p:nvPr>
        </p:nvSpPr>
        <p:spPr>
          <a:xfrm>
            <a:off x="149225" y="1078230"/>
            <a:ext cx="8858250" cy="384175"/>
          </a:xfrm>
          <a:ln>
            <a:noFill/>
          </a:ln>
        </p:spPr>
        <p:txBody>
          <a:bodyPr/>
          <a:lstStyle>
            <a:lvl1pPr marL="0" indent="0" algn="ctr">
              <a:buNone/>
              <a:defRPr baseline="0"/>
            </a:lvl1pPr>
          </a:lstStyle>
          <a:p>
            <a:pPr lvl="0"/>
            <a:r>
              <a:rPr lang="en-US" dirty="0"/>
              <a:t>Click to add table title</a:t>
            </a:r>
          </a:p>
        </p:txBody>
      </p:sp>
      <p:sp>
        <p:nvSpPr>
          <p:cNvPr id="3" name="Content Placeholder 1"/>
          <p:cNvSpPr>
            <a:spLocks noGrp="1"/>
          </p:cNvSpPr>
          <p:nvPr>
            <p:ph idx="1" hasCustomPrompt="1"/>
          </p:nvPr>
        </p:nvSpPr>
        <p:spPr>
          <a:xfrm>
            <a:off x="149313" y="1545021"/>
            <a:ext cx="8858161" cy="3049602"/>
          </a:xfrm>
        </p:spPr>
        <p:txBody>
          <a:bodyPr/>
          <a:lstStyle>
            <a:lvl1pPr marL="288925" indent="-288925">
              <a:buClr>
                <a:srgbClr val="BD4F19"/>
              </a:buClr>
              <a:buFont typeface="Arial" panose="020B0604020202020204" pitchFamily="34" charset="0"/>
              <a:buChar char="►"/>
              <a:defRPr baseline="0"/>
            </a:lvl1pPr>
            <a:lvl2pPr marL="568325" indent="-284163">
              <a:buClr>
                <a:srgbClr val="BD4F19"/>
              </a:buClr>
              <a:buFont typeface="Arial" panose="020B0604020202020204" pitchFamily="34" charset="0"/>
              <a:buChar char="►"/>
              <a:defRPr/>
            </a:lvl2pPr>
            <a:lvl3pPr marL="808038" indent="-234950">
              <a:buClr>
                <a:srgbClr val="BD4F19"/>
              </a:buClr>
              <a:buFont typeface="Arial" panose="020B0604020202020204" pitchFamily="34" charset="0"/>
              <a:buChar char="●"/>
              <a:tabLst/>
              <a:defRPr/>
            </a:lvl3pPr>
            <a:lvl4pPr marL="1371600" indent="0">
              <a:buNone/>
              <a:defRPr/>
            </a:lvl4pPr>
            <a:lvl5pPr marL="1828800" indent="0">
              <a:buNone/>
              <a:defRPr/>
            </a:lvl5pPr>
          </a:lstStyle>
          <a:p>
            <a:pPr lvl="0"/>
            <a:r>
              <a:rPr lang="en-US" dirty="0"/>
              <a:t>Click to add first-level bullet</a:t>
            </a:r>
          </a:p>
          <a:p>
            <a:pPr lvl="1"/>
            <a:r>
              <a:rPr lang="en-US" dirty="0"/>
              <a:t>Second level</a:t>
            </a:r>
          </a:p>
          <a:p>
            <a:pPr lvl="2"/>
            <a:r>
              <a:rPr lang="en-US" dirty="0"/>
              <a:t>Third level</a:t>
            </a:r>
          </a:p>
        </p:txBody>
      </p:sp>
      <p:sp>
        <p:nvSpPr>
          <p:cNvPr id="5" name="Source"/>
          <p:cNvSpPr>
            <a:spLocks noGrp="1"/>
          </p:cNvSpPr>
          <p:nvPr>
            <p:ph idx="11" hasCustomPrompt="1"/>
          </p:nvPr>
        </p:nvSpPr>
        <p:spPr>
          <a:xfrm>
            <a:off x="149313" y="4784089"/>
            <a:ext cx="8131087" cy="280036"/>
          </a:xfrm>
          <a:prstGeom prst="rect">
            <a:avLst/>
          </a:prstGeom>
          <a:noFill/>
          <a:ln w="9525" cap="flat" cmpd="sng" algn="ctr">
            <a:noFill/>
            <a:prstDash val="solid"/>
            <a:miter lim="800000"/>
            <a:headEnd type="none" w="med" len="med"/>
            <a:tailEnd type="none" w="med" len="med"/>
          </a:ln>
        </p:spPr>
        <p:txBody>
          <a:bodyPr lIns="0" tIns="0" rIns="0" bIns="0" anchor="b">
            <a:normAutofit/>
          </a:bodyPr>
          <a:lstStyle>
            <a:lvl1pPr marL="0" marR="0" indent="0" algn="l" defTabSz="914400" rtl="0" eaLnBrk="0" fontAlgn="base" latinLnBrk="0" hangingPunct="0">
              <a:lnSpc>
                <a:spcPct val="100000"/>
              </a:lnSpc>
              <a:spcBef>
                <a:spcPts val="0"/>
              </a:spcBef>
              <a:spcAft>
                <a:spcPct val="0"/>
              </a:spcAft>
              <a:buClr>
                <a:srgbClr val="B50D0D"/>
              </a:buClr>
              <a:buSzPct val="100000"/>
              <a:buFont typeface="Wingdings" pitchFamily="-1" charset="2"/>
              <a:buNone/>
              <a:tabLst/>
              <a:defRPr sz="1200" baseline="0">
                <a:solidFill>
                  <a:schemeClr val="tx1"/>
                </a:solidFill>
                <a:latin typeface="Calibri"/>
                <a:cs typeface="Calibri"/>
              </a:defRPr>
            </a:lvl1pPr>
            <a:lvl2pPr marL="749300" indent="-406400">
              <a:spcBef>
                <a:spcPts val="0"/>
              </a:spcBef>
              <a:buClr>
                <a:srgbClr val="B50D0D"/>
              </a:buClr>
              <a:buFont typeface="Lucida Grande"/>
              <a:buNone/>
              <a:defRPr sz="1000">
                <a:latin typeface="Georgia"/>
                <a:cs typeface="Georgia"/>
              </a:defRPr>
            </a:lvl2pPr>
            <a:lvl3pPr marL="800100" indent="342900">
              <a:spcBef>
                <a:spcPts val="0"/>
              </a:spcBef>
              <a:buClr>
                <a:srgbClr val="B50D0D"/>
              </a:buClr>
              <a:buNone/>
              <a:defRPr sz="1000" baseline="0">
                <a:latin typeface="Georgia"/>
                <a:cs typeface="Georgia"/>
              </a:defRPr>
            </a:lvl3pPr>
            <a:lvl4pPr>
              <a:buClr>
                <a:srgbClr val="B50D0D"/>
              </a:buClr>
              <a:defRPr sz="2800"/>
            </a:lvl4pPr>
            <a:lvl5pPr>
              <a:buClr>
                <a:srgbClr val="B50D0D"/>
              </a:buClr>
              <a:defRPr sz="2800"/>
            </a:lvl5pPr>
          </a:lstStyle>
          <a:p>
            <a:pPr lvl="0"/>
            <a:r>
              <a:rPr lang="en-US" dirty="0"/>
              <a:t>Click to add source information</a:t>
            </a:r>
          </a:p>
        </p:txBody>
      </p:sp>
    </p:spTree>
    <p:custDataLst>
      <p:tags r:id="rId1"/>
    </p:custDataLst>
    <p:extLst>
      <p:ext uri="{BB962C8B-B14F-4D97-AF65-F5344CB8AC3E}">
        <p14:creationId xmlns:p14="http://schemas.microsoft.com/office/powerpoint/2010/main" val="41186304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normal wid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add slide title</a:t>
            </a:r>
          </a:p>
        </p:txBody>
      </p:sp>
      <p:sp>
        <p:nvSpPr>
          <p:cNvPr id="3" name="Content Placeholder 1"/>
          <p:cNvSpPr>
            <a:spLocks noGrp="1"/>
          </p:cNvSpPr>
          <p:nvPr>
            <p:ph idx="1" hasCustomPrompt="1"/>
          </p:nvPr>
        </p:nvSpPr>
        <p:spPr>
          <a:xfrm>
            <a:off x="149313" y="1200151"/>
            <a:ext cx="8858161" cy="1664969"/>
          </a:xfrm>
        </p:spPr>
        <p:txBody>
          <a:bodyPr/>
          <a:lstStyle>
            <a:lvl1pPr marL="288925" indent="-288925">
              <a:buFont typeface="Arial" panose="020B0604020202020204" pitchFamily="34" charset="0"/>
              <a:buChar char="►"/>
              <a:defRPr baseline="0"/>
            </a:lvl1pPr>
            <a:lvl2pPr marL="568325" indent="-284163">
              <a:buFont typeface="Arial" panose="020B0604020202020204" pitchFamily="34" charset="0"/>
              <a:buChar char="►"/>
              <a:defRPr/>
            </a:lvl2pPr>
            <a:lvl3pPr marL="808038" indent="-234950">
              <a:buFont typeface="Arial" panose="020B0604020202020204" pitchFamily="34" charset="0"/>
              <a:buChar char="●"/>
              <a:tabLst/>
              <a:defRPr/>
            </a:lvl3pPr>
            <a:lvl4pPr marL="1371600" indent="0">
              <a:buNone/>
              <a:defRPr/>
            </a:lvl4pPr>
            <a:lvl5pPr marL="1828800" indent="0">
              <a:buNone/>
              <a:defRPr/>
            </a:lvl5pPr>
          </a:lstStyle>
          <a:p>
            <a:pPr lvl="0"/>
            <a:r>
              <a:rPr lang="en-US" dirty="0"/>
              <a:t>Click to add first-level bullet</a:t>
            </a:r>
          </a:p>
          <a:p>
            <a:pPr lvl="1"/>
            <a:r>
              <a:rPr lang="en-US" dirty="0"/>
              <a:t>Second level</a:t>
            </a:r>
          </a:p>
          <a:p>
            <a:pPr lvl="2"/>
            <a:r>
              <a:rPr lang="en-US" dirty="0"/>
              <a:t>Third level</a:t>
            </a:r>
          </a:p>
        </p:txBody>
      </p:sp>
      <p:sp>
        <p:nvSpPr>
          <p:cNvPr id="6" name="Content Placeholder 2"/>
          <p:cNvSpPr>
            <a:spLocks noGrp="1"/>
          </p:cNvSpPr>
          <p:nvPr>
            <p:ph idx="12" hasCustomPrompt="1"/>
          </p:nvPr>
        </p:nvSpPr>
        <p:spPr>
          <a:xfrm>
            <a:off x="149312" y="2926081"/>
            <a:ext cx="8858161" cy="1664969"/>
          </a:xfrm>
        </p:spPr>
        <p:txBody>
          <a:bodyPr/>
          <a:lstStyle>
            <a:lvl1pPr marL="288925" indent="-288925">
              <a:buFont typeface="Arial" panose="020B0604020202020204" pitchFamily="34" charset="0"/>
              <a:buChar char="►"/>
              <a:defRPr baseline="0"/>
            </a:lvl1pPr>
            <a:lvl2pPr marL="568325" indent="-284163">
              <a:buFont typeface="Arial" panose="020B0604020202020204" pitchFamily="34" charset="0"/>
              <a:buChar char="►"/>
              <a:defRPr/>
            </a:lvl2pPr>
            <a:lvl3pPr marL="808038" indent="-234950">
              <a:buFont typeface="Arial" panose="020B0604020202020204" pitchFamily="34" charset="0"/>
              <a:buChar char="●"/>
              <a:tabLst/>
              <a:defRPr/>
            </a:lvl3pPr>
            <a:lvl4pPr marL="1371600" indent="0">
              <a:buNone/>
              <a:defRPr/>
            </a:lvl4pPr>
            <a:lvl5pPr marL="1828800" indent="0">
              <a:buNone/>
              <a:defRPr/>
            </a:lvl5pPr>
          </a:lstStyle>
          <a:p>
            <a:pPr lvl="0"/>
            <a:r>
              <a:rPr lang="en-US" dirty="0"/>
              <a:t>Click to add first-level bullet</a:t>
            </a:r>
          </a:p>
          <a:p>
            <a:pPr lvl="1"/>
            <a:r>
              <a:rPr lang="en-US" dirty="0"/>
              <a:t>Second level</a:t>
            </a:r>
          </a:p>
          <a:p>
            <a:pPr lvl="2"/>
            <a:r>
              <a:rPr lang="en-US" dirty="0"/>
              <a:t>Third level</a:t>
            </a:r>
          </a:p>
        </p:txBody>
      </p:sp>
      <p:sp>
        <p:nvSpPr>
          <p:cNvPr id="5" name="Source"/>
          <p:cNvSpPr>
            <a:spLocks noGrp="1"/>
          </p:cNvSpPr>
          <p:nvPr>
            <p:ph idx="11" hasCustomPrompt="1"/>
          </p:nvPr>
        </p:nvSpPr>
        <p:spPr>
          <a:xfrm>
            <a:off x="149313" y="4784089"/>
            <a:ext cx="8131087" cy="280036"/>
          </a:xfrm>
          <a:prstGeom prst="rect">
            <a:avLst/>
          </a:prstGeom>
          <a:noFill/>
          <a:ln w="9525" cap="flat" cmpd="sng" algn="ctr">
            <a:noFill/>
            <a:prstDash val="solid"/>
            <a:miter lim="800000"/>
            <a:headEnd type="none" w="med" len="med"/>
            <a:tailEnd type="none" w="med" len="med"/>
          </a:ln>
        </p:spPr>
        <p:txBody>
          <a:bodyPr lIns="0" tIns="0" rIns="0" bIns="0" anchor="b">
            <a:normAutofit/>
          </a:bodyPr>
          <a:lstStyle>
            <a:lvl1pPr marL="0" marR="0" indent="0" algn="l" defTabSz="914400" rtl="0" eaLnBrk="0" fontAlgn="base" latinLnBrk="0" hangingPunct="0">
              <a:lnSpc>
                <a:spcPct val="100000"/>
              </a:lnSpc>
              <a:spcBef>
                <a:spcPts val="0"/>
              </a:spcBef>
              <a:spcAft>
                <a:spcPct val="0"/>
              </a:spcAft>
              <a:buClr>
                <a:srgbClr val="B50D0D"/>
              </a:buClr>
              <a:buSzPct val="100000"/>
              <a:buFont typeface="Wingdings" pitchFamily="-1" charset="2"/>
              <a:buNone/>
              <a:tabLst/>
              <a:defRPr sz="1200" baseline="0">
                <a:solidFill>
                  <a:srgbClr val="FFFFFF"/>
                </a:solidFill>
                <a:latin typeface="Calibri"/>
                <a:cs typeface="Calibri"/>
              </a:defRPr>
            </a:lvl1pPr>
            <a:lvl2pPr marL="749300" indent="-406400">
              <a:spcBef>
                <a:spcPts val="0"/>
              </a:spcBef>
              <a:buClr>
                <a:srgbClr val="B50D0D"/>
              </a:buClr>
              <a:buFont typeface="Lucida Grande"/>
              <a:buNone/>
              <a:defRPr sz="1000">
                <a:latin typeface="Georgia"/>
                <a:cs typeface="Georgia"/>
              </a:defRPr>
            </a:lvl2pPr>
            <a:lvl3pPr marL="800100" indent="342900">
              <a:spcBef>
                <a:spcPts val="0"/>
              </a:spcBef>
              <a:buClr>
                <a:srgbClr val="B50D0D"/>
              </a:buClr>
              <a:buNone/>
              <a:defRPr sz="1000" baseline="0">
                <a:latin typeface="Georgia"/>
                <a:cs typeface="Georgia"/>
              </a:defRPr>
            </a:lvl3pPr>
            <a:lvl4pPr>
              <a:buClr>
                <a:srgbClr val="B50D0D"/>
              </a:buClr>
              <a:defRPr sz="2800"/>
            </a:lvl4pPr>
            <a:lvl5pPr>
              <a:buClr>
                <a:srgbClr val="B50D0D"/>
              </a:buClr>
              <a:defRPr sz="2800"/>
            </a:lvl5pPr>
          </a:lstStyle>
          <a:p>
            <a:pPr lvl="0"/>
            <a:r>
              <a:rPr lang="en-US" dirty="0"/>
              <a:t>Click to add source information</a:t>
            </a:r>
          </a:p>
        </p:txBody>
      </p:sp>
    </p:spTree>
    <p:custDataLst>
      <p:tags r:id="rId1"/>
    </p:custDataLst>
    <p:extLst>
      <p:ext uri="{BB962C8B-B14F-4D97-AF65-F5344CB8AC3E}">
        <p14:creationId xmlns:p14="http://schemas.microsoft.com/office/powerpoint/2010/main" val="34466179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tacked 1">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add slide title</a:t>
            </a:r>
          </a:p>
        </p:txBody>
      </p:sp>
      <p:sp>
        <p:nvSpPr>
          <p:cNvPr id="3" name="Content Placeholder 1"/>
          <p:cNvSpPr>
            <a:spLocks noGrp="1"/>
          </p:cNvSpPr>
          <p:nvPr>
            <p:ph idx="1" hasCustomPrompt="1"/>
          </p:nvPr>
        </p:nvSpPr>
        <p:spPr>
          <a:xfrm>
            <a:off x="149313" y="1200151"/>
            <a:ext cx="4397287" cy="1664969"/>
          </a:xfrm>
        </p:spPr>
        <p:txBody>
          <a:bodyPr/>
          <a:lstStyle>
            <a:lvl1pPr marL="288925" indent="-288925">
              <a:buFont typeface="Arial" panose="020B0604020202020204" pitchFamily="34" charset="0"/>
              <a:buChar char="►"/>
              <a:defRPr baseline="0"/>
            </a:lvl1pPr>
            <a:lvl2pPr marL="568325" indent="-284163">
              <a:buFont typeface="Arial" panose="020B0604020202020204" pitchFamily="34" charset="0"/>
              <a:buChar char="►"/>
              <a:defRPr/>
            </a:lvl2pPr>
            <a:lvl3pPr marL="808038" indent="-234950">
              <a:buFont typeface="Arial" panose="020B0604020202020204" pitchFamily="34" charset="0"/>
              <a:buChar char="●"/>
              <a:tabLst/>
              <a:defRPr/>
            </a:lvl3pPr>
            <a:lvl4pPr marL="1371600" indent="0">
              <a:buNone/>
              <a:defRPr/>
            </a:lvl4pPr>
            <a:lvl5pPr marL="1828800" indent="0">
              <a:buNone/>
              <a:defRPr/>
            </a:lvl5pPr>
          </a:lstStyle>
          <a:p>
            <a:pPr lvl="0"/>
            <a:r>
              <a:rPr lang="en-US" dirty="0"/>
              <a:t>Click to add first-level bullet</a:t>
            </a:r>
          </a:p>
          <a:p>
            <a:pPr lvl="1"/>
            <a:r>
              <a:rPr lang="en-US" dirty="0"/>
              <a:t>Second level</a:t>
            </a:r>
          </a:p>
          <a:p>
            <a:pPr lvl="2"/>
            <a:r>
              <a:rPr lang="en-US" dirty="0"/>
              <a:t>Third level</a:t>
            </a:r>
          </a:p>
        </p:txBody>
      </p:sp>
      <p:sp>
        <p:nvSpPr>
          <p:cNvPr id="9" name="Content Placeholder 1"/>
          <p:cNvSpPr>
            <a:spLocks noGrp="1"/>
          </p:cNvSpPr>
          <p:nvPr>
            <p:ph idx="13" hasCustomPrompt="1"/>
          </p:nvPr>
        </p:nvSpPr>
        <p:spPr>
          <a:xfrm>
            <a:off x="4610186" y="1200151"/>
            <a:ext cx="4397287" cy="1664969"/>
          </a:xfrm>
        </p:spPr>
        <p:txBody>
          <a:bodyPr/>
          <a:lstStyle>
            <a:lvl1pPr marL="288925" indent="-288925">
              <a:buFont typeface="Arial" panose="020B0604020202020204" pitchFamily="34" charset="0"/>
              <a:buChar char="►"/>
              <a:defRPr baseline="0"/>
            </a:lvl1pPr>
            <a:lvl2pPr marL="568325" indent="-284163">
              <a:buFont typeface="Arial" panose="020B0604020202020204" pitchFamily="34" charset="0"/>
              <a:buChar char="►"/>
              <a:defRPr/>
            </a:lvl2pPr>
            <a:lvl3pPr marL="808038" indent="-234950">
              <a:buFont typeface="Arial" panose="020B0604020202020204" pitchFamily="34" charset="0"/>
              <a:buChar char="●"/>
              <a:tabLst/>
              <a:defRPr/>
            </a:lvl3pPr>
            <a:lvl4pPr marL="1371600" indent="0">
              <a:buNone/>
              <a:defRPr/>
            </a:lvl4pPr>
            <a:lvl5pPr marL="1828800" indent="0">
              <a:buNone/>
              <a:defRPr/>
            </a:lvl5pPr>
          </a:lstStyle>
          <a:p>
            <a:pPr lvl="0"/>
            <a:r>
              <a:rPr lang="en-US" dirty="0"/>
              <a:t>Click to add first-level bullet</a:t>
            </a:r>
          </a:p>
          <a:p>
            <a:pPr lvl="1"/>
            <a:r>
              <a:rPr lang="en-US" dirty="0"/>
              <a:t>Second level</a:t>
            </a:r>
          </a:p>
          <a:p>
            <a:pPr lvl="2"/>
            <a:r>
              <a:rPr lang="en-US" dirty="0"/>
              <a:t>Third level</a:t>
            </a:r>
          </a:p>
        </p:txBody>
      </p:sp>
      <p:sp>
        <p:nvSpPr>
          <p:cNvPr id="6" name="Content Placeholder 2"/>
          <p:cNvSpPr>
            <a:spLocks noGrp="1"/>
          </p:cNvSpPr>
          <p:nvPr>
            <p:ph idx="12" hasCustomPrompt="1"/>
          </p:nvPr>
        </p:nvSpPr>
        <p:spPr>
          <a:xfrm>
            <a:off x="149312" y="2926081"/>
            <a:ext cx="8858161" cy="1664969"/>
          </a:xfrm>
        </p:spPr>
        <p:txBody>
          <a:bodyPr/>
          <a:lstStyle>
            <a:lvl1pPr marL="288925" indent="-288925">
              <a:buFont typeface="Arial" panose="020B0604020202020204" pitchFamily="34" charset="0"/>
              <a:buChar char="►"/>
              <a:defRPr baseline="0"/>
            </a:lvl1pPr>
            <a:lvl2pPr marL="568325" indent="-284163">
              <a:buFont typeface="Arial" panose="020B0604020202020204" pitchFamily="34" charset="0"/>
              <a:buChar char="►"/>
              <a:defRPr/>
            </a:lvl2pPr>
            <a:lvl3pPr marL="808038" indent="-234950">
              <a:buFont typeface="Arial" panose="020B0604020202020204" pitchFamily="34" charset="0"/>
              <a:buChar char="●"/>
              <a:tabLst/>
              <a:defRPr/>
            </a:lvl3pPr>
            <a:lvl4pPr marL="1371600" indent="0">
              <a:buNone/>
              <a:defRPr/>
            </a:lvl4pPr>
            <a:lvl5pPr marL="1828800" indent="0">
              <a:buNone/>
              <a:defRPr/>
            </a:lvl5pPr>
          </a:lstStyle>
          <a:p>
            <a:pPr lvl="0"/>
            <a:r>
              <a:rPr lang="en-US" dirty="0"/>
              <a:t>Click to add first-level bullet</a:t>
            </a:r>
          </a:p>
          <a:p>
            <a:pPr lvl="1"/>
            <a:r>
              <a:rPr lang="en-US" dirty="0"/>
              <a:t>Second level</a:t>
            </a:r>
          </a:p>
          <a:p>
            <a:pPr lvl="2"/>
            <a:r>
              <a:rPr lang="en-US" dirty="0"/>
              <a:t>Third level</a:t>
            </a:r>
          </a:p>
        </p:txBody>
      </p:sp>
      <p:sp>
        <p:nvSpPr>
          <p:cNvPr id="5" name="Source"/>
          <p:cNvSpPr>
            <a:spLocks noGrp="1"/>
          </p:cNvSpPr>
          <p:nvPr>
            <p:ph idx="11" hasCustomPrompt="1"/>
          </p:nvPr>
        </p:nvSpPr>
        <p:spPr>
          <a:xfrm>
            <a:off x="149313" y="4784089"/>
            <a:ext cx="8131087" cy="280036"/>
          </a:xfrm>
          <a:prstGeom prst="rect">
            <a:avLst/>
          </a:prstGeom>
          <a:noFill/>
          <a:ln w="9525" cap="flat" cmpd="sng" algn="ctr">
            <a:noFill/>
            <a:prstDash val="solid"/>
            <a:miter lim="800000"/>
            <a:headEnd type="none" w="med" len="med"/>
            <a:tailEnd type="none" w="med" len="med"/>
          </a:ln>
        </p:spPr>
        <p:txBody>
          <a:bodyPr lIns="0" tIns="0" rIns="0" bIns="0" anchor="b">
            <a:normAutofit/>
          </a:bodyPr>
          <a:lstStyle>
            <a:lvl1pPr marL="0" marR="0" indent="0" algn="l" defTabSz="914400" rtl="0" eaLnBrk="0" fontAlgn="base" latinLnBrk="0" hangingPunct="0">
              <a:lnSpc>
                <a:spcPct val="100000"/>
              </a:lnSpc>
              <a:spcBef>
                <a:spcPts val="0"/>
              </a:spcBef>
              <a:spcAft>
                <a:spcPct val="0"/>
              </a:spcAft>
              <a:buClr>
                <a:srgbClr val="B50D0D"/>
              </a:buClr>
              <a:buSzPct val="100000"/>
              <a:buFont typeface="Wingdings" pitchFamily="-1" charset="2"/>
              <a:buNone/>
              <a:tabLst/>
              <a:defRPr sz="1200" baseline="0">
                <a:solidFill>
                  <a:schemeClr val="tx1"/>
                </a:solidFill>
                <a:latin typeface="Calibri"/>
                <a:cs typeface="Calibri"/>
              </a:defRPr>
            </a:lvl1pPr>
            <a:lvl2pPr marL="749300" indent="-406400">
              <a:spcBef>
                <a:spcPts val="0"/>
              </a:spcBef>
              <a:buClr>
                <a:srgbClr val="B50D0D"/>
              </a:buClr>
              <a:buFont typeface="Lucida Grande"/>
              <a:buNone/>
              <a:defRPr sz="1000">
                <a:latin typeface="Georgia"/>
                <a:cs typeface="Georgia"/>
              </a:defRPr>
            </a:lvl2pPr>
            <a:lvl3pPr marL="800100" indent="342900">
              <a:spcBef>
                <a:spcPts val="0"/>
              </a:spcBef>
              <a:buClr>
                <a:srgbClr val="B50D0D"/>
              </a:buClr>
              <a:buNone/>
              <a:defRPr sz="1000" baseline="0">
                <a:latin typeface="Georgia"/>
                <a:cs typeface="Georgia"/>
              </a:defRPr>
            </a:lvl3pPr>
            <a:lvl4pPr>
              <a:buClr>
                <a:srgbClr val="B50D0D"/>
              </a:buClr>
              <a:defRPr sz="2800"/>
            </a:lvl4pPr>
            <a:lvl5pPr>
              <a:buClr>
                <a:srgbClr val="B50D0D"/>
              </a:buClr>
              <a:defRPr sz="2800"/>
            </a:lvl5pPr>
          </a:lstStyle>
          <a:p>
            <a:pPr lvl="0"/>
            <a:r>
              <a:rPr lang="en-US" dirty="0"/>
              <a:t>Click to add source information</a:t>
            </a:r>
          </a:p>
        </p:txBody>
      </p:sp>
    </p:spTree>
    <p:custDataLst>
      <p:tags r:id="rId1"/>
    </p:custDataLst>
    <p:extLst>
      <p:ext uri="{BB962C8B-B14F-4D97-AF65-F5344CB8AC3E}">
        <p14:creationId xmlns:p14="http://schemas.microsoft.com/office/powerpoint/2010/main" val="2567113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2.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ags" Target="../tags/tag3.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2.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tags" Target="../tags/tag3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a:spLocks noChangeArrowheads="1"/>
          </p:cNvSpPr>
          <p:nvPr>
            <p:custDataLst>
              <p:tags r:id="rId27"/>
            </p:custDataLst>
          </p:nvPr>
        </p:nvSpPr>
        <p:spPr bwMode="auto">
          <a:xfrm>
            <a:off x="0" y="0"/>
            <a:ext cx="9144000" cy="965200"/>
          </a:xfrm>
          <a:prstGeom prst="rect">
            <a:avLst/>
          </a:prstGeom>
          <a:solidFill>
            <a:srgbClr val="0F2C52"/>
          </a:solidFill>
          <a:ln w="9525">
            <a:noFill/>
            <a:round/>
            <a:headEnd type="none" w="sm" len="sm"/>
            <a:tailEnd type="none" w="sm" len="sm"/>
          </a:ln>
        </p:spPr>
        <p:txBody>
          <a:bodyPr>
            <a:prstTxWarp prst="textNoShape">
              <a:avLst/>
            </a:prstTxWarp>
          </a:bodyPr>
          <a:lstStyle/>
          <a:p>
            <a:pPr>
              <a:defRPr/>
            </a:pPr>
            <a:endParaRPr lang="en-US" dirty="0">
              <a:latin typeface="Bookman Old Style" pitchFamily="-84" charset="0"/>
              <a:ea typeface="ＭＳ Ｐゴシック" pitchFamily="-84" charset="-128"/>
              <a:cs typeface="ＭＳ Ｐゴシック" pitchFamily="-84" charset="-128"/>
            </a:endParaRPr>
          </a:p>
        </p:txBody>
      </p:sp>
      <p:sp>
        <p:nvSpPr>
          <p:cNvPr id="2" name="Title Placeholder 1"/>
          <p:cNvSpPr>
            <a:spLocks noGrp="1"/>
          </p:cNvSpPr>
          <p:nvPr>
            <p:ph type="title"/>
          </p:nvPr>
        </p:nvSpPr>
        <p:spPr>
          <a:xfrm>
            <a:off x="149313" y="53975"/>
            <a:ext cx="8858161" cy="857250"/>
          </a:xfrm>
          <a:prstGeom prst="rect">
            <a:avLst/>
          </a:prstGeom>
          <a:ln>
            <a:noFill/>
          </a:ln>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9313" y="1200151"/>
            <a:ext cx="8858161" cy="3394472"/>
          </a:xfrm>
          <a:prstGeom prst="rect">
            <a:avLst/>
          </a:prstGeom>
          <a:ln>
            <a:solidFill>
              <a:schemeClr val="bg1">
                <a:lumMod val="75000"/>
              </a:schemeClr>
            </a:solidFill>
          </a:ln>
        </p:spPr>
        <p:txBody>
          <a:bodyPr vert="horz" lIns="91440" tIns="45720" rIns="91440" bIns="45720" rtlCol="0">
            <a:normAutofit/>
          </a:bodyPr>
          <a:lstStyle/>
          <a:p>
            <a:pPr lvl="0"/>
            <a:r>
              <a:rPr lang="en-US" dirty="0"/>
              <a:t>Click to add first-level bullet</a:t>
            </a:r>
          </a:p>
          <a:p>
            <a:pPr lvl="1"/>
            <a:r>
              <a:rPr lang="en-US" dirty="0"/>
              <a:t>Second level</a:t>
            </a:r>
          </a:p>
          <a:p>
            <a:pPr lvl="2"/>
            <a:r>
              <a:rPr lang="en-US" dirty="0"/>
              <a:t>Third level</a:t>
            </a:r>
          </a:p>
        </p:txBody>
      </p:sp>
      <p:sp>
        <p:nvSpPr>
          <p:cNvPr id="6" name="Slide Number Placeholder 5"/>
          <p:cNvSpPr txBox="1">
            <a:spLocks/>
          </p:cNvSpPr>
          <p:nvPr userDrawn="1"/>
        </p:nvSpPr>
        <p:spPr>
          <a:xfrm>
            <a:off x="8453120" y="4790281"/>
            <a:ext cx="554353" cy="273844"/>
          </a:xfrm>
          <a:prstGeom prst="rect">
            <a:avLst/>
          </a:prstGeom>
        </p:spPr>
        <p:txBody>
          <a:bodyPr lIns="0" tIns="0" rIns="0" bIns="0" anchor="b"/>
          <a:lstStyle>
            <a:defPPr>
              <a:defRPr lang="en-US"/>
            </a:defPPr>
            <a:lvl1pPr marL="0" algn="r"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52829787-D675-D94B-A2C7-829D4562C484}"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custDataLst>
      <p:tags r:id="rId26"/>
    </p:custDataLst>
    <p:extLst>
      <p:ext uri="{BB962C8B-B14F-4D97-AF65-F5344CB8AC3E}">
        <p14:creationId xmlns:p14="http://schemas.microsoft.com/office/powerpoint/2010/main" val="3650762740"/>
      </p:ext>
    </p:extLst>
  </p:cSld>
  <p:clrMap bg1="lt1" tx1="dk1" bg2="lt2" tx2="dk2" accent1="accent1" accent2="accent2" accent3="accent3" accent4="accent4" accent5="accent5" accent6="accent6" hlink="hlink" folHlink="folHlink"/>
  <p:sldLayoutIdLst>
    <p:sldLayoutId id="2147483756" r:id="rId1"/>
    <p:sldLayoutId id="2147483786" r:id="rId2"/>
    <p:sldLayoutId id="2147483784" r:id="rId3"/>
    <p:sldLayoutId id="2147483755" r:id="rId4"/>
    <p:sldLayoutId id="2147483759" r:id="rId5"/>
    <p:sldLayoutId id="2147483760" r:id="rId6"/>
    <p:sldLayoutId id="2147483761" r:id="rId7"/>
    <p:sldLayoutId id="2147483762" r:id="rId8"/>
    <p:sldLayoutId id="2147483763" r:id="rId9"/>
    <p:sldLayoutId id="2147483764" r:id="rId10"/>
    <p:sldLayoutId id="2147483765" r:id="rId11"/>
    <p:sldLayoutId id="2147483766" r:id="rId12"/>
    <p:sldLayoutId id="2147483767" r:id="rId13"/>
    <p:sldLayoutId id="2147483768" r:id="rId14"/>
    <p:sldLayoutId id="2147483769" r:id="rId15"/>
    <p:sldLayoutId id="2147483770" r:id="rId16"/>
    <p:sldLayoutId id="2147483771" r:id="rId17"/>
    <p:sldLayoutId id="2147483772" r:id="rId18"/>
    <p:sldLayoutId id="2147483773" r:id="rId19"/>
    <p:sldLayoutId id="2147483774" r:id="rId20"/>
    <p:sldLayoutId id="2147483775" r:id="rId21"/>
    <p:sldLayoutId id="2147483776" r:id="rId22"/>
    <p:sldLayoutId id="2147483777" r:id="rId23"/>
    <p:sldLayoutId id="2147483790" r:id="rId24"/>
  </p:sldLayoutIdLst>
  <p:hf sldNum="0" hdr="0" ftr="0" dt="0"/>
  <p:txStyles>
    <p:titleStyle>
      <a:lvl1pPr algn="l" defTabSz="457200" rtl="0" eaLnBrk="1" latinLnBrk="0" hangingPunct="1">
        <a:spcBef>
          <a:spcPct val="0"/>
        </a:spcBef>
        <a:buNone/>
        <a:defRPr sz="2800" kern="1200">
          <a:solidFill>
            <a:schemeClr val="bg1"/>
          </a:solidFill>
          <a:latin typeface="Calibri" panose="020F0502020204030204" pitchFamily="34" charset="0"/>
          <a:ea typeface="+mj-ea"/>
          <a:cs typeface="Calibri" panose="020F0502020204030204" pitchFamily="34" charset="0"/>
        </a:defRPr>
      </a:lvl1pPr>
    </p:titleStyle>
    <p:bodyStyle>
      <a:lvl1pPr marL="288925" indent="-288925" algn="l" defTabSz="457200" rtl="0" eaLnBrk="1" latinLnBrk="0" hangingPunct="1">
        <a:spcBef>
          <a:spcPts val="2400"/>
        </a:spcBef>
        <a:buClr>
          <a:srgbClr val="BF5700"/>
        </a:buClr>
        <a:buSzPct val="80000"/>
        <a:buFont typeface="Arial" panose="020B0604020202020204" pitchFamily="34" charset="0"/>
        <a:buChar char="►"/>
        <a:defRPr lang="en-US" sz="2000" kern="1200" baseline="0" dirty="0" smtClean="0">
          <a:solidFill>
            <a:schemeClr val="tx1"/>
          </a:solidFill>
          <a:latin typeface="Calibri" panose="020F0502020204030204" pitchFamily="34" charset="0"/>
          <a:ea typeface="+mn-ea"/>
          <a:cs typeface="Calibri" panose="020F0502020204030204" pitchFamily="34" charset="0"/>
        </a:defRPr>
      </a:lvl1pPr>
      <a:lvl2pPr marL="566928" indent="-284163" algn="l" defTabSz="457200" rtl="0" eaLnBrk="1" latinLnBrk="0" hangingPunct="1">
        <a:spcBef>
          <a:spcPts val="0"/>
        </a:spcBef>
        <a:buClr>
          <a:srgbClr val="BF5700"/>
        </a:buClr>
        <a:buSzPct val="80000"/>
        <a:buFont typeface="Arial" panose="020B0604020202020204" pitchFamily="34" charset="0"/>
        <a:buChar char="►"/>
        <a:defRPr sz="2000" kern="1200">
          <a:solidFill>
            <a:schemeClr val="tx1"/>
          </a:solidFill>
          <a:latin typeface="Calibri" panose="020F0502020204030204" pitchFamily="34" charset="0"/>
          <a:ea typeface="+mn-ea"/>
          <a:cs typeface="Calibri" panose="020F0502020204030204" pitchFamily="34" charset="0"/>
        </a:defRPr>
      </a:lvl2pPr>
      <a:lvl3pPr marL="566928" indent="237744" algn="l" defTabSz="457200" rtl="0" eaLnBrk="1" latinLnBrk="0" hangingPunct="1">
        <a:spcBef>
          <a:spcPts val="0"/>
        </a:spcBef>
        <a:buClr>
          <a:srgbClr val="BF5700"/>
        </a:buClr>
        <a:buFont typeface="Arial" panose="020B0604020202020204" pitchFamily="34" charset="0"/>
        <a:buChar char="●"/>
        <a:defRPr sz="2000" kern="1200">
          <a:solidFill>
            <a:schemeClr val="tx1"/>
          </a:solidFill>
          <a:latin typeface="Calibri" panose="020F0502020204030204" pitchFamily="34" charset="0"/>
          <a:ea typeface="+mn-ea"/>
          <a:cs typeface="Calibri" panose="020F0502020204030204" pitchFamily="34" charset="0"/>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2880">
          <p15:clr>
            <a:srgbClr val="F26B43"/>
          </p15:clr>
        </p15:guide>
        <p15:guide id="5" orient="horz" pos="2892">
          <p15:clr>
            <a:srgbClr val="F26B43"/>
          </p15:clr>
        </p15:guide>
        <p15:guide id="8" pos="96">
          <p15:clr>
            <a:srgbClr val="F26B43"/>
          </p15:clr>
        </p15:guide>
        <p15:guide id="9" pos="5664">
          <p15:clr>
            <a:srgbClr val="F26B43"/>
          </p15:clr>
        </p15:guide>
        <p15:guide id="10" orient="horz" pos="1620">
          <p15:clr>
            <a:srgbClr val="F26B43"/>
          </p15:clr>
        </p15:guide>
        <p15:guide id="11" orient="horz" pos="2556">
          <p15:clr>
            <a:srgbClr val="F26B43"/>
          </p15:clr>
        </p15:guide>
        <p15:guide id="12" orient="horz" pos="3180">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3" name="Title 1"/>
          <p:cNvSpPr>
            <a:spLocks noGrp="1"/>
          </p:cNvSpPr>
          <p:nvPr>
            <p:ph type="title"/>
          </p:nvPr>
        </p:nvSpPr>
        <p:spPr>
          <a:xfrm>
            <a:off x="163106" y="54000"/>
            <a:ext cx="2191563" cy="1243172"/>
          </a:xfrm>
          <a:prstGeom prst="rect">
            <a:avLst/>
          </a:prstGeom>
        </p:spPr>
        <p:txBody>
          <a:bodyPr vert="horz" lIns="91440" tIns="45720" rIns="91440" bIns="45720" rtlCol="0" anchor="t">
            <a:noAutofit/>
          </a:bodyPr>
          <a:lstStyle/>
          <a:p>
            <a:r>
              <a:rPr lang="en-US" dirty="0"/>
              <a:t>Click to add title</a:t>
            </a:r>
          </a:p>
        </p:txBody>
      </p:sp>
      <p:sp>
        <p:nvSpPr>
          <p:cNvPr id="7" name="Rectangle 6"/>
          <p:cNvSpPr>
            <a:spLocks noChangeArrowheads="1"/>
          </p:cNvSpPr>
          <p:nvPr userDrawn="1"/>
        </p:nvSpPr>
        <p:spPr bwMode="auto">
          <a:xfrm>
            <a:off x="0" y="0"/>
            <a:ext cx="2520951" cy="5143500"/>
          </a:xfrm>
          <a:prstGeom prst="rect">
            <a:avLst/>
          </a:prstGeom>
          <a:solidFill>
            <a:srgbClr val="0F2C52"/>
          </a:solidFill>
          <a:ln w="9525">
            <a:noFill/>
            <a:round/>
            <a:headEnd type="none" w="sm" len="sm"/>
            <a:tailEnd type="none" w="sm" len="sm"/>
          </a:ln>
        </p:spPr>
        <p:txBody>
          <a:bodyPr>
            <a:prstTxWarp prst="textNoShape">
              <a:avLst/>
            </a:prstTxWarp>
          </a:bodyPr>
          <a:lstStyle/>
          <a:p>
            <a:pPr>
              <a:defRPr/>
            </a:pPr>
            <a:endParaRPr lang="en-US" dirty="0">
              <a:latin typeface="Bookman Old Style" pitchFamily="-84" charset="0"/>
              <a:ea typeface="ＭＳ Ｐゴシック" pitchFamily="-84" charset="-128"/>
              <a:cs typeface="ＭＳ Ｐゴシック" pitchFamily="-84" charset="-128"/>
            </a:endParaRPr>
          </a:p>
        </p:txBody>
      </p:sp>
      <p:sp>
        <p:nvSpPr>
          <p:cNvPr id="9" name="Slide Number Placeholder 1"/>
          <p:cNvSpPr txBox="1">
            <a:spLocks/>
          </p:cNvSpPr>
          <p:nvPr userDrawn="1"/>
        </p:nvSpPr>
        <p:spPr>
          <a:xfrm>
            <a:off x="8453120" y="4790281"/>
            <a:ext cx="554353" cy="273844"/>
          </a:xfrm>
          <a:prstGeom prst="rect">
            <a:avLst/>
          </a:prstGeom>
        </p:spPr>
        <p:txBody>
          <a:bodyPr lIns="0" tIns="0" rIns="0" bIns="0" anchor="b"/>
          <a:lstStyle>
            <a:defPPr>
              <a:defRPr lang="en-US"/>
            </a:defPPr>
            <a:lvl1pPr marL="0" algn="r"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52829787-D675-D94B-A2C7-829D4562C484}"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custDataLst>
      <p:tags r:id="rId14"/>
    </p:custDataLst>
    <p:extLst>
      <p:ext uri="{BB962C8B-B14F-4D97-AF65-F5344CB8AC3E}">
        <p14:creationId xmlns:p14="http://schemas.microsoft.com/office/powerpoint/2010/main" val="1871402258"/>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5" r:id="rId3"/>
    <p:sldLayoutId id="2147483719" r:id="rId4"/>
    <p:sldLayoutId id="2147483740" r:id="rId5"/>
    <p:sldLayoutId id="2147483732" r:id="rId6"/>
    <p:sldLayoutId id="2147483736" r:id="rId7"/>
    <p:sldLayoutId id="2147483717" r:id="rId8"/>
    <p:sldLayoutId id="2147483721" r:id="rId9"/>
    <p:sldLayoutId id="2147483787" r:id="rId10"/>
    <p:sldLayoutId id="2147483789" r:id="rId11"/>
    <p:sldLayoutId id="2147483788" r:id="rId12"/>
  </p:sldLayoutIdLst>
  <p:hf sldNum="0" hdr="0" ftr="0" dt="0"/>
  <p:txStyles>
    <p:titleStyle>
      <a:lvl1pPr algn="l" defTabSz="457200" rtl="0" eaLnBrk="1" latinLnBrk="0" hangingPunct="1">
        <a:spcBef>
          <a:spcPct val="0"/>
        </a:spcBef>
        <a:buNone/>
        <a:defRPr sz="2400" kern="1200">
          <a:solidFill>
            <a:srgbClr val="FFFFFF"/>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6.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hyperlink" Target="https://doi.org/10.3886/ICPSR36231.v36" TargetMode="External"/><Relationship Id="rId1" Type="http://schemas.openxmlformats.org/officeDocument/2006/relationships/slideLayout" Target="../slideLayouts/slideLayout6.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hyperlink" Target="https://doi.org/10.3886/ICPSR36231.v36" TargetMode="External"/><Relationship Id="rId2" Type="http://schemas.openxmlformats.org/officeDocument/2006/relationships/image" Target="../media/image11.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hyperlink" Target="https://doi.org/10.3886/ICPSR36231.v36" TargetMode="External"/><Relationship Id="rId2" Type="http://schemas.openxmlformats.org/officeDocument/2006/relationships/image" Target="../media/image12.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hyperlink" Target="https://doi.org/10.3886/ICPSR36231.v36" TargetMode="External"/><Relationship Id="rId1" Type="http://schemas.openxmlformats.org/officeDocument/2006/relationships/slideLayout" Target="../slideLayouts/slideLayout6.xml"/><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hyperlink" Target="https://doi.org/10.3886/ICPSR36231.v36" TargetMode="External"/><Relationship Id="rId2" Type="http://schemas.openxmlformats.org/officeDocument/2006/relationships/hyperlink" Target="https://www.cdc.gov/tobacco/data_statistics/fact_sheets/tobacco_industry/hookahs/index.htm.%20Accessed%2008/01/2024" TargetMode="Externa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5.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8.png"/><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5.png"/><Relationship Id="rId1" Type="http://schemas.openxmlformats.org/officeDocument/2006/relationships/slideLayout" Target="../slideLayouts/slideLayout6.xml"/><Relationship Id="rId4" Type="http://schemas.openxmlformats.org/officeDocument/2006/relationships/hyperlink" Target="https://doi.org/10.3886/ICPSR36231.v36"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BAAF7CD-8E95-4018-847D-24BAD5C89393}"/>
              </a:ext>
            </a:extLst>
          </p:cNvPr>
          <p:cNvSpPr txBox="1">
            <a:spLocks/>
          </p:cNvSpPr>
          <p:nvPr/>
        </p:nvSpPr>
        <p:spPr>
          <a:xfrm>
            <a:off x="228019" y="252386"/>
            <a:ext cx="8576628" cy="1101329"/>
          </a:xfrm>
          <a:prstGeom prst="rect">
            <a:avLst/>
          </a:prstGeom>
        </p:spPr>
        <p:txBody>
          <a:bodyPr>
            <a:normAutofit fontScale="90000" lnSpcReduction="20000"/>
          </a:bodyPr>
          <a:lstStyle>
            <a:lvl1pPr algn="l" defTabSz="457200" rtl="0" eaLnBrk="1" latinLnBrk="0" hangingPunct="1">
              <a:spcBef>
                <a:spcPct val="0"/>
              </a:spcBef>
              <a:buNone/>
              <a:defRPr sz="2400" kern="1200">
                <a:solidFill>
                  <a:srgbClr val="FFFFFF"/>
                </a:solidFill>
                <a:latin typeface="+mj-lt"/>
                <a:ea typeface="+mj-ea"/>
                <a:cs typeface="+mj-cs"/>
              </a:defRPr>
            </a:lvl1pPr>
          </a:lstStyle>
          <a:p>
            <a:pPr algn="ctr"/>
            <a:r>
              <a:rPr lang="en-US" sz="3200" b="1" dirty="0">
                <a:latin typeface="Arial" panose="020B0604020202020204" pitchFamily="34" charset="0"/>
                <a:ea typeface="Calibri" panose="020F0502020204030204" pitchFamily="34" charset="0"/>
                <a:cs typeface="Times New Roman" panose="02020603050405020304" pitchFamily="18" charset="0"/>
              </a:rPr>
              <a:t>Implementing weighted interval censoring survival analysis on tobacco regulatory science</a:t>
            </a:r>
            <a:br>
              <a:rPr lang="en-US" dirty="0"/>
            </a:br>
            <a:endParaRPr lang="en-US" dirty="0"/>
          </a:p>
        </p:txBody>
      </p:sp>
      <p:sp>
        <p:nvSpPr>
          <p:cNvPr id="6" name="TextBox 5">
            <a:extLst>
              <a:ext uri="{FF2B5EF4-FFF2-40B4-BE49-F238E27FC236}">
                <a16:creationId xmlns:a16="http://schemas.microsoft.com/office/drawing/2014/main" id="{B58C2096-7A45-4F85-83D9-694881AE4012}"/>
              </a:ext>
            </a:extLst>
          </p:cNvPr>
          <p:cNvSpPr txBox="1"/>
          <p:nvPr/>
        </p:nvSpPr>
        <p:spPr>
          <a:xfrm>
            <a:off x="2286000" y="2398877"/>
            <a:ext cx="4572000" cy="369332"/>
          </a:xfrm>
          <a:prstGeom prst="rect">
            <a:avLst/>
          </a:prstGeom>
          <a:noFill/>
        </p:spPr>
        <p:txBody>
          <a:bodyPr wrap="square">
            <a:spAutoFit/>
          </a:bodyPr>
          <a:lstStyle/>
          <a:p>
            <a:r>
              <a:rPr lang="es-CO" sz="1800" i="1" dirty="0">
                <a:effectLst/>
                <a:latin typeface="Arial" panose="020B0604020202020204" pitchFamily="34" charset="0"/>
                <a:ea typeface="Times New Roman" panose="02020603050405020304" pitchFamily="18" charset="0"/>
              </a:rPr>
              <a:t>,</a:t>
            </a:r>
            <a:endParaRPr lang="en-US" dirty="0"/>
          </a:p>
        </p:txBody>
      </p:sp>
      <p:sp>
        <p:nvSpPr>
          <p:cNvPr id="7" name="Subtitle 2">
            <a:extLst>
              <a:ext uri="{FF2B5EF4-FFF2-40B4-BE49-F238E27FC236}">
                <a16:creationId xmlns:a16="http://schemas.microsoft.com/office/drawing/2014/main" id="{9AA76127-250E-42BD-B39E-92B8DBFB7D8E}"/>
              </a:ext>
            </a:extLst>
          </p:cNvPr>
          <p:cNvSpPr txBox="1">
            <a:spLocks/>
          </p:cNvSpPr>
          <p:nvPr/>
        </p:nvSpPr>
        <p:spPr>
          <a:xfrm>
            <a:off x="228019" y="1092425"/>
            <a:ext cx="8687961" cy="2581359"/>
          </a:xfrm>
          <a:prstGeom prst="rect">
            <a:avLst/>
          </a:prstGeom>
        </p:spPr>
        <p:txBody>
          <a:bodyPr>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lnSpc>
                <a:spcPct val="170000"/>
              </a:lnSpc>
              <a:spcBef>
                <a:spcPts val="300"/>
              </a:spcBef>
              <a:spcAft>
                <a:spcPts val="300"/>
              </a:spcAft>
              <a:buNone/>
            </a:pPr>
            <a:r>
              <a:rPr lang="es-CO" sz="1500" u="sng" dirty="0">
                <a:solidFill>
                  <a:schemeClr val="bg1"/>
                </a:solidFill>
                <a:latin typeface="Arial" panose="020B0604020202020204" pitchFamily="34" charset="0"/>
                <a:ea typeface="Times New Roman" panose="02020603050405020304" pitchFamily="18" charset="0"/>
                <a:cs typeface="Arial" panose="020B0604020202020204" pitchFamily="34" charset="0"/>
              </a:rPr>
              <a:t>Adriana </a:t>
            </a:r>
            <a:r>
              <a:rPr lang="es-CO" sz="1500" i="1" u="sng" dirty="0">
                <a:solidFill>
                  <a:schemeClr val="bg1"/>
                </a:solidFill>
                <a:latin typeface="Arial" panose="020B0604020202020204" pitchFamily="34" charset="0"/>
                <a:ea typeface="Times New Roman" panose="02020603050405020304" pitchFamily="18" charset="0"/>
                <a:cs typeface="Arial" panose="020B0604020202020204" pitchFamily="34" charset="0"/>
              </a:rPr>
              <a:t>Pérez</a:t>
            </a:r>
            <a:r>
              <a:rPr lang="es-CO" sz="1500" dirty="0">
                <a:solidFill>
                  <a:schemeClr val="bg1"/>
                </a:solidFill>
                <a:latin typeface="Arial" panose="020B0604020202020204" pitchFamily="34" charset="0"/>
                <a:ea typeface="Times New Roman" panose="02020603050405020304" pitchFamily="18" charset="0"/>
                <a:cs typeface="Arial" panose="020B0604020202020204" pitchFamily="34" charset="0"/>
              </a:rPr>
              <a:t>,</a:t>
            </a:r>
            <a:r>
              <a:rPr lang="es-CO" sz="1500" i="1" dirty="0">
                <a:solidFill>
                  <a:schemeClr val="bg1"/>
                </a:solidFill>
                <a:latin typeface="Arial" panose="020B0604020202020204" pitchFamily="34" charset="0"/>
                <a:ea typeface="Times New Roman" panose="02020603050405020304" pitchFamily="18" charset="0"/>
                <a:cs typeface="Arial" panose="020B0604020202020204" pitchFamily="34" charset="0"/>
              </a:rPr>
              <a:t> </a:t>
            </a:r>
            <a:r>
              <a:rPr lang="es-CO" sz="1500" dirty="0">
                <a:solidFill>
                  <a:schemeClr val="bg1"/>
                </a:solidFill>
                <a:latin typeface="Arial" panose="020B0604020202020204" pitchFamily="34" charset="0"/>
                <a:ea typeface="Times New Roman" panose="02020603050405020304" pitchFamily="18" charset="0"/>
                <a:cs typeface="Arial" panose="020B0604020202020204" pitchFamily="34" charset="0"/>
              </a:rPr>
              <a:t>Sarah </a:t>
            </a:r>
            <a:r>
              <a:rPr lang="es-CO" sz="1500" i="1" dirty="0">
                <a:solidFill>
                  <a:schemeClr val="bg1"/>
                </a:solidFill>
                <a:latin typeface="Arial" panose="020B0604020202020204" pitchFamily="34" charset="0"/>
                <a:ea typeface="Times New Roman" panose="02020603050405020304" pitchFamily="18" charset="0"/>
                <a:cs typeface="Arial" panose="020B0604020202020204" pitchFamily="34" charset="0"/>
              </a:rPr>
              <a:t>Valencia</a:t>
            </a:r>
            <a:r>
              <a:rPr lang="es-CO" sz="1500" dirty="0">
                <a:solidFill>
                  <a:schemeClr val="bg1"/>
                </a:solidFill>
                <a:latin typeface="Arial" panose="020B0604020202020204" pitchFamily="34" charset="0"/>
                <a:cs typeface="Arial" panose="020B0604020202020204" pitchFamily="34" charset="0"/>
              </a:rPr>
              <a:t>, </a:t>
            </a:r>
            <a:r>
              <a:rPr lang="es-CO" sz="1500" i="1" dirty="0">
                <a:solidFill>
                  <a:schemeClr val="bg1"/>
                </a:solidFill>
                <a:latin typeface="Arial" panose="020B0604020202020204" pitchFamily="34" charset="0"/>
                <a:ea typeface="Times New Roman" panose="02020603050405020304" pitchFamily="18" charset="0"/>
                <a:cs typeface="Arial" panose="020B0604020202020204" pitchFamily="34" charset="0"/>
              </a:rPr>
              <a:t>Pushan P. Jani, Melissa B. Harrell</a:t>
            </a:r>
            <a:endParaRPr lang="en-US" sz="1500" dirty="0">
              <a:solidFill>
                <a:schemeClr val="bg1"/>
              </a:solidFill>
              <a:latin typeface="Arial" panose="020B0604020202020204" pitchFamily="34" charset="0"/>
              <a:ea typeface="Times New Roman" panose="02020603050405020304" pitchFamily="18" charset="0"/>
              <a:cs typeface="Arial" panose="020B0604020202020204" pitchFamily="34" charset="0"/>
            </a:endParaRPr>
          </a:p>
          <a:p>
            <a:pPr marL="0" indent="0" algn="ctr">
              <a:lnSpc>
                <a:spcPct val="170000"/>
              </a:lnSpc>
              <a:spcBef>
                <a:spcPts val="300"/>
              </a:spcBef>
              <a:spcAft>
                <a:spcPts val="300"/>
              </a:spcAft>
              <a:buNone/>
            </a:pPr>
            <a:r>
              <a:rPr lang="en-GB" sz="1500" dirty="0">
                <a:solidFill>
                  <a:schemeClr val="bg1"/>
                </a:solidFill>
                <a:latin typeface="Arial" panose="020B0604020202020204" pitchFamily="34" charset="0"/>
                <a:ea typeface="Times New Roman" panose="02020603050405020304" pitchFamily="18" charset="0"/>
                <a:cs typeface="Arial" panose="020B0604020202020204" pitchFamily="34" charset="0"/>
              </a:rPr>
              <a:t>Department of Biostatistics and Data Science</a:t>
            </a:r>
          </a:p>
          <a:p>
            <a:pPr marL="0" indent="0" algn="ctr">
              <a:lnSpc>
                <a:spcPct val="170000"/>
              </a:lnSpc>
              <a:spcBef>
                <a:spcPts val="300"/>
              </a:spcBef>
              <a:spcAft>
                <a:spcPts val="300"/>
              </a:spcAft>
              <a:buNone/>
            </a:pPr>
            <a:r>
              <a:rPr lang="en-GB" sz="1500" dirty="0">
                <a:solidFill>
                  <a:schemeClr val="bg1"/>
                </a:solidFill>
                <a:latin typeface="Arial" panose="020B0604020202020204" pitchFamily="34" charset="0"/>
                <a:ea typeface="Times New Roman" panose="02020603050405020304" pitchFamily="18" charset="0"/>
                <a:cs typeface="Arial" panose="020B0604020202020204" pitchFamily="34" charset="0"/>
              </a:rPr>
              <a:t>The University of Texas Health Science </a:t>
            </a:r>
            <a:r>
              <a:rPr lang="en-GB" sz="1500" dirty="0">
                <a:solidFill>
                  <a:schemeClr val="bg1"/>
                </a:solidFill>
                <a:latin typeface="Arial" panose="020B0604020202020204" pitchFamily="34" charset="0"/>
                <a:cs typeface="Arial" panose="020B0604020202020204" pitchFamily="34" charset="0"/>
              </a:rPr>
              <a:t>Center at Houston, School of Public Health, Austin, TX, USA </a:t>
            </a:r>
          </a:p>
          <a:p>
            <a:pPr marL="0" indent="0" algn="ctr">
              <a:lnSpc>
                <a:spcPct val="170000"/>
              </a:lnSpc>
              <a:spcBef>
                <a:spcPts val="300"/>
              </a:spcBef>
              <a:spcAft>
                <a:spcPts val="300"/>
              </a:spcAft>
              <a:buNone/>
            </a:pPr>
            <a:r>
              <a:rPr lang="en-GB" sz="1500" dirty="0">
                <a:solidFill>
                  <a:schemeClr val="bg1"/>
                </a:solidFill>
                <a:latin typeface="Arial" panose="020B0604020202020204" pitchFamily="34" charset="0"/>
                <a:ea typeface="Times New Roman" panose="02020603050405020304" pitchFamily="18" charset="0"/>
                <a:cs typeface="Arial" panose="020B0604020202020204" pitchFamily="34" charset="0"/>
              </a:rPr>
              <a:t>Email: adriana.perez@uth.tmc.edu</a:t>
            </a:r>
          </a:p>
          <a:p>
            <a:pPr marL="0" indent="0" algn="ctr">
              <a:buNone/>
            </a:pPr>
            <a:r>
              <a:rPr lang="en-US" sz="1500" dirty="0">
                <a:solidFill>
                  <a:schemeClr val="bg1"/>
                </a:solidFill>
                <a:latin typeface="Arial" panose="020B0604020202020204" pitchFamily="34" charset="0"/>
                <a:cs typeface="Arial" panose="020B0604020202020204" pitchFamily="34" charset="0"/>
              </a:rPr>
              <a:t>Presented at Portland, OR, JSM 2024, Monday, August 5/2024 at 2 pm </a:t>
            </a:r>
          </a:p>
        </p:txBody>
      </p:sp>
      <p:pic>
        <p:nvPicPr>
          <p:cNvPr id="9" name="Picture 8">
            <a:extLst>
              <a:ext uri="{FF2B5EF4-FFF2-40B4-BE49-F238E27FC236}">
                <a16:creationId xmlns:a16="http://schemas.microsoft.com/office/drawing/2014/main" id="{8701481B-85F2-4242-A0BC-9A2E9A773CFE}"/>
              </a:ext>
            </a:extLst>
          </p:cNvPr>
          <p:cNvPicPr>
            <a:picLocks noChangeAspect="1"/>
          </p:cNvPicPr>
          <p:nvPr/>
        </p:nvPicPr>
        <p:blipFill>
          <a:blip r:embed="rId2"/>
          <a:stretch>
            <a:fillRect/>
          </a:stretch>
        </p:blipFill>
        <p:spPr>
          <a:xfrm>
            <a:off x="0" y="4039450"/>
            <a:ext cx="9144000" cy="1111307"/>
          </a:xfrm>
          <a:prstGeom prst="rect">
            <a:avLst/>
          </a:prstGeom>
        </p:spPr>
      </p:pic>
    </p:spTree>
    <p:extLst>
      <p:ext uri="{BB962C8B-B14F-4D97-AF65-F5344CB8AC3E}">
        <p14:creationId xmlns:p14="http://schemas.microsoft.com/office/powerpoint/2010/main" val="8636056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EDBD99-A47F-4C85-8977-9001D0FACA0F}"/>
              </a:ext>
            </a:extLst>
          </p:cNvPr>
          <p:cNvSpPr>
            <a:spLocks noGrp="1"/>
          </p:cNvSpPr>
          <p:nvPr>
            <p:ph type="title"/>
          </p:nvPr>
        </p:nvSpPr>
        <p:spPr/>
        <p:txBody>
          <a:bodyPr>
            <a:noAutofit/>
          </a:bodyPr>
          <a:lstStyle/>
          <a:p>
            <a:r>
              <a:rPr kumimoji="0" lang="en-US" sz="1800" b="0" i="0" u="none" strike="noStrike" kern="1200" cap="none" spc="0" normalizeH="0" baseline="0" noProof="0" dirty="0">
                <a:ln>
                  <a:noFill/>
                </a:ln>
                <a:solidFill>
                  <a:srgbClr val="FFFFFF"/>
                </a:solidFill>
                <a:effectLst/>
                <a:uLnTx/>
                <a:uFillTx/>
                <a:latin typeface="Arial" panose="020B0604020202020204" pitchFamily="34" charset="0"/>
                <a:ea typeface="+mj-ea"/>
                <a:cs typeface="Arial" panose="020B0604020202020204" pitchFamily="34" charset="0"/>
              </a:rPr>
              <a:t>Table 2: Race, Education &amp; Weight Categories among adults who were asthma-free, never used: cigarettes, cigars, ENDS, or smokeless tobacco at the first wave of participation in the </a:t>
            </a:r>
            <a:r>
              <a:rPr kumimoji="0" lang="en-US" sz="1800" b="0" i="0" u="none" strike="noStrike" kern="1200" cap="none" spc="0" normalizeH="0" baseline="0" noProof="0" dirty="0" err="1">
                <a:ln>
                  <a:noFill/>
                </a:ln>
                <a:solidFill>
                  <a:srgbClr val="FFFFFF"/>
                </a:solidFill>
                <a:effectLst/>
                <a:uLnTx/>
                <a:uFillTx/>
                <a:latin typeface="Arial" panose="020B0604020202020204" pitchFamily="34" charset="0"/>
                <a:ea typeface="+mj-ea"/>
                <a:cs typeface="Arial" panose="020B0604020202020204" pitchFamily="34" charset="0"/>
              </a:rPr>
              <a:t>PATH</a:t>
            </a:r>
            <a:r>
              <a:rPr kumimoji="0" lang="en-US" sz="1800" b="0" i="0" u="none" strike="noStrike" kern="1200" cap="none" spc="0" normalizeH="0" baseline="30000" noProof="0" dirty="0" err="1">
                <a:ln>
                  <a:noFill/>
                </a:ln>
                <a:solidFill>
                  <a:srgbClr val="FFFFFF"/>
                </a:solidFill>
                <a:effectLst/>
                <a:uLnTx/>
                <a:uFillTx/>
                <a:latin typeface="Arial" panose="020B0604020202020204" pitchFamily="34" charset="0"/>
                <a:ea typeface="+mj-ea"/>
                <a:cs typeface="Arial" panose="020B0604020202020204" pitchFamily="34" charset="0"/>
              </a:rPr>
              <a:t>a</a:t>
            </a:r>
            <a:r>
              <a:rPr kumimoji="0" lang="en-US" sz="1800" b="0" i="0" u="none" strike="noStrike" kern="1200" cap="none" spc="0" normalizeH="0" baseline="0" noProof="0" dirty="0">
                <a:ln>
                  <a:noFill/>
                </a:ln>
                <a:solidFill>
                  <a:srgbClr val="FFFFFF"/>
                </a:solidFill>
                <a:effectLst/>
                <a:uLnTx/>
                <a:uFillTx/>
                <a:latin typeface="Arial" panose="020B0604020202020204" pitchFamily="34" charset="0"/>
                <a:ea typeface="+mj-ea"/>
                <a:cs typeface="Arial" panose="020B0604020202020204" pitchFamily="34" charset="0"/>
              </a:rPr>
              <a:t> Study</a:t>
            </a:r>
            <a:endParaRPr lang="en-US" sz="1800" dirty="0"/>
          </a:p>
        </p:txBody>
      </p:sp>
      <p:sp>
        <p:nvSpPr>
          <p:cNvPr id="7" name="TextBox 6">
            <a:extLst>
              <a:ext uri="{FF2B5EF4-FFF2-40B4-BE49-F238E27FC236}">
                <a16:creationId xmlns:a16="http://schemas.microsoft.com/office/drawing/2014/main" id="{2C7972B3-3F10-4EF8-ADBD-68549E4C5411}"/>
              </a:ext>
            </a:extLst>
          </p:cNvPr>
          <p:cNvSpPr txBox="1"/>
          <p:nvPr/>
        </p:nvSpPr>
        <p:spPr bwMode="auto">
          <a:xfrm>
            <a:off x="75668" y="4295967"/>
            <a:ext cx="7476549" cy="928346"/>
          </a:xfrm>
          <a:prstGeom prst="rect">
            <a:avLst/>
          </a:prstGeom>
          <a:noFill/>
          <a:ln>
            <a:noFill/>
            <a:miter lim="800000"/>
            <a:headEnd/>
            <a:tailEnd/>
          </a:ln>
        </p:spPr>
        <p:txBody>
          <a:bodyPr vert="horz" wrap="square" lIns="91429" tIns="45715" rIns="91429" bIns="45715" rtlCol="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a. The restricted file received disclosure to publish: 12/06/2023-01/18/2024. United States Department of Health and Human Services. National Institutes of Health. National Institute on Drug Abuse, and United States Department of Health and Human Services. Food and Drug Administration. Center for Tobacco Products. Population Assessment of Tobacco and Health (PATH) Study [United States] Restricted-Use Files. Inter-university Consortium for Political and Social Research [distributor], 2023-05-19. </a:t>
            </a:r>
            <a:r>
              <a:rPr kumimoji="0" lang="en-US" sz="600" b="0" i="0" u="sng" strike="noStrike" kern="1200" cap="none" spc="0" normalizeH="0" baseline="0" noProof="0" dirty="0">
                <a:ln>
                  <a:noFill/>
                </a:ln>
                <a:solidFill>
                  <a:srgbClr val="0563C1"/>
                </a:solidFill>
                <a:effectLst/>
                <a:uLnTx/>
                <a:uFillTx/>
                <a:latin typeface="Arial" panose="020B0604020202020204" pitchFamily="34" charset="0"/>
                <a:ea typeface="Calibri" panose="020F0502020204030204" pitchFamily="34" charset="0"/>
                <a:cs typeface="Arial" panose="020B0604020202020204" pitchFamily="34" charset="0"/>
                <a:hlinkClick r:id="rId2"/>
              </a:rPr>
              <a:t>https://doi.org/10.3886/ICPSR36231.v36</a:t>
            </a:r>
            <a:r>
              <a:rPr kumimoji="0" lang="en-US" sz="6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b.</a:t>
            </a:r>
            <a:r>
              <a:rPr kumimoji="0" lang="en-US" sz="6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 Other included Non-Hispanic Asian, multiracial, and any other race or ethnicity not otherwise specified.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c. Highest level of education attained by participants. </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600" dirty="0">
                <a:solidFill>
                  <a:srgbClr val="000000"/>
                </a:solidFill>
                <a:latin typeface="Arial" panose="020B0604020202020204" pitchFamily="34" charset="0"/>
                <a:ea typeface="Calibri" panose="020F0502020204030204" pitchFamily="34" charset="0"/>
                <a:cs typeface="Arial" panose="020B0604020202020204" pitchFamily="34" charset="0"/>
              </a:rPr>
              <a:t>d</a:t>
            </a:r>
            <a:r>
              <a:rPr kumimoji="0" lang="en-US" sz="6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 GED: General Educational Development Test.  </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600" b="0" i="0" u="none" strike="noStrike" dirty="0">
                <a:solidFill>
                  <a:srgbClr val="000000"/>
                </a:solidFill>
                <a:effectLst/>
                <a:latin typeface="Arial" panose="020B0604020202020204" pitchFamily="34" charset="0"/>
                <a:cs typeface="Arial" panose="020B0604020202020204" pitchFamily="34" charset="0"/>
              </a:rPr>
              <a:t>e. Adult body mass index (BMI) was calculated as weight in kilograms divided by height in meters squared. Adults with a BMI score less than 18.5 were classified as underweight, 18.5 to 25 as healthy weight, 25 to 30 as overweight, 30 to 35 as obesity class 1, and greater than 35 as obesity class 2.</a:t>
            </a:r>
            <a:endParaRPr kumimoji="0" lang="en-US" sz="6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endParaRPr>
          </a:p>
        </p:txBody>
      </p:sp>
      <p:pic>
        <p:nvPicPr>
          <p:cNvPr id="13" name="Picture 12">
            <a:extLst>
              <a:ext uri="{FF2B5EF4-FFF2-40B4-BE49-F238E27FC236}">
                <a16:creationId xmlns:a16="http://schemas.microsoft.com/office/drawing/2014/main" id="{19A382F9-D380-44B3-8408-B7B7D0769C2C}"/>
              </a:ext>
            </a:extLst>
          </p:cNvPr>
          <p:cNvPicPr>
            <a:picLocks noChangeAspect="1"/>
          </p:cNvPicPr>
          <p:nvPr/>
        </p:nvPicPr>
        <p:blipFill>
          <a:blip r:embed="rId3"/>
          <a:stretch>
            <a:fillRect/>
          </a:stretch>
        </p:blipFill>
        <p:spPr>
          <a:xfrm>
            <a:off x="75669" y="970389"/>
            <a:ext cx="8704916" cy="3390595"/>
          </a:xfrm>
          <a:prstGeom prst="rect">
            <a:avLst/>
          </a:prstGeom>
        </p:spPr>
      </p:pic>
      <p:pic>
        <p:nvPicPr>
          <p:cNvPr id="14" name="Picture 13">
            <a:extLst>
              <a:ext uri="{FF2B5EF4-FFF2-40B4-BE49-F238E27FC236}">
                <a16:creationId xmlns:a16="http://schemas.microsoft.com/office/drawing/2014/main" id="{45826A1A-2E5E-48BC-9BD1-91D101938186}"/>
              </a:ext>
            </a:extLst>
          </p:cNvPr>
          <p:cNvPicPr>
            <a:picLocks noChangeAspect="1"/>
          </p:cNvPicPr>
          <p:nvPr/>
        </p:nvPicPr>
        <p:blipFill>
          <a:blip r:embed="rId4"/>
          <a:stretch>
            <a:fillRect/>
          </a:stretch>
        </p:blipFill>
        <p:spPr>
          <a:xfrm>
            <a:off x="7541200" y="4406920"/>
            <a:ext cx="1466274" cy="353220"/>
          </a:xfrm>
          <a:prstGeom prst="rect">
            <a:avLst/>
          </a:prstGeom>
        </p:spPr>
      </p:pic>
    </p:spTree>
    <p:extLst>
      <p:ext uri="{BB962C8B-B14F-4D97-AF65-F5344CB8AC3E}">
        <p14:creationId xmlns:p14="http://schemas.microsoft.com/office/powerpoint/2010/main" val="19217970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E6ABFD-6627-420F-9703-4D6657A2D462}"/>
              </a:ext>
            </a:extLst>
          </p:cNvPr>
          <p:cNvSpPr>
            <a:spLocks noGrp="1"/>
          </p:cNvSpPr>
          <p:nvPr>
            <p:ph type="title"/>
          </p:nvPr>
        </p:nvSpPr>
        <p:spPr/>
        <p:txBody>
          <a:bodyPr>
            <a:noAutofit/>
          </a:bodyPr>
          <a:lstStyle/>
          <a:p>
            <a:r>
              <a:rPr kumimoji="0" lang="en-US" sz="1900" b="0" i="0" u="none" strike="noStrike" kern="1200" cap="none" spc="0" normalizeH="0" baseline="0" noProof="0" dirty="0">
                <a:ln>
                  <a:noFill/>
                </a:ln>
                <a:solidFill>
                  <a:srgbClr val="FFFFFF"/>
                </a:solidFill>
                <a:effectLst/>
                <a:uLnTx/>
                <a:uFillTx/>
                <a:latin typeface="Arial" panose="020B0604020202020204" pitchFamily="34" charset="0"/>
                <a:ea typeface="+mj-ea"/>
                <a:cs typeface="Arial" panose="020B0604020202020204" pitchFamily="34" charset="0"/>
              </a:rPr>
              <a:t>Table </a:t>
            </a:r>
            <a:r>
              <a:rPr lang="en-US" sz="1900" dirty="0">
                <a:solidFill>
                  <a:srgbClr val="FFFFFF"/>
                </a:solidFill>
                <a:latin typeface="Arial" panose="020B0604020202020204" pitchFamily="34" charset="0"/>
                <a:cs typeface="Arial" panose="020B0604020202020204" pitchFamily="34" charset="0"/>
              </a:rPr>
              <a:t>3</a:t>
            </a:r>
            <a:r>
              <a:rPr kumimoji="0" lang="en-US" sz="1900" b="0" i="0" u="none" strike="noStrike" kern="1200" cap="none" spc="0" normalizeH="0" baseline="0" noProof="0" dirty="0">
                <a:ln>
                  <a:noFill/>
                </a:ln>
                <a:solidFill>
                  <a:srgbClr val="FFFFFF"/>
                </a:solidFill>
                <a:effectLst/>
                <a:uLnTx/>
                <a:uFillTx/>
                <a:latin typeface="Arial" panose="020B0604020202020204" pitchFamily="34" charset="0"/>
                <a:ea typeface="+mj-ea"/>
                <a:cs typeface="Arial" panose="020B0604020202020204" pitchFamily="34" charset="0"/>
              </a:rPr>
              <a:t>: </a:t>
            </a:r>
            <a:r>
              <a:rPr lang="en-US" sz="1900" dirty="0">
                <a:solidFill>
                  <a:srgbClr val="FFFFFF"/>
                </a:solidFill>
                <a:latin typeface="Arial" panose="020B0604020202020204" pitchFamily="34" charset="0"/>
                <a:cs typeface="Arial" panose="020B0604020202020204" pitchFamily="34" charset="0"/>
              </a:rPr>
              <a:t>H</a:t>
            </a:r>
            <a:r>
              <a:rPr kumimoji="0" lang="en-US" sz="1900" b="0" i="0" u="none" strike="noStrike" kern="1200" cap="none" spc="0" normalizeH="0" baseline="0" noProof="0" dirty="0" err="1">
                <a:ln>
                  <a:noFill/>
                </a:ln>
                <a:solidFill>
                  <a:srgbClr val="FFFFFF"/>
                </a:solidFill>
                <a:effectLst/>
                <a:uLnTx/>
                <a:uFillTx/>
                <a:latin typeface="Arial" panose="020B0604020202020204" pitchFamily="34" charset="0"/>
                <a:ea typeface="+mj-ea"/>
                <a:cs typeface="Arial" panose="020B0604020202020204" pitchFamily="34" charset="0"/>
              </a:rPr>
              <a:t>ookah</a:t>
            </a:r>
            <a:r>
              <a:rPr kumimoji="0" lang="en-US" sz="1900" b="0" i="0" u="none" strike="noStrike" kern="1200" cap="none" spc="0" normalizeH="0" baseline="0" noProof="0" dirty="0">
                <a:ln>
                  <a:noFill/>
                </a:ln>
                <a:solidFill>
                  <a:srgbClr val="FFFFFF"/>
                </a:solidFill>
                <a:effectLst/>
                <a:uLnTx/>
                <a:uFillTx/>
                <a:latin typeface="Arial" panose="020B0604020202020204" pitchFamily="34" charset="0"/>
                <a:ea typeface="+mj-ea"/>
                <a:cs typeface="Arial" panose="020B0604020202020204" pitchFamily="34" charset="0"/>
              </a:rPr>
              <a:t> session among adults who were asthma-free, never used: cigarettes, cigars, ENDS, or smokeless tobacco at the first wave of participation in the </a:t>
            </a:r>
            <a:r>
              <a:rPr kumimoji="0" lang="en-US" sz="1900" b="0" i="0" u="none" strike="noStrike" kern="1200" cap="none" spc="0" normalizeH="0" baseline="0" noProof="0" dirty="0" err="1">
                <a:ln>
                  <a:noFill/>
                </a:ln>
                <a:solidFill>
                  <a:srgbClr val="FFFFFF"/>
                </a:solidFill>
                <a:effectLst/>
                <a:uLnTx/>
                <a:uFillTx/>
                <a:latin typeface="Arial" panose="020B0604020202020204" pitchFamily="34" charset="0"/>
                <a:ea typeface="+mj-ea"/>
                <a:cs typeface="Arial" panose="020B0604020202020204" pitchFamily="34" charset="0"/>
              </a:rPr>
              <a:t>PATH</a:t>
            </a:r>
            <a:r>
              <a:rPr kumimoji="0" lang="en-US" sz="1900" b="0" i="0" u="none" strike="noStrike" kern="1200" cap="none" spc="0" normalizeH="0" baseline="30000" noProof="0" dirty="0" err="1">
                <a:ln>
                  <a:noFill/>
                </a:ln>
                <a:solidFill>
                  <a:srgbClr val="FFFFFF"/>
                </a:solidFill>
                <a:effectLst/>
                <a:uLnTx/>
                <a:uFillTx/>
                <a:latin typeface="Arial" panose="020B0604020202020204" pitchFamily="34" charset="0"/>
                <a:ea typeface="+mj-ea"/>
                <a:cs typeface="Arial" panose="020B0604020202020204" pitchFamily="34" charset="0"/>
              </a:rPr>
              <a:t>a</a:t>
            </a:r>
            <a:r>
              <a:rPr kumimoji="0" lang="en-US" sz="1900" b="0" i="0" u="none" strike="noStrike" kern="1200" cap="none" spc="0" normalizeH="0" baseline="0" noProof="0" dirty="0">
                <a:ln>
                  <a:noFill/>
                </a:ln>
                <a:solidFill>
                  <a:srgbClr val="FFFFFF"/>
                </a:solidFill>
                <a:effectLst/>
                <a:uLnTx/>
                <a:uFillTx/>
                <a:latin typeface="Arial" panose="020B0604020202020204" pitchFamily="34" charset="0"/>
                <a:ea typeface="+mj-ea"/>
                <a:cs typeface="Arial" panose="020B0604020202020204" pitchFamily="34" charset="0"/>
              </a:rPr>
              <a:t> Study</a:t>
            </a:r>
            <a:endParaRPr lang="en-US" sz="1900" dirty="0"/>
          </a:p>
        </p:txBody>
      </p:sp>
      <p:pic>
        <p:nvPicPr>
          <p:cNvPr id="12" name="Picture 11">
            <a:extLst>
              <a:ext uri="{FF2B5EF4-FFF2-40B4-BE49-F238E27FC236}">
                <a16:creationId xmlns:a16="http://schemas.microsoft.com/office/drawing/2014/main" id="{1DF4388C-1383-40BC-92EC-AFD81DF696F0}"/>
              </a:ext>
            </a:extLst>
          </p:cNvPr>
          <p:cNvPicPr>
            <a:picLocks noChangeAspect="1"/>
          </p:cNvPicPr>
          <p:nvPr/>
        </p:nvPicPr>
        <p:blipFill>
          <a:blip r:embed="rId2"/>
          <a:stretch>
            <a:fillRect/>
          </a:stretch>
        </p:blipFill>
        <p:spPr>
          <a:xfrm>
            <a:off x="51043" y="1084263"/>
            <a:ext cx="8956431" cy="2907445"/>
          </a:xfrm>
          <a:prstGeom prst="rect">
            <a:avLst/>
          </a:prstGeom>
        </p:spPr>
      </p:pic>
      <p:sp>
        <p:nvSpPr>
          <p:cNvPr id="7" name="TextBox 6">
            <a:extLst>
              <a:ext uri="{FF2B5EF4-FFF2-40B4-BE49-F238E27FC236}">
                <a16:creationId xmlns:a16="http://schemas.microsoft.com/office/drawing/2014/main" id="{10188879-1671-4652-B76E-7D266CC6A62A}"/>
              </a:ext>
            </a:extLst>
          </p:cNvPr>
          <p:cNvSpPr txBox="1"/>
          <p:nvPr/>
        </p:nvSpPr>
        <p:spPr bwMode="auto">
          <a:xfrm>
            <a:off x="95495" y="3896146"/>
            <a:ext cx="8477895" cy="1057862"/>
          </a:xfrm>
          <a:prstGeom prst="rect">
            <a:avLst/>
          </a:prstGeom>
          <a:noFill/>
          <a:ln>
            <a:noFill/>
            <a:miter lim="800000"/>
            <a:headEnd/>
            <a:tailEnd/>
          </a:ln>
        </p:spPr>
        <p:txBody>
          <a:bodyPr vert="horz" wrap="square" lIns="91429" tIns="45715" rIns="91429" bIns="45715" rtlCol="0">
            <a:normAutofit fontScale="25000" lnSpcReduction="20000"/>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a. The restricted file received disclosure to publish: 12/06/2023-01/18/2024. United States Department of Health and Human Services. National Institutes of Health. National Institute on Drug Abuse, and United States Department of Health and Human Services. Food and Drug Administration. Center for Tobacco Products. Population Assessment of Tobacco and Health (PATH) Study [United States] Restricted-Use Files. Inter-university Consortium for Political and Social Research [distributor], 2023-05-19. </a:t>
            </a:r>
            <a:r>
              <a:rPr kumimoji="0" lang="en-US" sz="4400" b="0" i="0" u="sng" strike="noStrike" kern="1200" cap="none" spc="0" normalizeH="0" baseline="0" noProof="0" dirty="0">
                <a:ln>
                  <a:noFill/>
                </a:ln>
                <a:solidFill>
                  <a:srgbClr val="0563C1"/>
                </a:solidFill>
                <a:effectLst/>
                <a:uLnTx/>
                <a:uFillTx/>
                <a:latin typeface="Arial" panose="020B0604020202020204" pitchFamily="34" charset="0"/>
                <a:ea typeface="Calibri" panose="020F0502020204030204" pitchFamily="34" charset="0"/>
                <a:cs typeface="Arial" panose="020B0604020202020204" pitchFamily="34" charset="0"/>
                <a:hlinkClick r:id="rId3"/>
              </a:rPr>
              <a:t>https://doi.org/10.3886/ICPSR36231.v36</a:t>
            </a:r>
            <a:r>
              <a:rPr kumimoji="0" lang="en-US" sz="44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44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b.</a:t>
            </a:r>
            <a:r>
              <a:rPr kumimoji="0" lang="en-US" sz="44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 Other included non-Hispanic Asian, multiracial, and any other race or ethnicity not otherwise specified.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7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1123146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CC9B1C9-0206-4AEF-A1CB-E15C616EBF63}"/>
              </a:ext>
            </a:extLst>
          </p:cNvPr>
          <p:cNvPicPr>
            <a:picLocks noChangeAspect="1"/>
          </p:cNvPicPr>
          <p:nvPr/>
        </p:nvPicPr>
        <p:blipFill>
          <a:blip r:embed="rId2"/>
          <a:stretch>
            <a:fillRect/>
          </a:stretch>
        </p:blipFill>
        <p:spPr>
          <a:xfrm>
            <a:off x="81455" y="1057375"/>
            <a:ext cx="8993876" cy="3028750"/>
          </a:xfrm>
          <a:prstGeom prst="rect">
            <a:avLst/>
          </a:prstGeom>
        </p:spPr>
      </p:pic>
      <p:sp>
        <p:nvSpPr>
          <p:cNvPr id="2" name="Title 1">
            <a:extLst>
              <a:ext uri="{FF2B5EF4-FFF2-40B4-BE49-F238E27FC236}">
                <a16:creationId xmlns:a16="http://schemas.microsoft.com/office/drawing/2014/main" id="{33FE9C1D-DCA8-40EE-BDB6-4D1B207D0D3D}"/>
              </a:ext>
            </a:extLst>
          </p:cNvPr>
          <p:cNvSpPr>
            <a:spLocks noGrp="1"/>
          </p:cNvSpPr>
          <p:nvPr>
            <p:ph type="title"/>
          </p:nvPr>
        </p:nvSpPr>
        <p:spPr/>
        <p:txBody>
          <a:bodyPr>
            <a:noAutofit/>
          </a:bodyPr>
          <a:lstStyle/>
          <a:p>
            <a:r>
              <a:rPr kumimoji="0" lang="en-US" sz="1800" b="0" i="0" u="none" strike="noStrike" kern="1200" cap="none" spc="0" normalizeH="0" baseline="0" noProof="0" dirty="0">
                <a:ln>
                  <a:noFill/>
                </a:ln>
                <a:solidFill>
                  <a:srgbClr val="FFFFFF"/>
                </a:solidFill>
                <a:effectLst/>
                <a:uLnTx/>
                <a:uFillTx/>
                <a:latin typeface="Arial" panose="020B0604020202020204" pitchFamily="34" charset="0"/>
                <a:ea typeface="+mj-ea"/>
                <a:cs typeface="Arial" panose="020B0604020202020204" pitchFamily="34" charset="0"/>
              </a:rPr>
              <a:t>Table 5:</a:t>
            </a:r>
            <a:r>
              <a:rPr lang="en-US" sz="1800" dirty="0">
                <a:solidFill>
                  <a:srgbClr val="FFFFFF"/>
                </a:solidFill>
                <a:latin typeface="Arial" panose="020B0604020202020204" pitchFamily="34" charset="0"/>
                <a:cs typeface="Arial" panose="020B0604020202020204" pitchFamily="34" charset="0"/>
              </a:rPr>
              <a:t> Rules at home, Used Hookah in the P30D, Binge Drinking, Marijuana, </a:t>
            </a:r>
            <a:r>
              <a:rPr kumimoji="0" lang="en-US" sz="1800" b="0" i="0" u="none" strike="noStrike" kern="1200" cap="none" spc="0" normalizeH="0" baseline="0" noProof="0" dirty="0">
                <a:ln>
                  <a:noFill/>
                </a:ln>
                <a:solidFill>
                  <a:srgbClr val="FFFFFF"/>
                </a:solidFill>
                <a:effectLst/>
                <a:uLnTx/>
                <a:uFillTx/>
                <a:latin typeface="Arial" panose="020B0604020202020204" pitchFamily="34" charset="0"/>
                <a:ea typeface="+mj-ea"/>
                <a:cs typeface="Arial" panose="020B0604020202020204" pitchFamily="34" charset="0"/>
              </a:rPr>
              <a:t>among adults who were asthma-free, never used: cigarettes, cigars, ENDS, or smokeless tobacco at the first wave of participation in the </a:t>
            </a:r>
            <a:r>
              <a:rPr kumimoji="0" lang="en-US" sz="1800" b="0" i="0" u="none" strike="noStrike" kern="1200" cap="none" spc="0" normalizeH="0" baseline="0" noProof="0" dirty="0" err="1">
                <a:ln>
                  <a:noFill/>
                </a:ln>
                <a:solidFill>
                  <a:srgbClr val="FFFFFF"/>
                </a:solidFill>
                <a:effectLst/>
                <a:uLnTx/>
                <a:uFillTx/>
                <a:latin typeface="Arial" panose="020B0604020202020204" pitchFamily="34" charset="0"/>
                <a:ea typeface="+mj-ea"/>
                <a:cs typeface="Arial" panose="020B0604020202020204" pitchFamily="34" charset="0"/>
              </a:rPr>
              <a:t>PATH</a:t>
            </a:r>
            <a:r>
              <a:rPr kumimoji="0" lang="en-US" sz="1800" b="0" i="0" u="none" strike="noStrike" kern="1200" cap="none" spc="0" normalizeH="0" baseline="30000" noProof="0" dirty="0" err="1">
                <a:ln>
                  <a:noFill/>
                </a:ln>
                <a:solidFill>
                  <a:srgbClr val="FFFFFF"/>
                </a:solidFill>
                <a:effectLst/>
                <a:uLnTx/>
                <a:uFillTx/>
                <a:latin typeface="Arial" panose="020B0604020202020204" pitchFamily="34" charset="0"/>
                <a:ea typeface="+mj-ea"/>
                <a:cs typeface="Arial" panose="020B0604020202020204" pitchFamily="34" charset="0"/>
              </a:rPr>
              <a:t>a</a:t>
            </a:r>
            <a:r>
              <a:rPr kumimoji="0" lang="en-US" sz="1800" b="0" i="0" u="none" strike="noStrike" kern="1200" cap="none" spc="0" normalizeH="0" baseline="0" noProof="0" dirty="0">
                <a:ln>
                  <a:noFill/>
                </a:ln>
                <a:solidFill>
                  <a:srgbClr val="FFFFFF"/>
                </a:solidFill>
                <a:effectLst/>
                <a:uLnTx/>
                <a:uFillTx/>
                <a:latin typeface="Arial" panose="020B0604020202020204" pitchFamily="34" charset="0"/>
                <a:ea typeface="+mj-ea"/>
                <a:cs typeface="Arial" panose="020B0604020202020204" pitchFamily="34" charset="0"/>
              </a:rPr>
              <a:t> Study</a:t>
            </a:r>
            <a:endParaRPr lang="en-US" sz="1800" dirty="0"/>
          </a:p>
        </p:txBody>
      </p:sp>
      <p:sp>
        <p:nvSpPr>
          <p:cNvPr id="7" name="TextBox 6">
            <a:extLst>
              <a:ext uri="{FF2B5EF4-FFF2-40B4-BE49-F238E27FC236}">
                <a16:creationId xmlns:a16="http://schemas.microsoft.com/office/drawing/2014/main" id="{4A73AFD9-5295-4594-AFD3-743DF12C5BCD}"/>
              </a:ext>
            </a:extLst>
          </p:cNvPr>
          <p:cNvSpPr txBox="1"/>
          <p:nvPr/>
        </p:nvSpPr>
        <p:spPr bwMode="auto">
          <a:xfrm>
            <a:off x="149313" y="3958791"/>
            <a:ext cx="8477895" cy="1057862"/>
          </a:xfrm>
          <a:prstGeom prst="rect">
            <a:avLst/>
          </a:prstGeom>
          <a:noFill/>
          <a:ln>
            <a:noFill/>
            <a:miter lim="800000"/>
            <a:headEnd/>
            <a:tailEnd/>
          </a:ln>
        </p:spPr>
        <p:txBody>
          <a:bodyPr vert="horz" wrap="square" lIns="91429" tIns="45715" rIns="91429" bIns="45715" rtlCol="0">
            <a:normAutofit fontScale="25000" lnSpcReduction="20000"/>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a. The restricted file received disclosure to publish: 12/06/2023-01/18/2024. United States Department of Health and Human Services. National Institutes of Health. National Institute on Drug Abuse, and United States Department of Health and Human Services. Food and Drug Administration. Center for Tobacco Products. Population Assessment of Tobacco and Health (PATH) Study [United States] Restricted-Use Files. Inter-university Consortium for Political and Social Research [distributor], 2023-05-19. </a:t>
            </a:r>
            <a:r>
              <a:rPr kumimoji="0" lang="en-US" sz="4400" b="0" i="0" u="sng" strike="noStrike" kern="1200" cap="none" spc="0" normalizeH="0" baseline="0" noProof="0" dirty="0">
                <a:ln>
                  <a:noFill/>
                </a:ln>
                <a:solidFill>
                  <a:srgbClr val="0563C1"/>
                </a:solidFill>
                <a:effectLst/>
                <a:uLnTx/>
                <a:uFillTx/>
                <a:latin typeface="Arial" panose="020B0604020202020204" pitchFamily="34" charset="0"/>
                <a:ea typeface="Calibri" panose="020F0502020204030204" pitchFamily="34" charset="0"/>
                <a:cs typeface="Arial" panose="020B0604020202020204" pitchFamily="34" charset="0"/>
                <a:hlinkClick r:id="rId3"/>
              </a:rPr>
              <a:t>https://doi.org/10.3886/ICPSR36231.v36</a:t>
            </a:r>
            <a:r>
              <a:rPr kumimoji="0" lang="en-US" sz="44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44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b.</a:t>
            </a:r>
            <a:r>
              <a:rPr kumimoji="0" lang="en-US" sz="44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 Other included non-Hispanic Asian, multiracial, and any other race or ethnicity not otherwise specified.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7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7360431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78CF4-E6FD-49CB-9418-6D3E8510ADD8}"/>
              </a:ext>
            </a:extLst>
          </p:cNvPr>
          <p:cNvSpPr>
            <a:spLocks noGrp="1"/>
          </p:cNvSpPr>
          <p:nvPr>
            <p:ph type="title"/>
          </p:nvPr>
        </p:nvSpPr>
        <p:spPr/>
        <p:txBody>
          <a:bodyPr>
            <a:noAutofit/>
          </a:bodyPr>
          <a:lstStyle/>
          <a:p>
            <a:r>
              <a:rPr kumimoji="0" lang="en-US" sz="1800" b="0" i="0" u="none" strike="noStrike" kern="1200" cap="none" spc="0" normalizeH="0" baseline="0" noProof="0" dirty="0">
                <a:ln>
                  <a:noFill/>
                </a:ln>
                <a:solidFill>
                  <a:srgbClr val="FFFFFF"/>
                </a:solidFill>
                <a:effectLst/>
                <a:uLnTx/>
                <a:uFillTx/>
                <a:latin typeface="Arial" panose="020B0604020202020204" pitchFamily="34" charset="0"/>
                <a:ea typeface="+mj-ea"/>
                <a:cs typeface="Arial" panose="020B0604020202020204" pitchFamily="34" charset="0"/>
              </a:rPr>
              <a:t>Table 5: Association of average length of hookah session with the age of asthma </a:t>
            </a:r>
            <a:r>
              <a:rPr lang="en-US" sz="1800" dirty="0">
                <a:solidFill>
                  <a:srgbClr val="FFFFFF"/>
                </a:solidFill>
                <a:latin typeface="Arial" panose="020B0604020202020204" pitchFamily="34" charset="0"/>
                <a:cs typeface="Arial" panose="020B0604020202020204" pitchFamily="34" charset="0"/>
              </a:rPr>
              <a:t>o</a:t>
            </a:r>
            <a:r>
              <a:rPr kumimoji="0" lang="en-US" sz="1800" b="0" i="0" u="none" strike="noStrike" kern="1200" cap="none" spc="0" normalizeH="0" baseline="0" noProof="0" dirty="0" err="1">
                <a:ln>
                  <a:noFill/>
                </a:ln>
                <a:solidFill>
                  <a:srgbClr val="FFFFFF"/>
                </a:solidFill>
                <a:effectLst/>
                <a:uLnTx/>
                <a:uFillTx/>
                <a:latin typeface="Arial" panose="020B0604020202020204" pitchFamily="34" charset="0"/>
                <a:ea typeface="+mj-ea"/>
                <a:cs typeface="Arial" panose="020B0604020202020204" pitchFamily="34" charset="0"/>
              </a:rPr>
              <a:t>nset</a:t>
            </a:r>
            <a:r>
              <a:rPr kumimoji="0" lang="en-US" sz="1800" b="0" i="0" u="none" strike="noStrike" kern="1200" cap="none" spc="0" normalizeH="0" baseline="0" noProof="0" dirty="0">
                <a:ln>
                  <a:noFill/>
                </a:ln>
                <a:solidFill>
                  <a:srgbClr val="FFFFFF"/>
                </a:solidFill>
                <a:effectLst/>
                <a:uLnTx/>
                <a:uFillTx/>
                <a:latin typeface="Arial" panose="020B0604020202020204" pitchFamily="34" charset="0"/>
                <a:ea typeface="+mj-ea"/>
                <a:cs typeface="Arial" panose="020B0604020202020204" pitchFamily="34" charset="0"/>
              </a:rPr>
              <a:t> among adults who were asthma-free, never used: cigarettes, cigars, ENDS, or smokeless tobacco at the first wave of participation in the </a:t>
            </a:r>
            <a:r>
              <a:rPr kumimoji="0" lang="en-US" sz="1800" b="0" i="0" u="none" strike="noStrike" kern="1200" cap="none" spc="0" normalizeH="0" baseline="0" noProof="0" dirty="0" err="1">
                <a:ln>
                  <a:noFill/>
                </a:ln>
                <a:solidFill>
                  <a:srgbClr val="FFFFFF"/>
                </a:solidFill>
                <a:effectLst/>
                <a:uLnTx/>
                <a:uFillTx/>
                <a:latin typeface="Arial" panose="020B0604020202020204" pitchFamily="34" charset="0"/>
                <a:ea typeface="+mj-ea"/>
                <a:cs typeface="Arial" panose="020B0604020202020204" pitchFamily="34" charset="0"/>
              </a:rPr>
              <a:t>PATH</a:t>
            </a:r>
            <a:r>
              <a:rPr kumimoji="0" lang="en-US" sz="1800" b="0" i="0" u="none" strike="noStrike" kern="1200" cap="none" spc="0" normalizeH="0" baseline="30000" noProof="0" dirty="0" err="1">
                <a:ln>
                  <a:noFill/>
                </a:ln>
                <a:solidFill>
                  <a:srgbClr val="FFFFFF"/>
                </a:solidFill>
                <a:effectLst/>
                <a:uLnTx/>
                <a:uFillTx/>
                <a:latin typeface="Arial" panose="020B0604020202020204" pitchFamily="34" charset="0"/>
                <a:ea typeface="+mj-ea"/>
                <a:cs typeface="Arial" panose="020B0604020202020204" pitchFamily="34" charset="0"/>
              </a:rPr>
              <a:t>a</a:t>
            </a:r>
            <a:r>
              <a:rPr kumimoji="0" lang="en-US" sz="1800" b="0" i="0" u="none" strike="noStrike" kern="1200" cap="none" spc="0" normalizeH="0" baseline="0" noProof="0" dirty="0">
                <a:ln>
                  <a:noFill/>
                </a:ln>
                <a:solidFill>
                  <a:srgbClr val="FFFFFF"/>
                </a:solidFill>
                <a:effectLst/>
                <a:uLnTx/>
                <a:uFillTx/>
                <a:latin typeface="Arial" panose="020B0604020202020204" pitchFamily="34" charset="0"/>
                <a:ea typeface="+mj-ea"/>
                <a:cs typeface="Arial" panose="020B0604020202020204" pitchFamily="34" charset="0"/>
              </a:rPr>
              <a:t> Study (2013-2021)</a:t>
            </a:r>
            <a:endParaRPr lang="en-US" sz="1800" dirty="0"/>
          </a:p>
        </p:txBody>
      </p:sp>
      <p:sp>
        <p:nvSpPr>
          <p:cNvPr id="7" name="TextBox 6">
            <a:extLst>
              <a:ext uri="{FF2B5EF4-FFF2-40B4-BE49-F238E27FC236}">
                <a16:creationId xmlns:a16="http://schemas.microsoft.com/office/drawing/2014/main" id="{CF3BB863-0C7D-4D68-952F-72FB176D910A}"/>
              </a:ext>
            </a:extLst>
          </p:cNvPr>
          <p:cNvSpPr txBox="1"/>
          <p:nvPr/>
        </p:nvSpPr>
        <p:spPr bwMode="auto">
          <a:xfrm>
            <a:off x="111169" y="3500840"/>
            <a:ext cx="8794661" cy="1310469"/>
          </a:xfrm>
          <a:prstGeom prst="rect">
            <a:avLst/>
          </a:prstGeom>
          <a:noFill/>
          <a:ln>
            <a:noFill/>
            <a:miter lim="800000"/>
            <a:headEnd/>
            <a:tailEnd/>
          </a:ln>
        </p:spPr>
        <p:txBody>
          <a:bodyPr vert="horz" wrap="square" lIns="91429" tIns="45715" rIns="91429" bIns="45715" rtlCol="0">
            <a:normAutofit/>
          </a:bodyPr>
          <a:lstStyle/>
          <a:p>
            <a:pPr marL="342900" indent="-342900">
              <a:buAutoNum type="alphaLcPeriod"/>
            </a:pPr>
            <a:r>
              <a:rPr lang="en-US" sz="1000" dirty="0">
                <a:latin typeface="Arial" panose="020B0604020202020204" pitchFamily="34" charset="0"/>
                <a:cs typeface="Arial" panose="020B0604020202020204" pitchFamily="34" charset="0"/>
              </a:rPr>
              <a:t>The restricted file received disclosure to publish: 12/07/2023-12/13/2023. United States Department of Health and Human Services. National Institutes of Health. National Institute on Drug Abuse, and United States Department of Health and Human Services. Food and Drug Administration. Center for Tobacco Products. Population Assessment of Tobacco and Health (PATH) Study [United States] Restricted-Use Files. Inter-university Consortium for Political and Social Research [distributor], 2023-05-19. </a:t>
            </a:r>
            <a:r>
              <a:rPr lang="en-US" sz="1000" dirty="0">
                <a:latin typeface="Arial" panose="020B0604020202020204" pitchFamily="34" charset="0"/>
                <a:cs typeface="Arial" panose="020B0604020202020204" pitchFamily="34" charset="0"/>
                <a:hlinkClick r:id="rId2"/>
              </a:rPr>
              <a:t>https://doi.org/10.3886/ICPSR36231.v36</a:t>
            </a:r>
            <a:r>
              <a:rPr lang="en-US" sz="1000" dirty="0">
                <a:latin typeface="Arial" panose="020B0604020202020204" pitchFamily="34" charset="0"/>
                <a:cs typeface="Arial" panose="020B0604020202020204" pitchFamily="34" charset="0"/>
              </a:rPr>
              <a:t>. </a:t>
            </a:r>
          </a:p>
          <a:p>
            <a:pPr marL="342900" indent="-342900">
              <a:buAutoNum type="alphaLcPeriod"/>
            </a:pPr>
            <a:r>
              <a:rPr lang="en-US" sz="1000" dirty="0">
                <a:latin typeface="Arial" panose="020B0604020202020204" pitchFamily="34" charset="0"/>
                <a:cs typeface="Arial" panose="020B0604020202020204" pitchFamily="34" charset="0"/>
              </a:rPr>
              <a:t>Model A controls for: sex, race/ethnicity, education, weight status categories, </a:t>
            </a:r>
            <a:r>
              <a:rPr lang="en-US" sz="1000" dirty="0">
                <a:solidFill>
                  <a:srgbClr val="800000"/>
                </a:solidFill>
                <a:latin typeface="Arial" panose="020B0604020202020204" pitchFamily="34" charset="0"/>
                <a:cs typeface="Arial" panose="020B0604020202020204" pitchFamily="34" charset="0"/>
              </a:rPr>
              <a:t>binge drinking</a:t>
            </a:r>
            <a:r>
              <a:rPr lang="en-US" sz="1000" dirty="0">
                <a:latin typeface="Arial" panose="020B0604020202020204" pitchFamily="34" charset="0"/>
                <a:cs typeface="Arial" panose="020B0604020202020204" pitchFamily="34" charset="0"/>
              </a:rPr>
              <a:t>, ever marijuana use, </a:t>
            </a:r>
            <a:r>
              <a:rPr lang="en-US" sz="1000" dirty="0">
                <a:solidFill>
                  <a:srgbClr val="800000"/>
                </a:solidFill>
                <a:latin typeface="Arial" panose="020B0604020202020204" pitchFamily="34" charset="0"/>
                <a:cs typeface="Arial" panose="020B0604020202020204" pitchFamily="34" charset="0"/>
              </a:rPr>
              <a:t>other household members reported tobacco product use, and rules at home about tobacco products</a:t>
            </a:r>
            <a:r>
              <a:rPr lang="en-US" sz="1000" dirty="0">
                <a:latin typeface="Arial" panose="020B0604020202020204" pitchFamily="34" charset="0"/>
                <a:cs typeface="Arial" panose="020B0604020202020204" pitchFamily="34" charset="0"/>
              </a:rPr>
              <a:t>. </a:t>
            </a:r>
          </a:p>
          <a:p>
            <a:pPr marL="342900" indent="-342900">
              <a:buAutoNum type="alphaLcPeriod"/>
            </a:pPr>
            <a:r>
              <a:rPr lang="en-US" sz="1000" dirty="0">
                <a:latin typeface="Arial" panose="020B0604020202020204" pitchFamily="34" charset="0"/>
                <a:cs typeface="Arial" panose="020B0604020202020204" pitchFamily="34" charset="0"/>
              </a:rPr>
              <a:t>Model B controls for sex, race/ethnicity, education, weight status categories, and ever marijuana use</a:t>
            </a:r>
            <a:endParaRPr lang="en-US" sz="1000" dirty="0"/>
          </a:p>
        </p:txBody>
      </p:sp>
      <p:pic>
        <p:nvPicPr>
          <p:cNvPr id="14" name="Picture 13">
            <a:extLst>
              <a:ext uri="{FF2B5EF4-FFF2-40B4-BE49-F238E27FC236}">
                <a16:creationId xmlns:a16="http://schemas.microsoft.com/office/drawing/2014/main" id="{7E6A5569-7237-4E3D-AFDA-D2509219DEDE}"/>
              </a:ext>
            </a:extLst>
          </p:cNvPr>
          <p:cNvPicPr>
            <a:picLocks noChangeAspect="1"/>
          </p:cNvPicPr>
          <p:nvPr/>
        </p:nvPicPr>
        <p:blipFill>
          <a:blip r:embed="rId3"/>
          <a:stretch>
            <a:fillRect/>
          </a:stretch>
        </p:blipFill>
        <p:spPr>
          <a:xfrm>
            <a:off x="6393" y="987425"/>
            <a:ext cx="9144000" cy="1211173"/>
          </a:xfrm>
          <a:prstGeom prst="rect">
            <a:avLst/>
          </a:prstGeom>
        </p:spPr>
      </p:pic>
      <p:sp>
        <p:nvSpPr>
          <p:cNvPr id="8" name="Content Placeholder 2">
            <a:extLst>
              <a:ext uri="{FF2B5EF4-FFF2-40B4-BE49-F238E27FC236}">
                <a16:creationId xmlns:a16="http://schemas.microsoft.com/office/drawing/2014/main" id="{BA201CB3-1EE1-434D-8FF3-0CBA404D6621}"/>
              </a:ext>
            </a:extLst>
          </p:cNvPr>
          <p:cNvSpPr>
            <a:spLocks noGrp="1"/>
          </p:cNvSpPr>
          <p:nvPr>
            <p:ph idx="1"/>
          </p:nvPr>
        </p:nvSpPr>
        <p:spPr>
          <a:xfrm>
            <a:off x="111169" y="2108198"/>
            <a:ext cx="8858161" cy="1323486"/>
          </a:xfrm>
          <a:ln>
            <a:noFill/>
          </a:ln>
        </p:spPr>
        <p:txBody>
          <a:bodyPr>
            <a:normAutofit/>
          </a:bodyPr>
          <a:lstStyle/>
          <a:p>
            <a:r>
              <a:rPr lang="en-US" sz="1800" dirty="0">
                <a:effectLst/>
                <a:latin typeface="Arial" panose="020B0604020202020204" pitchFamily="34" charset="0"/>
                <a:ea typeface="Calibri" panose="020F0502020204030204" pitchFamily="34" charset="0"/>
                <a:cs typeface="Times New Roman" panose="02020603050405020304" pitchFamily="18" charset="0"/>
              </a:rPr>
              <a:t>Adults (</a:t>
            </a:r>
            <a:r>
              <a:rPr lang="en-US" sz="1800" u="sng" dirty="0">
                <a:effectLst/>
                <a:latin typeface="Arial" panose="020B0604020202020204" pitchFamily="34" charset="0"/>
                <a:ea typeface="Calibri" panose="020F0502020204030204" pitchFamily="34" charset="0"/>
                <a:cs typeface="Times New Roman" panose="02020603050405020304" pitchFamily="18" charset="0"/>
              </a:rPr>
              <a:t>&gt;</a:t>
            </a:r>
            <a:r>
              <a:rPr lang="en-US" sz="1800" dirty="0">
                <a:effectLst/>
                <a:latin typeface="Arial" panose="020B0604020202020204" pitchFamily="34" charset="0"/>
                <a:ea typeface="Calibri" panose="020F0502020204030204" pitchFamily="34" charset="0"/>
                <a:cs typeface="Times New Roman" panose="02020603050405020304" pitchFamily="18" charset="0"/>
              </a:rPr>
              <a:t>18 years old) who reported an average length of hookah session of more than 30 minutes had a 352% increase risk in the onset of asthma at earlier ages in comparison to adults who do not use hookah or the average of hookah sessions is &lt;30 minutes (HR: 4.52, 95%CI: 1.61-12.67).</a:t>
            </a:r>
          </a:p>
          <a:p>
            <a:endParaRPr lang="en-US" dirty="0"/>
          </a:p>
        </p:txBody>
      </p:sp>
      <p:pic>
        <p:nvPicPr>
          <p:cNvPr id="9" name="Picture 8">
            <a:extLst>
              <a:ext uri="{FF2B5EF4-FFF2-40B4-BE49-F238E27FC236}">
                <a16:creationId xmlns:a16="http://schemas.microsoft.com/office/drawing/2014/main" id="{AB6C3CCF-072B-4ED4-BD70-6FFE91DEB7B9}"/>
              </a:ext>
            </a:extLst>
          </p:cNvPr>
          <p:cNvPicPr>
            <a:picLocks noChangeAspect="1"/>
          </p:cNvPicPr>
          <p:nvPr/>
        </p:nvPicPr>
        <p:blipFill>
          <a:blip r:embed="rId4"/>
          <a:stretch>
            <a:fillRect/>
          </a:stretch>
        </p:blipFill>
        <p:spPr>
          <a:xfrm>
            <a:off x="7252277" y="4733926"/>
            <a:ext cx="1466274" cy="353220"/>
          </a:xfrm>
          <a:prstGeom prst="rect">
            <a:avLst/>
          </a:prstGeom>
        </p:spPr>
      </p:pic>
    </p:spTree>
    <p:extLst>
      <p:ext uri="{BB962C8B-B14F-4D97-AF65-F5344CB8AC3E}">
        <p14:creationId xmlns:p14="http://schemas.microsoft.com/office/powerpoint/2010/main" val="36115611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BA8BD-3F42-4784-8AB5-DAF478AB9F82}"/>
              </a:ext>
            </a:extLst>
          </p:cNvPr>
          <p:cNvSpPr>
            <a:spLocks noGrp="1"/>
          </p:cNvSpPr>
          <p:nvPr>
            <p:ph type="title"/>
          </p:nvPr>
        </p:nvSpPr>
        <p:spPr/>
        <p:txBody>
          <a:bodyPr/>
          <a:lstStyle/>
          <a:p>
            <a:r>
              <a:rPr lang="en-US" dirty="0"/>
              <a:t>Conclusions</a:t>
            </a:r>
          </a:p>
        </p:txBody>
      </p:sp>
      <p:sp>
        <p:nvSpPr>
          <p:cNvPr id="3" name="Content Placeholder 2">
            <a:extLst>
              <a:ext uri="{FF2B5EF4-FFF2-40B4-BE49-F238E27FC236}">
                <a16:creationId xmlns:a16="http://schemas.microsoft.com/office/drawing/2014/main" id="{A8D17128-D086-4D55-BECB-98C3FFD0EDF9}"/>
              </a:ext>
            </a:extLst>
          </p:cNvPr>
          <p:cNvSpPr>
            <a:spLocks noGrp="1"/>
          </p:cNvSpPr>
          <p:nvPr>
            <p:ph idx="1"/>
          </p:nvPr>
        </p:nvSpPr>
        <p:spPr>
          <a:xfrm>
            <a:off x="71847" y="977900"/>
            <a:ext cx="8935628" cy="3937000"/>
          </a:xfrm>
          <a:ln>
            <a:noFill/>
          </a:ln>
        </p:spPr>
        <p:txBody>
          <a:bodyPr>
            <a:noAutofit/>
          </a:bodyPr>
          <a:lstStyle/>
          <a:p>
            <a:pPr>
              <a:spcBef>
                <a:spcPts val="0"/>
              </a:spcBef>
            </a:pPr>
            <a:r>
              <a:rPr lang="en-US" sz="1850" dirty="0">
                <a:effectLst/>
                <a:latin typeface="Arial" panose="020B0604020202020204" pitchFamily="34" charset="0"/>
                <a:ea typeface="Calibri" panose="020F0502020204030204" pitchFamily="34" charset="0"/>
                <a:cs typeface="Arial" panose="020B0604020202020204" pitchFamily="34" charset="0"/>
              </a:rPr>
              <a:t>Implementing interval-censoring Cox regression models  with balance repeated replicate weights was feasible. </a:t>
            </a:r>
          </a:p>
          <a:p>
            <a:pPr>
              <a:spcBef>
                <a:spcPts val="0"/>
              </a:spcBef>
            </a:pPr>
            <a:r>
              <a:rPr lang="en-US" sz="1850" dirty="0">
                <a:effectLst/>
                <a:latin typeface="Arial" panose="020B0604020202020204" pitchFamily="34" charset="0"/>
                <a:ea typeface="Calibri" panose="020F0502020204030204" pitchFamily="34" charset="0"/>
                <a:cs typeface="Arial" panose="020B0604020202020204" pitchFamily="34" charset="0"/>
              </a:rPr>
              <a:t>Although, adult (</a:t>
            </a:r>
            <a:r>
              <a:rPr lang="en-US" sz="1850" u="sng" dirty="0">
                <a:effectLst/>
                <a:latin typeface="Arial" panose="020B0604020202020204" pitchFamily="34" charset="0"/>
                <a:ea typeface="Calibri" panose="020F0502020204030204" pitchFamily="34" charset="0"/>
                <a:cs typeface="Arial" panose="020B0604020202020204" pitchFamily="34" charset="0"/>
              </a:rPr>
              <a:t>&gt;</a:t>
            </a:r>
            <a:r>
              <a:rPr lang="en-US" sz="1850" dirty="0">
                <a:effectLst/>
                <a:latin typeface="Arial" panose="020B0604020202020204" pitchFamily="34" charset="0"/>
                <a:ea typeface="Calibri" panose="020F0502020204030204" pitchFamily="34" charset="0"/>
                <a:cs typeface="Arial" panose="020B0604020202020204" pitchFamily="34" charset="0"/>
              </a:rPr>
              <a:t>18 years) participants who were asthma-free and who never used: cigarettes, any type of cigar, ENDS, and smokeless tobacco, were </a:t>
            </a:r>
            <a:r>
              <a:rPr lang="en-US" sz="1850" dirty="0">
                <a:latin typeface="Arial" panose="020B0604020202020204" pitchFamily="34" charset="0"/>
                <a:ea typeface="Calibri" panose="020F0502020204030204" pitchFamily="34" charset="0"/>
                <a:cs typeface="Arial" panose="020B0604020202020204" pitchFamily="34" charset="0"/>
              </a:rPr>
              <a:t>around </a:t>
            </a:r>
            <a:r>
              <a:rPr lang="en-US" sz="1850" dirty="0">
                <a:latin typeface="Arial" panose="020B0604020202020204" pitchFamily="34" charset="0"/>
                <a:cs typeface="Arial" panose="020B0604020202020204" pitchFamily="34" charset="0"/>
              </a:rPr>
              <a:t> 66.6 million, the majority (99.5%) did not report past 30-day hookah use at the first weight of participation, 3.7% reported more than 1 year of hookah use before the first wave of participation, and over 440k adults reported the average of hookah session before asthma onset to be more than 30 minutes. </a:t>
            </a:r>
          </a:p>
          <a:p>
            <a:pPr>
              <a:spcBef>
                <a:spcPts val="0"/>
              </a:spcBef>
            </a:pPr>
            <a:r>
              <a:rPr lang="en-US" sz="1850" dirty="0">
                <a:latin typeface="Arial" panose="020B0604020202020204" pitchFamily="34" charset="0"/>
                <a:cs typeface="Arial" panose="020B0604020202020204" pitchFamily="34" charset="0"/>
              </a:rPr>
              <a:t>The association between 30 minutes and more as the average length of hookah sessions and the age of asthma onset remained significant after controlling for risk factors. </a:t>
            </a:r>
          </a:p>
          <a:p>
            <a:pPr>
              <a:spcBef>
                <a:spcPts val="0"/>
              </a:spcBef>
            </a:pPr>
            <a:r>
              <a:rPr lang="en-US" sz="1850" dirty="0">
                <a:effectLst/>
                <a:latin typeface="Arial" panose="020B0604020202020204" pitchFamily="34" charset="0"/>
                <a:ea typeface="Times New Roman" panose="02020603050405020304" pitchFamily="18" charset="0"/>
                <a:cs typeface="Arial" panose="020B0604020202020204" pitchFamily="34" charset="0"/>
              </a:rPr>
              <a:t>Knowing the potential risk of earlier asthma onset due to the </a:t>
            </a:r>
            <a:r>
              <a:rPr lang="en-US" sz="1850" dirty="0">
                <a:latin typeface="Arial" panose="020B0604020202020204" pitchFamily="34" charset="0"/>
                <a:ea typeface="Times New Roman" panose="02020603050405020304" pitchFamily="18" charset="0"/>
                <a:cs typeface="Arial" panose="020B0604020202020204" pitchFamily="34" charset="0"/>
              </a:rPr>
              <a:t>average length of </a:t>
            </a:r>
            <a:r>
              <a:rPr lang="en-US" sz="1850" dirty="0">
                <a:effectLst/>
                <a:latin typeface="Arial" panose="020B0604020202020204" pitchFamily="34" charset="0"/>
                <a:ea typeface="Times New Roman" panose="02020603050405020304" pitchFamily="18" charset="0"/>
                <a:cs typeface="Arial" panose="020B0604020202020204" pitchFamily="34" charset="0"/>
              </a:rPr>
              <a:t>hookah sessions may prevent people from initiating use or motivate users to quit.</a:t>
            </a:r>
          </a:p>
        </p:txBody>
      </p:sp>
    </p:spTree>
    <p:extLst>
      <p:ext uri="{BB962C8B-B14F-4D97-AF65-F5344CB8AC3E}">
        <p14:creationId xmlns:p14="http://schemas.microsoft.com/office/powerpoint/2010/main" val="29141430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FF801-994E-47C6-908F-5013888B7066}"/>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A8AE48BD-F6C0-4602-AF45-92660679CE4B}"/>
              </a:ext>
            </a:extLst>
          </p:cNvPr>
          <p:cNvSpPr>
            <a:spLocks noGrp="1"/>
          </p:cNvSpPr>
          <p:nvPr>
            <p:ph idx="1"/>
          </p:nvPr>
        </p:nvSpPr>
        <p:spPr>
          <a:xfrm>
            <a:off x="149313" y="971550"/>
            <a:ext cx="8858161" cy="4079875"/>
          </a:xfrm>
          <a:ln>
            <a:noFill/>
          </a:ln>
        </p:spPr>
        <p:txBody>
          <a:bodyPr>
            <a:noAutofit/>
          </a:bodyPr>
          <a:lstStyle/>
          <a:p>
            <a:r>
              <a:rPr lang="en-US" sz="1400" dirty="0">
                <a:latin typeface="Arial" panose="020B0604020202020204" pitchFamily="34" charset="0"/>
                <a:cs typeface="Arial" panose="020B0604020202020204" pitchFamily="34" charset="0"/>
              </a:rPr>
              <a:t>Centers for Disease Control and Prevention, Smoking and Tobacco Use. Hookahs. 2021; </a:t>
            </a:r>
            <a:r>
              <a:rPr lang="en-US" sz="1400" dirty="0">
                <a:latin typeface="Arial" panose="020B0604020202020204" pitchFamily="34" charset="0"/>
                <a:cs typeface="Arial" panose="020B0604020202020204" pitchFamily="34" charset="0"/>
                <a:hlinkClick r:id="rId2"/>
              </a:rPr>
              <a:t>https://www.cdc.gov/tobacco/data_statistics/fact_sheets/tobacco_industry/hookahs/index.htm. Accessed 08/01/2024</a:t>
            </a:r>
            <a:r>
              <a:rPr lang="en-US" sz="1400" dirty="0">
                <a:latin typeface="Arial" panose="020B0604020202020204" pitchFamily="34" charset="0"/>
                <a:cs typeface="Arial" panose="020B0604020202020204" pitchFamily="34" charset="0"/>
              </a:rPr>
              <a:t>. </a:t>
            </a:r>
          </a:p>
          <a:p>
            <a:r>
              <a:rPr lang="en-US" sz="1400" dirty="0">
                <a:latin typeface="Arial" panose="020B0604020202020204" pitchFamily="34" charset="0"/>
                <a:cs typeface="Arial" panose="020B0604020202020204" pitchFamily="34" charset="0"/>
              </a:rPr>
              <a:t>Cornelius ME, Wang TW, Jamal A, </a:t>
            </a:r>
            <a:r>
              <a:rPr lang="en-US" sz="1400" dirty="0" err="1">
                <a:latin typeface="Arial" panose="020B0604020202020204" pitchFamily="34" charset="0"/>
                <a:cs typeface="Arial" panose="020B0604020202020204" pitchFamily="34" charset="0"/>
              </a:rPr>
              <a:t>Loretan</a:t>
            </a:r>
            <a:r>
              <a:rPr lang="en-US" sz="1400" dirty="0">
                <a:latin typeface="Arial" panose="020B0604020202020204" pitchFamily="34" charset="0"/>
                <a:cs typeface="Arial" panose="020B0604020202020204" pitchFamily="34" charset="0"/>
              </a:rPr>
              <a:t> CG, LJ. N. Tobacco Product Use Among Adults – United States, 2019. MMWR Morbidity and Mortality Weekly Report. 2020;69:1736-1742.</a:t>
            </a:r>
          </a:p>
          <a:p>
            <a:r>
              <a:rPr lang="en-US" sz="1400" dirty="0">
                <a:latin typeface="Arial" panose="020B0604020202020204" pitchFamily="34" charset="0"/>
                <a:cs typeface="Arial" panose="020B0604020202020204" pitchFamily="34" charset="0"/>
              </a:rPr>
              <a:t>Stanton CA, Sharma E, Seaman EL, et al. Initiation of any tobacco and five tobacco products across 3 years among youth, young adults and adults in the USA: findings from the PATH Study Waves 1-3 (2013-2016). </a:t>
            </a:r>
            <a:r>
              <a:rPr lang="en-US" sz="1400" i="1" dirty="0">
                <a:latin typeface="Arial" panose="020B0604020202020204" pitchFamily="34" charset="0"/>
                <a:cs typeface="Arial" panose="020B0604020202020204" pitchFamily="34" charset="0"/>
              </a:rPr>
              <a:t>Tobacco control.</a:t>
            </a:r>
            <a:r>
              <a:rPr lang="en-US" sz="1400" dirty="0">
                <a:latin typeface="Arial" panose="020B0604020202020204" pitchFamily="34" charset="0"/>
                <a:cs typeface="Arial" panose="020B0604020202020204" pitchFamily="34" charset="0"/>
              </a:rPr>
              <a:t> 2020;29(Suppl 3):s178-s190. </a:t>
            </a:r>
          </a:p>
          <a:p>
            <a:r>
              <a:rPr lang="en-US" sz="1400" b="0" i="0" u="none" strike="noStrike" dirty="0">
                <a:solidFill>
                  <a:srgbClr val="000000"/>
                </a:solidFill>
                <a:effectLst/>
                <a:latin typeface="Arial" panose="020B0604020202020204" pitchFamily="34" charset="0"/>
              </a:rPr>
              <a:t>The restricted file received disclosure to publish: 12/07/2023-07/31/2024.</a:t>
            </a:r>
            <a:r>
              <a:rPr lang="en-US" sz="1400" dirty="0">
                <a:latin typeface="Arial" panose="020B0604020202020204" pitchFamily="34" charset="0"/>
                <a:cs typeface="Arial" panose="020B0604020202020204" pitchFamily="34" charset="0"/>
              </a:rPr>
              <a:t>United States Department of Health and Human Services. National Institutes of Health. National Institute on Drug Abuse, and United States Department of Health and Human Services. Food and Drug Administration. Center for Tobacco Products. Population Assessment of Tobacco and Health (PATH) Study [United States] Restricted-Use Files. Inter-university Consortium for Political and Social Research [distributor], 2023-05-19. </a:t>
            </a:r>
            <a:r>
              <a:rPr lang="en-US" sz="1400" dirty="0">
                <a:latin typeface="Arial" panose="020B0604020202020204" pitchFamily="34" charset="0"/>
                <a:cs typeface="Arial" panose="020B0604020202020204" pitchFamily="34" charset="0"/>
                <a:hlinkClick r:id="rId3"/>
              </a:rPr>
              <a:t>https://doi.org/10.3886/ICPSR36231.v36</a:t>
            </a:r>
            <a:r>
              <a:rPr lang="en-US" sz="14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6114688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309BE050-3B97-41DF-8748-A661CFC04E5E}"/>
              </a:ext>
            </a:extLst>
          </p:cNvPr>
          <p:cNvPicPr>
            <a:picLocks noChangeAspect="1"/>
          </p:cNvPicPr>
          <p:nvPr/>
        </p:nvPicPr>
        <p:blipFill>
          <a:blip r:embed="rId2">
            <a:alphaModFix/>
          </a:blip>
          <a:stretch>
            <a:fillRect/>
          </a:stretch>
        </p:blipFill>
        <p:spPr>
          <a:xfrm>
            <a:off x="1" y="0"/>
            <a:ext cx="1943100" cy="1849597"/>
          </a:xfrm>
          <a:prstGeom prst="rect">
            <a:avLst/>
          </a:prstGeom>
          <a:solidFill>
            <a:srgbClr val="0F2C52"/>
          </a:solidFill>
          <a:effectLst>
            <a:outerShdw blurRad="50800" dist="50800" dir="5400000" algn="ctr" rotWithShape="0">
              <a:srgbClr val="002060"/>
            </a:outerShdw>
          </a:effectLst>
        </p:spPr>
      </p:pic>
      <p:sp>
        <p:nvSpPr>
          <p:cNvPr id="5" name="Title 6">
            <a:extLst>
              <a:ext uri="{FF2B5EF4-FFF2-40B4-BE49-F238E27FC236}">
                <a16:creationId xmlns:a16="http://schemas.microsoft.com/office/drawing/2014/main" id="{2F293DD7-9447-4737-B814-8E29D10794F7}"/>
              </a:ext>
            </a:extLst>
          </p:cNvPr>
          <p:cNvSpPr txBox="1">
            <a:spLocks/>
          </p:cNvSpPr>
          <p:nvPr/>
        </p:nvSpPr>
        <p:spPr bwMode="auto">
          <a:xfrm>
            <a:off x="1943101" y="118835"/>
            <a:ext cx="6934199" cy="4516665"/>
          </a:xfrm>
          <a:prstGeom prst="rect">
            <a:avLst/>
          </a:prstGeom>
          <a:noFill/>
          <a:ln>
            <a:noFill/>
            <a:miter lim="800000"/>
            <a:headEnd/>
            <a:tailEnd/>
          </a:ln>
        </p:spPr>
        <p:txBody>
          <a:bodyPr vert="horz" lIns="91418" tIns="45710" rIns="91418" bIns="45710" rtlCol="0" anchor="b">
            <a:normAutofit fontScale="97500" lnSpcReduction="10000"/>
          </a:bodyPr>
          <a:lstStyle>
            <a:lvl1pPr algn="l" defTabSz="457200" rtl="0" eaLnBrk="1" latinLnBrk="0" hangingPunct="1">
              <a:spcBef>
                <a:spcPct val="0"/>
              </a:spcBef>
              <a:buNone/>
              <a:defRPr sz="2800" kern="1200">
                <a:solidFill>
                  <a:srgbClr val="FFFFFF"/>
                </a:solidFill>
                <a:latin typeface="Calibri" panose="020F0502020204030204" pitchFamily="34" charset="0"/>
                <a:ea typeface="+mj-ea"/>
                <a:cs typeface="Calibri" panose="020F0502020204030204" pitchFamily="34" charset="0"/>
              </a:defRPr>
            </a:lvl1pPr>
          </a:lstStyle>
          <a:p>
            <a:r>
              <a:rPr lang="en-US" dirty="0"/>
              <a:t>Disclaimer: Funding Acknowledgements: </a:t>
            </a:r>
            <a:r>
              <a:rPr lang="en-US" sz="1800" dirty="0">
                <a:latin typeface="Arial" panose="020B0604020202020204" pitchFamily="34" charset="0"/>
                <a:cs typeface="Times New Roman" panose="02020603050405020304" pitchFamily="18" charset="0"/>
              </a:rPr>
              <a:t>Research reported in this publication was supported to Dr. Pérez </a:t>
            </a:r>
            <a:r>
              <a:rPr lang="en-US" sz="1800" dirty="0">
                <a:latin typeface="Arial" panose="020B0604020202020204" pitchFamily="34" charset="0"/>
                <a:ea typeface="Calibri" panose="020F0502020204030204" pitchFamily="34" charset="0"/>
                <a:cs typeface="Times New Roman" panose="02020603050405020304" pitchFamily="18" charset="0"/>
              </a:rPr>
              <a:t>by grant number R21HL165401 from the National Heart, Lung, And Blood Institute (NHLBI) and the Food and Drug Administration (FDA) Center for Tobacco Products (CTP). </a:t>
            </a:r>
          </a:p>
          <a:p>
            <a:endParaRPr lang="en-US" sz="1800" dirty="0">
              <a:latin typeface="Arial" panose="020B0604020202020204" pitchFamily="34" charset="0"/>
              <a:ea typeface="Calibri" panose="020F0502020204030204" pitchFamily="34" charset="0"/>
              <a:cs typeface="Times New Roman" panose="02020603050405020304" pitchFamily="18" charset="0"/>
            </a:endParaRPr>
          </a:p>
          <a:p>
            <a:r>
              <a:rPr lang="en-US" sz="1800" dirty="0">
                <a:latin typeface="Arial" panose="020B0604020202020204" pitchFamily="34" charset="0"/>
                <a:ea typeface="Calibri" panose="020F0502020204030204" pitchFamily="34" charset="0"/>
                <a:cs typeface="Times New Roman" panose="02020603050405020304" pitchFamily="18" charset="0"/>
              </a:rPr>
              <a:t>The content is solely the responsibility of the authors and does not necessarily represent the official views of the National Institutes of Health (NIH) or FDA. </a:t>
            </a:r>
          </a:p>
          <a:p>
            <a:endParaRPr lang="en-US" sz="1800" dirty="0">
              <a:latin typeface="Arial" panose="020B0604020202020204" pitchFamily="34" charset="0"/>
              <a:ea typeface="Calibri" panose="020F0502020204030204" pitchFamily="34" charset="0"/>
              <a:cs typeface="Times New Roman" panose="02020603050405020304" pitchFamily="18" charset="0"/>
            </a:endParaRPr>
          </a:p>
          <a:p>
            <a:r>
              <a:rPr lang="en-US" sz="1800" dirty="0">
                <a:latin typeface="Arial" panose="020B0604020202020204" pitchFamily="34" charset="0"/>
                <a:ea typeface="Calibri" panose="020F0502020204030204" pitchFamily="34" charset="0"/>
                <a:cs typeface="Times New Roman" panose="02020603050405020304" pitchFamily="18" charset="0"/>
              </a:rPr>
              <a:t>NIH and FDA was not involved in the design and conduct of this study; collection, management, analysis, and interpretation of the data; preparation, review, or approval of the manuscript.</a:t>
            </a:r>
          </a:p>
          <a:p>
            <a:endParaRPr lang="en-US" sz="1800" dirty="0">
              <a:latin typeface="Arial" panose="020B0604020202020204" pitchFamily="34" charset="0"/>
              <a:cs typeface="Times New Roman" panose="02020603050405020304" pitchFamily="18" charset="0"/>
            </a:endParaRPr>
          </a:p>
          <a:p>
            <a:r>
              <a:rPr lang="en-US" sz="1800" dirty="0">
                <a:latin typeface="Arial" panose="020B0604020202020204" pitchFamily="34" charset="0"/>
                <a:cs typeface="Times New Roman" panose="02020603050405020304" pitchFamily="18" charset="0"/>
              </a:rPr>
              <a:t>Thank you to the PATH Study, Lucas Smith, and Luis Mijares for their help with figures an summary statistics on the prevalence of Hookah use in the PATH Study.</a:t>
            </a:r>
          </a:p>
        </p:txBody>
      </p:sp>
    </p:spTree>
    <p:extLst>
      <p:ext uri="{BB962C8B-B14F-4D97-AF65-F5344CB8AC3E}">
        <p14:creationId xmlns:p14="http://schemas.microsoft.com/office/powerpoint/2010/main" val="37622559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11E337-64D3-4F4F-85DD-F856D951AADE}"/>
              </a:ext>
            </a:extLst>
          </p:cNvPr>
          <p:cNvSpPr>
            <a:spLocks noGrp="1"/>
          </p:cNvSpPr>
          <p:nvPr>
            <p:ph type="title"/>
          </p:nvPr>
        </p:nvSpPr>
        <p:spPr>
          <a:xfrm>
            <a:off x="149313" y="53975"/>
            <a:ext cx="7530029" cy="857250"/>
          </a:xfrm>
        </p:spPr>
        <p:txBody>
          <a:bodyPr>
            <a:normAutofit fontScale="90000"/>
          </a:bodyPr>
          <a:lstStyle/>
          <a:p>
            <a:r>
              <a:rPr lang="en-US" dirty="0">
                <a:latin typeface="Arial" panose="020B0604020202020204" pitchFamily="34" charset="0"/>
                <a:cs typeface="Arial" panose="020B0604020202020204" pitchFamily="34" charset="0"/>
              </a:rPr>
              <a:t>The </a:t>
            </a:r>
            <a:r>
              <a:rPr lang="en-US" sz="2800" spc="-65" dirty="0">
                <a:solidFill>
                  <a:schemeClr val="bg1"/>
                </a:solidFill>
                <a:latin typeface="Arial" panose="020B0604020202020204" pitchFamily="34" charset="0"/>
                <a:cs typeface="Arial" panose="020B0604020202020204" pitchFamily="34" charset="0"/>
              </a:rPr>
              <a:t>P</a:t>
            </a:r>
            <a:r>
              <a:rPr lang="en-US" sz="2800" dirty="0">
                <a:solidFill>
                  <a:schemeClr val="bg1"/>
                </a:solidFill>
                <a:latin typeface="Arial" panose="020B0604020202020204" pitchFamily="34" charset="0"/>
                <a:cs typeface="Arial" panose="020B0604020202020204" pitchFamily="34" charset="0"/>
              </a:rPr>
              <a:t>o</a:t>
            </a:r>
            <a:r>
              <a:rPr lang="en-US" sz="2800" spc="-5" dirty="0">
                <a:solidFill>
                  <a:schemeClr val="bg1"/>
                </a:solidFill>
                <a:latin typeface="Arial" panose="020B0604020202020204" pitchFamily="34" charset="0"/>
                <a:cs typeface="Arial" panose="020B0604020202020204" pitchFamily="34" charset="0"/>
              </a:rPr>
              <a:t>pu</a:t>
            </a:r>
            <a:r>
              <a:rPr lang="en-US" sz="2800" dirty="0">
                <a:solidFill>
                  <a:schemeClr val="bg1"/>
                </a:solidFill>
                <a:latin typeface="Arial" panose="020B0604020202020204" pitchFamily="34" charset="0"/>
                <a:cs typeface="Arial" panose="020B0604020202020204" pitchFamily="34" charset="0"/>
              </a:rPr>
              <a:t>l</a:t>
            </a:r>
            <a:r>
              <a:rPr lang="en-US" sz="2800" spc="-25" dirty="0">
                <a:solidFill>
                  <a:schemeClr val="bg1"/>
                </a:solidFill>
                <a:latin typeface="Arial" panose="020B0604020202020204" pitchFamily="34" charset="0"/>
                <a:cs typeface="Arial" panose="020B0604020202020204" pitchFamily="34" charset="0"/>
              </a:rPr>
              <a:t>a</a:t>
            </a:r>
            <a:r>
              <a:rPr lang="en-US" sz="2800" spc="-5" dirty="0">
                <a:solidFill>
                  <a:schemeClr val="bg1"/>
                </a:solidFill>
                <a:latin typeface="Arial" panose="020B0604020202020204" pitchFamily="34" charset="0"/>
                <a:cs typeface="Arial" panose="020B0604020202020204" pitchFamily="34" charset="0"/>
              </a:rPr>
              <a:t>t</a:t>
            </a:r>
            <a:r>
              <a:rPr lang="en-US" sz="2800" dirty="0">
                <a:solidFill>
                  <a:schemeClr val="bg1"/>
                </a:solidFill>
                <a:latin typeface="Arial" panose="020B0604020202020204" pitchFamily="34" charset="0"/>
                <a:cs typeface="Arial" panose="020B0604020202020204" pitchFamily="34" charset="0"/>
              </a:rPr>
              <a:t>ion</a:t>
            </a:r>
            <a:r>
              <a:rPr lang="en-US" sz="2800" spc="-45" dirty="0">
                <a:solidFill>
                  <a:schemeClr val="bg1"/>
                </a:solidFill>
                <a:latin typeface="Arial" panose="020B0604020202020204" pitchFamily="34" charset="0"/>
                <a:cs typeface="Arial" panose="020B0604020202020204" pitchFamily="34" charset="0"/>
              </a:rPr>
              <a:t> </a:t>
            </a:r>
            <a:r>
              <a:rPr lang="en-US" sz="2800" spc="-5" dirty="0">
                <a:solidFill>
                  <a:schemeClr val="bg1"/>
                </a:solidFill>
                <a:latin typeface="Arial" panose="020B0604020202020204" pitchFamily="34" charset="0"/>
                <a:cs typeface="Arial" panose="020B0604020202020204" pitchFamily="34" charset="0"/>
              </a:rPr>
              <a:t>A</a:t>
            </a:r>
            <a:r>
              <a:rPr lang="en-US" sz="2800" dirty="0">
                <a:solidFill>
                  <a:schemeClr val="bg1"/>
                </a:solidFill>
                <a:latin typeface="Arial" panose="020B0604020202020204" pitchFamily="34" charset="0"/>
                <a:cs typeface="Arial" panose="020B0604020202020204" pitchFamily="34" charset="0"/>
              </a:rPr>
              <a:t>s</a:t>
            </a:r>
            <a:r>
              <a:rPr lang="en-US" sz="2800" spc="5" dirty="0">
                <a:solidFill>
                  <a:schemeClr val="bg1"/>
                </a:solidFill>
                <a:latin typeface="Arial" panose="020B0604020202020204" pitchFamily="34" charset="0"/>
                <a:cs typeface="Arial" panose="020B0604020202020204" pitchFamily="34" charset="0"/>
              </a:rPr>
              <a:t>s</a:t>
            </a:r>
            <a:r>
              <a:rPr lang="en-US" sz="2800" spc="-5" dirty="0">
                <a:solidFill>
                  <a:schemeClr val="bg1"/>
                </a:solidFill>
                <a:latin typeface="Arial" panose="020B0604020202020204" pitchFamily="34" charset="0"/>
                <a:cs typeface="Arial" panose="020B0604020202020204" pitchFamily="34" charset="0"/>
              </a:rPr>
              <a:t>e</a:t>
            </a:r>
            <a:r>
              <a:rPr lang="en-US" sz="2800" dirty="0">
                <a:solidFill>
                  <a:schemeClr val="bg1"/>
                </a:solidFill>
                <a:latin typeface="Arial" panose="020B0604020202020204" pitchFamily="34" charset="0"/>
                <a:cs typeface="Arial" panose="020B0604020202020204" pitchFamily="34" charset="0"/>
              </a:rPr>
              <a:t>s</a:t>
            </a:r>
            <a:r>
              <a:rPr lang="en-US" sz="2800" spc="5" dirty="0">
                <a:solidFill>
                  <a:schemeClr val="bg1"/>
                </a:solidFill>
                <a:latin typeface="Arial" panose="020B0604020202020204" pitchFamily="34" charset="0"/>
                <a:cs typeface="Arial" panose="020B0604020202020204" pitchFamily="34" charset="0"/>
              </a:rPr>
              <a:t>s</a:t>
            </a:r>
            <a:r>
              <a:rPr lang="en-US" sz="2800" spc="-5" dirty="0">
                <a:solidFill>
                  <a:schemeClr val="bg1"/>
                </a:solidFill>
                <a:latin typeface="Arial" panose="020B0604020202020204" pitchFamily="34" charset="0"/>
                <a:cs typeface="Arial" panose="020B0604020202020204" pitchFamily="34" charset="0"/>
              </a:rPr>
              <a:t>me</a:t>
            </a:r>
            <a:r>
              <a:rPr lang="en-US" sz="2800" spc="-30" dirty="0">
                <a:solidFill>
                  <a:schemeClr val="bg1"/>
                </a:solidFill>
                <a:latin typeface="Arial" panose="020B0604020202020204" pitchFamily="34" charset="0"/>
                <a:cs typeface="Arial" panose="020B0604020202020204" pitchFamily="34" charset="0"/>
              </a:rPr>
              <a:t>n</a:t>
            </a:r>
            <a:r>
              <a:rPr lang="en-US" sz="2800" dirty="0">
                <a:solidFill>
                  <a:schemeClr val="bg1"/>
                </a:solidFill>
                <a:latin typeface="Arial" panose="020B0604020202020204" pitchFamily="34" charset="0"/>
                <a:cs typeface="Arial" panose="020B0604020202020204" pitchFamily="34" charset="0"/>
              </a:rPr>
              <a:t>t</a:t>
            </a:r>
            <a:r>
              <a:rPr lang="en-US" sz="2800" spc="-35" dirty="0">
                <a:solidFill>
                  <a:schemeClr val="bg1"/>
                </a:solidFill>
                <a:latin typeface="Arial" panose="020B0604020202020204" pitchFamily="34" charset="0"/>
                <a:cs typeface="Arial" panose="020B0604020202020204" pitchFamily="34" charset="0"/>
              </a:rPr>
              <a:t> </a:t>
            </a:r>
            <a:r>
              <a:rPr lang="en-US" sz="2800" dirty="0">
                <a:solidFill>
                  <a:schemeClr val="bg1"/>
                </a:solidFill>
                <a:latin typeface="Arial" panose="020B0604020202020204" pitchFamily="34" charset="0"/>
                <a:cs typeface="Arial" panose="020B0604020202020204" pitchFamily="34" charset="0"/>
              </a:rPr>
              <a:t>of</a:t>
            </a:r>
            <a:r>
              <a:rPr lang="en-US" sz="2800" spc="-20" dirty="0">
                <a:solidFill>
                  <a:schemeClr val="bg1"/>
                </a:solidFill>
                <a:latin typeface="Arial" panose="020B0604020202020204" pitchFamily="34" charset="0"/>
                <a:cs typeface="Arial" panose="020B0604020202020204" pitchFamily="34" charset="0"/>
              </a:rPr>
              <a:t> </a:t>
            </a:r>
            <a:r>
              <a:rPr lang="en-US" sz="2800" spc="-254" dirty="0">
                <a:solidFill>
                  <a:schemeClr val="bg1"/>
                </a:solidFill>
                <a:latin typeface="Arial" panose="020B0604020202020204" pitchFamily="34" charset="0"/>
                <a:cs typeface="Arial" panose="020B0604020202020204" pitchFamily="34" charset="0"/>
              </a:rPr>
              <a:t>T</a:t>
            </a:r>
            <a:r>
              <a:rPr lang="en-US" sz="2800" dirty="0">
                <a:solidFill>
                  <a:schemeClr val="bg1"/>
                </a:solidFill>
                <a:latin typeface="Arial" panose="020B0604020202020204" pitchFamily="34" charset="0"/>
                <a:cs typeface="Arial" panose="020B0604020202020204" pitchFamily="34" charset="0"/>
              </a:rPr>
              <a:t>o</a:t>
            </a:r>
            <a:r>
              <a:rPr lang="en-US" sz="2800" spc="-5" dirty="0">
                <a:solidFill>
                  <a:schemeClr val="bg1"/>
                </a:solidFill>
                <a:latin typeface="Arial" panose="020B0604020202020204" pitchFamily="34" charset="0"/>
                <a:cs typeface="Arial" panose="020B0604020202020204" pitchFamily="34" charset="0"/>
              </a:rPr>
              <a:t>b</a:t>
            </a:r>
            <a:r>
              <a:rPr lang="en-US" sz="2800" dirty="0">
                <a:solidFill>
                  <a:schemeClr val="bg1"/>
                </a:solidFill>
                <a:latin typeface="Arial" panose="020B0604020202020204" pitchFamily="34" charset="0"/>
                <a:cs typeface="Arial" panose="020B0604020202020204" pitchFamily="34" charset="0"/>
              </a:rPr>
              <a:t>a</a:t>
            </a:r>
            <a:r>
              <a:rPr lang="en-US" sz="2800" spc="-5" dirty="0">
                <a:solidFill>
                  <a:schemeClr val="bg1"/>
                </a:solidFill>
                <a:latin typeface="Arial" panose="020B0604020202020204" pitchFamily="34" charset="0"/>
                <a:cs typeface="Arial" panose="020B0604020202020204" pitchFamily="34" charset="0"/>
              </a:rPr>
              <a:t>c</a:t>
            </a:r>
            <a:r>
              <a:rPr lang="en-US" sz="2800" spc="-30" dirty="0">
                <a:solidFill>
                  <a:schemeClr val="bg1"/>
                </a:solidFill>
                <a:latin typeface="Arial" panose="020B0604020202020204" pitchFamily="34" charset="0"/>
                <a:cs typeface="Arial" panose="020B0604020202020204" pitchFamily="34" charset="0"/>
              </a:rPr>
              <a:t>c</a:t>
            </a:r>
            <a:r>
              <a:rPr lang="en-US" sz="2800" dirty="0">
                <a:solidFill>
                  <a:schemeClr val="bg1"/>
                </a:solidFill>
                <a:latin typeface="Arial" panose="020B0604020202020204" pitchFamily="34" charset="0"/>
                <a:cs typeface="Arial" panose="020B0604020202020204" pitchFamily="34" charset="0"/>
              </a:rPr>
              <a:t>o</a:t>
            </a:r>
            <a:r>
              <a:rPr lang="en-US" sz="2800" spc="-30" dirty="0">
                <a:solidFill>
                  <a:schemeClr val="bg1"/>
                </a:solidFill>
                <a:latin typeface="Arial" panose="020B0604020202020204" pitchFamily="34" charset="0"/>
                <a:cs typeface="Arial" panose="020B0604020202020204" pitchFamily="34" charset="0"/>
              </a:rPr>
              <a:t> </a:t>
            </a:r>
            <a:r>
              <a:rPr lang="en-US" sz="2800" dirty="0">
                <a:solidFill>
                  <a:schemeClr val="bg1"/>
                </a:solidFill>
                <a:latin typeface="Arial" panose="020B0604020202020204" pitchFamily="34" charset="0"/>
                <a:cs typeface="Arial" panose="020B0604020202020204" pitchFamily="34" charset="0"/>
              </a:rPr>
              <a:t>a</a:t>
            </a:r>
            <a:r>
              <a:rPr lang="en-US" sz="2800" spc="-5" dirty="0">
                <a:solidFill>
                  <a:schemeClr val="bg1"/>
                </a:solidFill>
                <a:latin typeface="Arial" panose="020B0604020202020204" pitchFamily="34" charset="0"/>
                <a:cs typeface="Arial" panose="020B0604020202020204" pitchFamily="34" charset="0"/>
              </a:rPr>
              <a:t>n</a:t>
            </a:r>
            <a:r>
              <a:rPr lang="en-US" sz="2800" dirty="0">
                <a:solidFill>
                  <a:schemeClr val="bg1"/>
                </a:solidFill>
                <a:latin typeface="Arial" panose="020B0604020202020204" pitchFamily="34" charset="0"/>
                <a:cs typeface="Arial" panose="020B0604020202020204" pitchFamily="34" charset="0"/>
              </a:rPr>
              <a:t>d</a:t>
            </a:r>
            <a:r>
              <a:rPr lang="en-US" sz="2800" spc="-10" dirty="0">
                <a:solidFill>
                  <a:schemeClr val="bg1"/>
                </a:solidFill>
                <a:latin typeface="Arial" panose="020B0604020202020204" pitchFamily="34" charset="0"/>
                <a:cs typeface="Arial" panose="020B0604020202020204" pitchFamily="34" charset="0"/>
              </a:rPr>
              <a:t> </a:t>
            </a:r>
            <a:r>
              <a:rPr lang="en-US" sz="2800" dirty="0">
                <a:solidFill>
                  <a:schemeClr val="bg1"/>
                </a:solidFill>
                <a:latin typeface="Arial" panose="020B0604020202020204" pitchFamily="34" charset="0"/>
                <a:cs typeface="Arial" panose="020B0604020202020204" pitchFamily="34" charset="0"/>
              </a:rPr>
              <a:t>H</a:t>
            </a:r>
            <a:r>
              <a:rPr lang="en-US" sz="2800" spc="-10" dirty="0">
                <a:solidFill>
                  <a:schemeClr val="bg1"/>
                </a:solidFill>
                <a:latin typeface="Arial" panose="020B0604020202020204" pitchFamily="34" charset="0"/>
                <a:cs typeface="Arial" panose="020B0604020202020204" pitchFamily="34" charset="0"/>
              </a:rPr>
              <a:t>e</a:t>
            </a:r>
            <a:r>
              <a:rPr lang="en-US" sz="2800" dirty="0">
                <a:solidFill>
                  <a:schemeClr val="bg1"/>
                </a:solidFill>
                <a:latin typeface="Arial" panose="020B0604020202020204" pitchFamily="34" charset="0"/>
                <a:cs typeface="Arial" panose="020B0604020202020204" pitchFamily="34" charset="0"/>
              </a:rPr>
              <a:t>al</a:t>
            </a:r>
            <a:r>
              <a:rPr lang="en-US" sz="2800" spc="-5" dirty="0">
                <a:solidFill>
                  <a:schemeClr val="bg1"/>
                </a:solidFill>
                <a:latin typeface="Arial" panose="020B0604020202020204" pitchFamily="34" charset="0"/>
                <a:cs typeface="Arial" panose="020B0604020202020204" pitchFamily="34" charset="0"/>
              </a:rPr>
              <a:t>t</a:t>
            </a:r>
            <a:r>
              <a:rPr lang="en-US" sz="2800" dirty="0">
                <a:solidFill>
                  <a:schemeClr val="bg1"/>
                </a:solidFill>
                <a:latin typeface="Arial" panose="020B0604020202020204" pitchFamily="34" charset="0"/>
                <a:cs typeface="Arial" panose="020B0604020202020204" pitchFamily="34" charset="0"/>
              </a:rPr>
              <a:t>h</a:t>
            </a:r>
            <a:r>
              <a:rPr lang="en-US" sz="2800" spc="-25" dirty="0">
                <a:solidFill>
                  <a:schemeClr val="bg1"/>
                </a:solidFill>
                <a:latin typeface="Arial" panose="020B0604020202020204" pitchFamily="34" charset="0"/>
                <a:cs typeface="Arial" panose="020B0604020202020204" pitchFamily="34" charset="0"/>
              </a:rPr>
              <a:t> </a:t>
            </a:r>
            <a:r>
              <a:rPr lang="en-US" sz="2800" spc="-5" dirty="0">
                <a:solidFill>
                  <a:schemeClr val="bg1"/>
                </a:solidFill>
                <a:latin typeface="Arial" panose="020B0604020202020204" pitchFamily="34" charset="0"/>
                <a:cs typeface="Arial" panose="020B0604020202020204" pitchFamily="34" charset="0"/>
              </a:rPr>
              <a:t>(</a:t>
            </a:r>
            <a:r>
              <a:rPr lang="en-US" sz="2800" spc="-220" dirty="0">
                <a:solidFill>
                  <a:schemeClr val="bg1"/>
                </a:solidFill>
                <a:latin typeface="Arial" panose="020B0604020202020204" pitchFamily="34" charset="0"/>
                <a:cs typeface="Arial" panose="020B0604020202020204" pitchFamily="34" charset="0"/>
              </a:rPr>
              <a:t>P</a:t>
            </a:r>
            <a:r>
              <a:rPr lang="en-US" sz="2800" spc="-229" dirty="0">
                <a:solidFill>
                  <a:schemeClr val="bg1"/>
                </a:solidFill>
                <a:latin typeface="Arial" panose="020B0604020202020204" pitchFamily="34" charset="0"/>
                <a:cs typeface="Arial" panose="020B0604020202020204" pitchFamily="34" charset="0"/>
              </a:rPr>
              <a:t>A</a:t>
            </a:r>
            <a:r>
              <a:rPr lang="en-US" sz="2800" dirty="0">
                <a:solidFill>
                  <a:schemeClr val="bg1"/>
                </a:solidFill>
                <a:latin typeface="Arial" panose="020B0604020202020204" pitchFamily="34" charset="0"/>
                <a:cs typeface="Arial" panose="020B0604020202020204" pitchFamily="34" charset="0"/>
              </a:rPr>
              <a:t>TH) </a:t>
            </a:r>
            <a:r>
              <a:rPr lang="en-US" sz="2800" spc="-5" dirty="0">
                <a:solidFill>
                  <a:schemeClr val="bg1"/>
                </a:solidFill>
                <a:latin typeface="Arial" panose="020B0604020202020204" pitchFamily="34" charset="0"/>
                <a:cs typeface="Arial" panose="020B0604020202020204" pitchFamily="34" charset="0"/>
              </a:rPr>
              <a:t>Stud</a:t>
            </a:r>
            <a:r>
              <a:rPr lang="en-US" sz="2800" dirty="0">
                <a:solidFill>
                  <a:schemeClr val="bg1"/>
                </a:solidFill>
                <a:latin typeface="Arial" panose="020B0604020202020204" pitchFamily="34" charset="0"/>
                <a:cs typeface="Arial" panose="020B0604020202020204" pitchFamily="34" charset="0"/>
              </a:rPr>
              <a:t>y and prevalence of hookah USA</a:t>
            </a:r>
            <a:endParaRPr lang="en-US"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D7C72AD2-06AE-4EA9-AF14-B04A128D0D82}"/>
              </a:ext>
            </a:extLst>
          </p:cNvPr>
          <p:cNvSpPr>
            <a:spLocks noGrp="1"/>
          </p:cNvSpPr>
          <p:nvPr>
            <p:ph idx="1"/>
          </p:nvPr>
        </p:nvSpPr>
        <p:spPr>
          <a:xfrm>
            <a:off x="54063" y="958848"/>
            <a:ext cx="8858161" cy="4181475"/>
          </a:xfrm>
          <a:ln>
            <a:noFill/>
          </a:ln>
        </p:spPr>
        <p:txBody>
          <a:bodyPr>
            <a:noAutofit/>
          </a:bodyPr>
          <a:lstStyle/>
          <a:p>
            <a:pPr>
              <a:spcBef>
                <a:spcPts val="0"/>
              </a:spcBef>
            </a:pPr>
            <a:r>
              <a:rPr lang="en-US" sz="1800" kern="0" dirty="0">
                <a:latin typeface="Arial" panose="020B0604020202020204" pitchFamily="34" charset="0"/>
              </a:rPr>
              <a:t>The PATH Study is a nationally representative longitudinal study of tobacco use, its determinants, and its impacts. Congress gave FDA authority to regulate tobacco products. </a:t>
            </a:r>
          </a:p>
          <a:p>
            <a:pPr>
              <a:spcBef>
                <a:spcPts val="0"/>
              </a:spcBef>
            </a:pPr>
            <a:r>
              <a:rPr lang="en-US" sz="1800" kern="0" dirty="0">
                <a:latin typeface="Arial" panose="020B0604020202020204" pitchFamily="34" charset="0"/>
              </a:rPr>
              <a:t>Annual waves(1-4) were collected in 2013-2017 and biannually(5-8) in 2018- 2024. Youth (12-17 years old) and Adults were invited to participate. </a:t>
            </a:r>
          </a:p>
          <a:p>
            <a:pPr>
              <a:spcBef>
                <a:spcPts val="0"/>
              </a:spcBef>
            </a:pPr>
            <a:r>
              <a:rPr lang="en-US" sz="1800" kern="0" dirty="0">
                <a:latin typeface="Arial" panose="020B0604020202020204" pitchFamily="34" charset="0"/>
              </a:rPr>
              <a:t>Hookah synonyms are </a:t>
            </a:r>
            <a:r>
              <a:rPr lang="en-US" sz="1800" b="1" kern="0" dirty="0">
                <a:latin typeface="Arial" panose="020B0604020202020204" pitchFamily="34" charset="0"/>
              </a:rPr>
              <a:t>waterpipe tobacco, narghile, </a:t>
            </a:r>
            <a:r>
              <a:rPr lang="en-US" sz="1800" b="1" kern="0" dirty="0" err="1">
                <a:latin typeface="Arial" panose="020B0604020202020204" pitchFamily="34" charset="0"/>
              </a:rPr>
              <a:t>sisha</a:t>
            </a:r>
            <a:r>
              <a:rPr lang="en-US" sz="1800" b="1" kern="0" dirty="0">
                <a:latin typeface="Arial" panose="020B0604020202020204" pitchFamily="34" charset="0"/>
              </a:rPr>
              <a:t>, </a:t>
            </a:r>
            <a:r>
              <a:rPr lang="en-US" sz="1800" b="1" kern="0" dirty="0" err="1">
                <a:latin typeface="Arial" panose="020B0604020202020204" pitchFamily="34" charset="0"/>
              </a:rPr>
              <a:t>maassel</a:t>
            </a:r>
            <a:r>
              <a:rPr lang="en-US" sz="1800" b="1" kern="0" dirty="0">
                <a:latin typeface="Arial" panose="020B0604020202020204" pitchFamily="34" charset="0"/>
              </a:rPr>
              <a:t>, argileh or </a:t>
            </a:r>
            <a:r>
              <a:rPr lang="en-US" sz="1800" b="1" kern="0" dirty="0" err="1">
                <a:latin typeface="Arial" panose="020B0604020202020204" pitchFamily="34" charset="0"/>
              </a:rPr>
              <a:t>hubble</a:t>
            </a:r>
            <a:r>
              <a:rPr lang="en-US" sz="1800" b="1" kern="0" dirty="0">
                <a:latin typeface="Arial" panose="020B0604020202020204" pitchFamily="34" charset="0"/>
              </a:rPr>
              <a:t> bubble</a:t>
            </a:r>
            <a:r>
              <a:rPr lang="en-US" sz="1800" kern="0" dirty="0">
                <a:latin typeface="Arial" panose="020B0604020202020204" pitchFamily="34" charset="0"/>
              </a:rPr>
              <a:t>. Use of hookah can cause lung, gastro-intestinal, and bladder malignancies, and pulmonary, cardiovascular, and hematological impairments</a:t>
            </a:r>
          </a:p>
          <a:p>
            <a:pPr>
              <a:spcBef>
                <a:spcPts val="0"/>
              </a:spcBef>
            </a:pPr>
            <a:r>
              <a:rPr lang="en-US" sz="1800" dirty="0">
                <a:effectLst/>
                <a:latin typeface="Arial" panose="020B0604020202020204" pitchFamily="34" charset="0"/>
                <a:ea typeface="Times New Roman" panose="02020603050405020304" pitchFamily="18" charset="0"/>
              </a:rPr>
              <a:t>In 2013-2016 the incidence of hookah use among youth, young adults (18-25), and adults were 8.9%, 14.1%, and 1.4%, respectively. Among adults aged 18+ in 2019, the prevalence of past 30-day use of hookah was 1.0%. </a:t>
            </a:r>
          </a:p>
          <a:p>
            <a:pPr>
              <a:spcBef>
                <a:spcPts val="0"/>
              </a:spcBef>
            </a:pPr>
            <a:r>
              <a:rPr lang="en-US" sz="1800" dirty="0">
                <a:latin typeface="Arial" panose="020B0604020202020204" pitchFamily="34" charset="0"/>
                <a:cs typeface="Arial" panose="020B0604020202020204" pitchFamily="34" charset="0"/>
              </a:rPr>
              <a:t>Hookah smoke inhaled after 1-hour hookah session is 100-200 times the amount of a single cigarette, 9 times of carbon monoxide, and 1.7 times the amount of nicotine of a single cigarette.</a:t>
            </a:r>
          </a:p>
        </p:txBody>
      </p:sp>
      <p:pic>
        <p:nvPicPr>
          <p:cNvPr id="6" name="Picture 5">
            <a:extLst>
              <a:ext uri="{FF2B5EF4-FFF2-40B4-BE49-F238E27FC236}">
                <a16:creationId xmlns:a16="http://schemas.microsoft.com/office/drawing/2014/main" id="{A251F899-A130-40E5-822F-547CA27A41EC}"/>
              </a:ext>
            </a:extLst>
          </p:cNvPr>
          <p:cNvPicPr>
            <a:picLocks noChangeAspect="1"/>
          </p:cNvPicPr>
          <p:nvPr/>
        </p:nvPicPr>
        <p:blipFill>
          <a:blip r:embed="rId2"/>
          <a:stretch>
            <a:fillRect/>
          </a:stretch>
        </p:blipFill>
        <p:spPr>
          <a:xfrm>
            <a:off x="6591877" y="4736304"/>
            <a:ext cx="1466274" cy="353220"/>
          </a:xfrm>
          <a:prstGeom prst="rect">
            <a:avLst/>
          </a:prstGeom>
        </p:spPr>
      </p:pic>
      <p:pic>
        <p:nvPicPr>
          <p:cNvPr id="5" name="Picture 4">
            <a:extLst>
              <a:ext uri="{FF2B5EF4-FFF2-40B4-BE49-F238E27FC236}">
                <a16:creationId xmlns:a16="http://schemas.microsoft.com/office/drawing/2014/main" id="{13D73B8A-D66D-4E7A-A621-75D397349F86}"/>
              </a:ext>
            </a:extLst>
          </p:cNvPr>
          <p:cNvPicPr>
            <a:picLocks noChangeAspect="1"/>
          </p:cNvPicPr>
          <p:nvPr/>
        </p:nvPicPr>
        <p:blipFill>
          <a:blip r:embed="rId3"/>
          <a:stretch>
            <a:fillRect/>
          </a:stretch>
        </p:blipFill>
        <p:spPr>
          <a:xfrm>
            <a:off x="7645507" y="53975"/>
            <a:ext cx="1405824" cy="857552"/>
          </a:xfrm>
          <a:prstGeom prst="rect">
            <a:avLst/>
          </a:prstGeom>
        </p:spPr>
      </p:pic>
    </p:spTree>
    <p:extLst>
      <p:ext uri="{BB962C8B-B14F-4D97-AF65-F5344CB8AC3E}">
        <p14:creationId xmlns:p14="http://schemas.microsoft.com/office/powerpoint/2010/main" val="34306034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D52F88-F116-435E-AD92-CB428026F56A}"/>
              </a:ext>
            </a:extLst>
          </p:cNvPr>
          <p:cNvSpPr>
            <a:spLocks noGrp="1"/>
          </p:cNvSpPr>
          <p:nvPr>
            <p:ph type="title"/>
          </p:nvPr>
        </p:nvSpPr>
        <p:spPr>
          <a:xfrm>
            <a:off x="96559" y="-23446"/>
            <a:ext cx="8858161" cy="978876"/>
          </a:xfrm>
        </p:spPr>
        <p:txBody>
          <a:bodyPr>
            <a:normAutofit/>
          </a:bodyPr>
          <a:lstStyle/>
          <a:p>
            <a:r>
              <a:rPr lang="en-US" dirty="0"/>
              <a:t>Prevalence of P30D Hookah use &amp; Asthma Prevalence among Adults in the PATH Study (2013-2023)</a:t>
            </a:r>
          </a:p>
        </p:txBody>
      </p:sp>
      <p:pic>
        <p:nvPicPr>
          <p:cNvPr id="9" name="Picture 8">
            <a:extLst>
              <a:ext uri="{FF2B5EF4-FFF2-40B4-BE49-F238E27FC236}">
                <a16:creationId xmlns:a16="http://schemas.microsoft.com/office/drawing/2014/main" id="{CEA9827F-6BD9-4F0A-8F3C-813B2B5A94F5}"/>
              </a:ext>
            </a:extLst>
          </p:cNvPr>
          <p:cNvPicPr>
            <a:picLocks noChangeAspect="1"/>
          </p:cNvPicPr>
          <p:nvPr/>
        </p:nvPicPr>
        <p:blipFill>
          <a:blip r:embed="rId2"/>
          <a:stretch>
            <a:fillRect/>
          </a:stretch>
        </p:blipFill>
        <p:spPr>
          <a:xfrm>
            <a:off x="0" y="957769"/>
            <a:ext cx="9144000" cy="4185731"/>
          </a:xfrm>
          <a:prstGeom prst="rect">
            <a:avLst/>
          </a:prstGeom>
        </p:spPr>
      </p:pic>
      <p:pic>
        <p:nvPicPr>
          <p:cNvPr id="4" name="Picture 3">
            <a:extLst>
              <a:ext uri="{FF2B5EF4-FFF2-40B4-BE49-F238E27FC236}">
                <a16:creationId xmlns:a16="http://schemas.microsoft.com/office/drawing/2014/main" id="{1205B322-A952-4EF1-8DE7-6EB135E21005}"/>
              </a:ext>
            </a:extLst>
          </p:cNvPr>
          <p:cNvPicPr>
            <a:picLocks noChangeAspect="1"/>
          </p:cNvPicPr>
          <p:nvPr/>
        </p:nvPicPr>
        <p:blipFill>
          <a:blip r:embed="rId3"/>
          <a:stretch>
            <a:fillRect/>
          </a:stretch>
        </p:blipFill>
        <p:spPr>
          <a:xfrm>
            <a:off x="8036170" y="4836773"/>
            <a:ext cx="1049214" cy="252752"/>
          </a:xfrm>
          <a:prstGeom prst="rect">
            <a:avLst/>
          </a:prstGeom>
        </p:spPr>
      </p:pic>
    </p:spTree>
    <p:extLst>
      <p:ext uri="{BB962C8B-B14F-4D97-AF65-F5344CB8AC3E}">
        <p14:creationId xmlns:p14="http://schemas.microsoft.com/office/powerpoint/2010/main" val="3876860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EBF283-2D74-4999-BE69-4AE91C6036B9}"/>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Public Health Significance and Objectives</a:t>
            </a:r>
          </a:p>
        </p:txBody>
      </p:sp>
      <p:sp>
        <p:nvSpPr>
          <p:cNvPr id="3" name="Content Placeholder 2">
            <a:extLst>
              <a:ext uri="{FF2B5EF4-FFF2-40B4-BE49-F238E27FC236}">
                <a16:creationId xmlns:a16="http://schemas.microsoft.com/office/drawing/2014/main" id="{2317B400-12C2-4A3D-9E01-EDE6316E1B35}"/>
              </a:ext>
            </a:extLst>
          </p:cNvPr>
          <p:cNvSpPr>
            <a:spLocks noGrp="1"/>
          </p:cNvSpPr>
          <p:nvPr>
            <p:ph idx="1"/>
          </p:nvPr>
        </p:nvSpPr>
        <p:spPr>
          <a:xfrm>
            <a:off x="218485" y="965201"/>
            <a:ext cx="8716161" cy="3714749"/>
          </a:xfrm>
          <a:ln>
            <a:noFill/>
          </a:ln>
        </p:spPr>
        <p:txBody>
          <a:bodyPr>
            <a:normAutofit/>
          </a:bodyPr>
          <a:lstStyle/>
          <a:p>
            <a:pPr>
              <a:lnSpc>
                <a:spcPct val="110000"/>
              </a:lnSpc>
              <a:spcBef>
                <a:spcPts val="0"/>
              </a:spcBef>
            </a:pPr>
            <a:r>
              <a:rPr lang="en-US" sz="1900" dirty="0">
                <a:effectLst/>
                <a:latin typeface="Arial" panose="020B0604020202020204" pitchFamily="34" charset="0"/>
                <a:ea typeface="Times New Roman" panose="02020603050405020304" pitchFamily="18" charset="0"/>
                <a:cs typeface="Arial" panose="020B0604020202020204" pitchFamily="34" charset="0"/>
              </a:rPr>
              <a:t>Estimating the effect of hookah use among never-cigarette users on the age of asthma onset is paramount to protect public health, educate the public, and provide evidence to the Food Drug Administration(FDA) and tobacco regulatory science.</a:t>
            </a:r>
            <a:endParaRPr lang="en-US" sz="1900" dirty="0">
              <a:latin typeface="Arial" panose="020B0604020202020204" pitchFamily="34" charset="0"/>
              <a:cs typeface="Arial" panose="020B0604020202020204" pitchFamily="34" charset="0"/>
            </a:endParaRPr>
          </a:p>
          <a:p>
            <a:pPr marL="0" indent="0">
              <a:lnSpc>
                <a:spcPct val="110000"/>
              </a:lnSpc>
              <a:spcBef>
                <a:spcPts val="0"/>
              </a:spcBef>
              <a:buNone/>
            </a:pPr>
            <a:endParaRPr lang="en-US" sz="1900" b="1" dirty="0">
              <a:latin typeface="Arial" panose="020B0604020202020204" pitchFamily="34" charset="0"/>
              <a:cs typeface="Arial" panose="020B0604020202020204" pitchFamily="34" charset="0"/>
            </a:endParaRPr>
          </a:p>
          <a:p>
            <a:pPr marL="0" indent="0">
              <a:lnSpc>
                <a:spcPct val="110000"/>
              </a:lnSpc>
              <a:spcBef>
                <a:spcPts val="0"/>
              </a:spcBef>
              <a:buNone/>
            </a:pPr>
            <a:r>
              <a:rPr lang="en-US" sz="1900" b="1" dirty="0">
                <a:latin typeface="Arial" panose="020B0604020202020204" pitchFamily="34" charset="0"/>
                <a:cs typeface="Arial" panose="020B0604020202020204" pitchFamily="34" charset="0"/>
              </a:rPr>
              <a:t>Aim:</a:t>
            </a:r>
          </a:p>
          <a:p>
            <a:pPr>
              <a:lnSpc>
                <a:spcPct val="110000"/>
              </a:lnSpc>
              <a:spcBef>
                <a:spcPts val="0"/>
              </a:spcBef>
            </a:pPr>
            <a:r>
              <a:rPr lang="en-US" sz="1900" dirty="0">
                <a:effectLst/>
                <a:latin typeface="Arial" panose="020B0604020202020204" pitchFamily="34" charset="0"/>
                <a:ea typeface="Times New Roman" panose="02020603050405020304" pitchFamily="18" charset="0"/>
                <a:cs typeface="Times New Roman" panose="02020603050405020304" pitchFamily="18" charset="0"/>
              </a:rPr>
              <a:t>To explore the association between the </a:t>
            </a:r>
            <a:r>
              <a:rPr lang="en-US" sz="1900" dirty="0">
                <a:effectLst/>
                <a:latin typeface="Arial" panose="020B0604020202020204" pitchFamily="34" charset="0"/>
                <a:ea typeface="Calibri" panose="020F0502020204030204" pitchFamily="34" charset="0"/>
              </a:rPr>
              <a:t>average length of hookah sessions </a:t>
            </a:r>
            <a:r>
              <a:rPr lang="en-US" sz="1900" dirty="0">
                <a:effectLst/>
                <a:latin typeface="Arial" panose="020B0604020202020204" pitchFamily="34" charset="0"/>
                <a:ea typeface="Times New Roman" panose="02020603050405020304" pitchFamily="18" charset="0"/>
                <a:cs typeface="Times New Roman" panose="02020603050405020304" pitchFamily="18" charset="0"/>
              </a:rPr>
              <a:t>and the age of asthma onset after controlling for other risk factors.</a:t>
            </a:r>
            <a:endParaRPr lang="en-US" sz="1900" dirty="0">
              <a:effectLst/>
              <a:latin typeface="Times" panose="02020603050405020304" pitchFamily="18" charset="0"/>
              <a:ea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id="{FDDB7A08-5FFA-4F66-9526-F673EF59B68E}"/>
              </a:ext>
            </a:extLst>
          </p:cNvPr>
          <p:cNvPicPr>
            <a:picLocks noChangeAspect="1"/>
          </p:cNvPicPr>
          <p:nvPr/>
        </p:nvPicPr>
        <p:blipFill>
          <a:blip r:embed="rId2"/>
          <a:stretch>
            <a:fillRect/>
          </a:stretch>
        </p:blipFill>
        <p:spPr>
          <a:xfrm>
            <a:off x="7252277" y="4733926"/>
            <a:ext cx="1466274" cy="353220"/>
          </a:xfrm>
          <a:prstGeom prst="rect">
            <a:avLst/>
          </a:prstGeom>
        </p:spPr>
      </p:pic>
    </p:spTree>
    <p:extLst>
      <p:ext uri="{BB962C8B-B14F-4D97-AF65-F5344CB8AC3E}">
        <p14:creationId xmlns:p14="http://schemas.microsoft.com/office/powerpoint/2010/main" val="20787362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E1C040-489B-44A4-8F39-E8B80482FD98}"/>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Methods</a:t>
            </a:r>
            <a:endParaRPr lang="en-US" dirty="0"/>
          </a:p>
        </p:txBody>
      </p:sp>
      <p:sp>
        <p:nvSpPr>
          <p:cNvPr id="3" name="Content Placeholder 2">
            <a:extLst>
              <a:ext uri="{FF2B5EF4-FFF2-40B4-BE49-F238E27FC236}">
                <a16:creationId xmlns:a16="http://schemas.microsoft.com/office/drawing/2014/main" id="{C50FAE4E-E2BA-4A91-BD72-C55E653F00F7}"/>
              </a:ext>
            </a:extLst>
          </p:cNvPr>
          <p:cNvSpPr>
            <a:spLocks noGrp="1"/>
          </p:cNvSpPr>
          <p:nvPr>
            <p:ph idx="1"/>
          </p:nvPr>
        </p:nvSpPr>
        <p:spPr>
          <a:xfrm>
            <a:off x="61999" y="968682"/>
            <a:ext cx="8858161" cy="4117975"/>
          </a:xfrm>
          <a:ln>
            <a:noFill/>
          </a:ln>
        </p:spPr>
        <p:txBody>
          <a:bodyPr>
            <a:noAutofit/>
          </a:bodyPr>
          <a:lstStyle/>
          <a:p>
            <a:pPr>
              <a:spcBef>
                <a:spcPts val="0"/>
              </a:spcBef>
            </a:pPr>
            <a:r>
              <a:rPr lang="en-US" sz="1800" dirty="0">
                <a:effectLst/>
                <a:latin typeface="Arial" panose="020B0604020202020204" pitchFamily="34" charset="0"/>
                <a:ea typeface="Calibri" panose="020F0502020204030204" pitchFamily="34" charset="0"/>
              </a:rPr>
              <a:t>The PATH Study uses a complex design that requires base and 100 balance repeated replicate weights to obtain variance estimates.</a:t>
            </a:r>
          </a:p>
          <a:p>
            <a:pPr>
              <a:spcBef>
                <a:spcPts val="0"/>
              </a:spcBef>
            </a:pPr>
            <a:r>
              <a:rPr lang="en-US" sz="1800" dirty="0">
                <a:effectLst/>
                <a:latin typeface="Arial" panose="020B0604020202020204" pitchFamily="34" charset="0"/>
                <a:ea typeface="Calibri" panose="020F0502020204030204" pitchFamily="34" charset="0"/>
              </a:rPr>
              <a:t>Adults (</a:t>
            </a:r>
            <a:r>
              <a:rPr lang="en-US" sz="1800" u="sng" dirty="0">
                <a:effectLst/>
                <a:latin typeface="Arial" panose="020B0604020202020204" pitchFamily="34" charset="0"/>
                <a:ea typeface="Calibri" panose="020F0502020204030204" pitchFamily="34" charset="0"/>
              </a:rPr>
              <a:t>&gt;</a:t>
            </a:r>
            <a:r>
              <a:rPr lang="en-US" sz="1800" dirty="0">
                <a:effectLst/>
                <a:latin typeface="Arial" panose="020B0604020202020204" pitchFamily="34" charset="0"/>
                <a:ea typeface="Calibri" panose="020F0502020204030204" pitchFamily="34" charset="0"/>
              </a:rPr>
              <a:t>18 years) participants who were never users of cigarettes, any type of cigars, electronic cigarettes, smokeless tobacco, and asthma-free upon entry were included. </a:t>
            </a:r>
          </a:p>
          <a:p>
            <a:pPr>
              <a:spcBef>
                <a:spcPts val="0"/>
              </a:spcBef>
            </a:pPr>
            <a:r>
              <a:rPr lang="en-US" sz="1800" dirty="0">
                <a:effectLst/>
                <a:latin typeface="Arial" panose="020B0604020202020204" pitchFamily="34" charset="0"/>
                <a:ea typeface="Calibri" panose="020F0502020204030204" pitchFamily="34" charset="0"/>
              </a:rPr>
              <a:t>The PATH Study does not disclose the DOB of participants. </a:t>
            </a:r>
          </a:p>
          <a:p>
            <a:pPr>
              <a:spcBef>
                <a:spcPts val="0"/>
              </a:spcBef>
            </a:pPr>
            <a:r>
              <a:rPr lang="en-US" sz="1800" dirty="0">
                <a:effectLst/>
                <a:latin typeface="Arial" panose="020B0604020202020204" pitchFamily="34" charset="0"/>
                <a:ea typeface="Calibri" panose="020F0502020204030204" pitchFamily="34" charset="0"/>
                <a:cs typeface="Arial" panose="020B0604020202020204" pitchFamily="34" charset="0"/>
              </a:rPr>
              <a:t>The lower age bound estimated the age at the last wave where participants did not report asthma. The upper age bound estimated the age at the wave that participants reported asthma incidence.</a:t>
            </a:r>
          </a:p>
          <a:p>
            <a:pPr>
              <a:spcBef>
                <a:spcPts val="0"/>
              </a:spcBef>
            </a:pPr>
            <a:r>
              <a:rPr lang="en-US" sz="1800" dirty="0">
                <a:effectLst/>
                <a:latin typeface="Arial" panose="020B0604020202020204" pitchFamily="34" charset="0"/>
                <a:ea typeface="Calibri" panose="020F0502020204030204" pitchFamily="34" charset="0"/>
              </a:rPr>
              <a:t>The effect of the average length of hookah session on the age of asthma onset was estimated using weighted interval-censoring-Cox regression with cubic splines (3 knots) as the baseline hazard function. </a:t>
            </a:r>
          </a:p>
          <a:p>
            <a:pPr>
              <a:spcBef>
                <a:spcPts val="0"/>
              </a:spcBef>
            </a:pPr>
            <a:r>
              <a:rPr lang="en-US" sz="1800" dirty="0">
                <a:effectLst/>
                <a:latin typeface="Arial" panose="020B0604020202020204" pitchFamily="34" charset="0"/>
                <a:ea typeface="Calibri" panose="020F0502020204030204" pitchFamily="34" charset="0"/>
              </a:rPr>
              <a:t>Sampling weights of the first wave of PATH participation were used.</a:t>
            </a:r>
          </a:p>
        </p:txBody>
      </p:sp>
      <p:pic>
        <p:nvPicPr>
          <p:cNvPr id="5" name="Picture 4">
            <a:extLst>
              <a:ext uri="{FF2B5EF4-FFF2-40B4-BE49-F238E27FC236}">
                <a16:creationId xmlns:a16="http://schemas.microsoft.com/office/drawing/2014/main" id="{8FDCD322-74F6-4666-8C5A-66B0B0B34333}"/>
              </a:ext>
            </a:extLst>
          </p:cNvPr>
          <p:cNvPicPr>
            <a:picLocks noChangeAspect="1"/>
          </p:cNvPicPr>
          <p:nvPr/>
        </p:nvPicPr>
        <p:blipFill>
          <a:blip r:embed="rId2"/>
          <a:stretch>
            <a:fillRect/>
          </a:stretch>
        </p:blipFill>
        <p:spPr>
          <a:xfrm>
            <a:off x="7252277" y="4733926"/>
            <a:ext cx="1466274" cy="353220"/>
          </a:xfrm>
          <a:prstGeom prst="rect">
            <a:avLst/>
          </a:prstGeom>
        </p:spPr>
      </p:pic>
    </p:spTree>
    <p:extLst>
      <p:ext uri="{BB962C8B-B14F-4D97-AF65-F5344CB8AC3E}">
        <p14:creationId xmlns:p14="http://schemas.microsoft.com/office/powerpoint/2010/main" val="20069951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E1C040-489B-44A4-8F39-E8B80482FD98}"/>
              </a:ext>
            </a:extLst>
          </p:cNvPr>
          <p:cNvSpPr>
            <a:spLocks noGrp="1"/>
          </p:cNvSpPr>
          <p:nvPr>
            <p:ph type="title"/>
          </p:nvPr>
        </p:nvSpPr>
        <p:spPr/>
        <p:txBody>
          <a:bodyPr/>
          <a:lstStyle/>
          <a:p>
            <a:r>
              <a:rPr lang="en-US" altLang="en-US" sz="2800" b="1" dirty="0">
                <a:latin typeface="Arial"/>
                <a:cs typeface="Arial"/>
              </a:rPr>
              <a:t>Variance estimation for complex surveys</a:t>
            </a:r>
            <a:endParaRPr lang="en-US" dirty="0"/>
          </a:p>
        </p:txBody>
      </p:sp>
      <p:sp>
        <p:nvSpPr>
          <p:cNvPr id="3" name="Content Placeholder 2">
            <a:extLst>
              <a:ext uri="{FF2B5EF4-FFF2-40B4-BE49-F238E27FC236}">
                <a16:creationId xmlns:a16="http://schemas.microsoft.com/office/drawing/2014/main" id="{C50FAE4E-E2BA-4A91-BD72-C55E653F00F7}"/>
              </a:ext>
            </a:extLst>
          </p:cNvPr>
          <p:cNvSpPr>
            <a:spLocks noGrp="1"/>
          </p:cNvSpPr>
          <p:nvPr>
            <p:ph idx="1"/>
          </p:nvPr>
        </p:nvSpPr>
        <p:spPr>
          <a:xfrm>
            <a:off x="68580" y="953769"/>
            <a:ext cx="8858161" cy="3936999"/>
          </a:xfrm>
          <a:ln>
            <a:noFill/>
          </a:ln>
        </p:spPr>
        <p:txBody>
          <a:bodyPr>
            <a:normAutofit/>
          </a:bodyPr>
          <a:lstStyle/>
          <a:p>
            <a:pPr>
              <a:spcBef>
                <a:spcPts val="0"/>
              </a:spcBef>
            </a:pPr>
            <a:r>
              <a:rPr lang="en-US" altLang="en-US" sz="1900" dirty="0">
                <a:latin typeface="Arial" panose="020B0604020202020204" pitchFamily="34" charset="0"/>
              </a:rPr>
              <a:t>Techniques available for this estimation within complex surveys include: Replicated Sampling, </a:t>
            </a:r>
            <a:r>
              <a:rPr lang="en-US" altLang="en-US" sz="1900" dirty="0">
                <a:solidFill>
                  <a:srgbClr val="800000"/>
                </a:solidFill>
                <a:latin typeface="Arial" panose="020B0604020202020204" pitchFamily="34" charset="0"/>
              </a:rPr>
              <a:t>Balanced Repeated Replication</a:t>
            </a:r>
            <a:r>
              <a:rPr lang="en-US" altLang="en-US" sz="1900" dirty="0">
                <a:latin typeface="Arial" panose="020B0604020202020204" pitchFamily="34" charset="0"/>
              </a:rPr>
              <a:t>, Jackknife Repeated Replication, the Taylor Series Method</a:t>
            </a:r>
          </a:p>
          <a:p>
            <a:pPr>
              <a:spcBef>
                <a:spcPts val="0"/>
              </a:spcBef>
            </a:pPr>
            <a:r>
              <a:rPr lang="en-US" altLang="en-US" sz="1900" dirty="0">
                <a:latin typeface="Arial" panose="020B0604020202020204" pitchFamily="34" charset="0"/>
              </a:rPr>
              <a:t>To facilitate the variance calculation TWO UNITS are selected as a set of replicated subsamples (paired selection design) from each stratum from where the design was made.</a:t>
            </a:r>
          </a:p>
          <a:p>
            <a:pPr>
              <a:spcBef>
                <a:spcPts val="0"/>
              </a:spcBef>
            </a:pPr>
            <a:r>
              <a:rPr lang="en-US" altLang="en-US" sz="1900" dirty="0">
                <a:latin typeface="Arial" panose="020B0604020202020204" pitchFamily="34" charset="0"/>
              </a:rPr>
              <a:t>The variance between two units is one-half of the squared difference between them. The sample is made into random groups to form replicates (pseudo-replication). </a:t>
            </a:r>
          </a:p>
          <a:p>
            <a:pPr>
              <a:spcBef>
                <a:spcPts val="0"/>
              </a:spcBef>
            </a:pPr>
            <a:r>
              <a:rPr lang="en-US" sz="1800" dirty="0">
                <a:effectLst/>
                <a:latin typeface="Arial" panose="020B0604020202020204" pitchFamily="34" charset="0"/>
                <a:ea typeface="Calibri" panose="020F0502020204030204" pitchFamily="34" charset="0"/>
              </a:rPr>
              <a:t>Using Fay’s method one-half of the samples will be weighted down by a factor </a:t>
            </a:r>
            <a:r>
              <a:rPr lang="en-US" sz="1800" dirty="0">
                <a:latin typeface="Arial" panose="020B0604020202020204" pitchFamily="34" charset="0"/>
              </a:rPr>
              <a:t>𝜖</a:t>
            </a:r>
            <a:r>
              <a:rPr lang="en-US" sz="1800" dirty="0">
                <a:effectLst/>
                <a:latin typeface="Arial" panose="020B0604020202020204" pitchFamily="34" charset="0"/>
                <a:ea typeface="Calibri" panose="020F0502020204030204" pitchFamily="34" charset="0"/>
              </a:rPr>
              <a:t>=0.3 a</a:t>
            </a:r>
            <a:r>
              <a:rPr lang="en-US" sz="1800" dirty="0">
                <a:latin typeface="Arial" panose="020B0604020202020204" pitchFamily="34" charset="0"/>
              </a:rPr>
              <a:t>nd the other-half is weighted up by a compensating factor 2 − 𝜖.</a:t>
            </a:r>
            <a:endParaRPr lang="en-US" altLang="en-US" sz="1800" dirty="0">
              <a:latin typeface="Arial" panose="020B0604020202020204" pitchFamily="34" charset="0"/>
            </a:endParaRPr>
          </a:p>
          <a:p>
            <a:pPr>
              <a:spcBef>
                <a:spcPts val="0"/>
              </a:spcBef>
            </a:pPr>
            <a:endParaRPr lang="en-US" sz="1900" dirty="0">
              <a:latin typeface="Arial" panose="020B0604020202020204" pitchFamily="34" charset="0"/>
            </a:endParaRPr>
          </a:p>
        </p:txBody>
      </p:sp>
      <p:pic>
        <p:nvPicPr>
          <p:cNvPr id="5" name="Picture 4">
            <a:extLst>
              <a:ext uri="{FF2B5EF4-FFF2-40B4-BE49-F238E27FC236}">
                <a16:creationId xmlns:a16="http://schemas.microsoft.com/office/drawing/2014/main" id="{8FDCD322-74F6-4666-8C5A-66B0B0B34333}"/>
              </a:ext>
            </a:extLst>
          </p:cNvPr>
          <p:cNvPicPr>
            <a:picLocks noChangeAspect="1"/>
          </p:cNvPicPr>
          <p:nvPr/>
        </p:nvPicPr>
        <p:blipFill>
          <a:blip r:embed="rId2"/>
          <a:stretch>
            <a:fillRect/>
          </a:stretch>
        </p:blipFill>
        <p:spPr>
          <a:xfrm>
            <a:off x="7252277" y="4733926"/>
            <a:ext cx="1466274" cy="353220"/>
          </a:xfrm>
          <a:prstGeom prst="rect">
            <a:avLst/>
          </a:prstGeom>
        </p:spPr>
      </p:pic>
    </p:spTree>
    <p:extLst>
      <p:ext uri="{BB962C8B-B14F-4D97-AF65-F5344CB8AC3E}">
        <p14:creationId xmlns:p14="http://schemas.microsoft.com/office/powerpoint/2010/main" val="23056504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Title 1">
            <a:extLst>
              <a:ext uri="{FF2B5EF4-FFF2-40B4-BE49-F238E27FC236}">
                <a16:creationId xmlns:a16="http://schemas.microsoft.com/office/drawing/2014/main" id="{2772ADF8-0E50-4990-A48E-EE026B634986}"/>
              </a:ext>
            </a:extLst>
          </p:cNvPr>
          <p:cNvSpPr>
            <a:spLocks noGrp="1"/>
          </p:cNvSpPr>
          <p:nvPr>
            <p:ph type="title"/>
          </p:nvPr>
        </p:nvSpPr>
        <p:spPr>
          <a:xfrm>
            <a:off x="365760" y="205978"/>
            <a:ext cx="6172200" cy="422672"/>
          </a:xfrm>
        </p:spPr>
        <p:txBody>
          <a:bodyPr>
            <a:normAutofit fontScale="90000"/>
          </a:bodyPr>
          <a:lstStyle/>
          <a:p>
            <a:r>
              <a:rPr lang="en-US" altLang="en-US" sz="2250" b="1" dirty="0">
                <a:latin typeface="Arial"/>
                <a:cs typeface="Arial"/>
              </a:rPr>
              <a:t>Balanced Repeated Replication (BRR) (Cont.)</a:t>
            </a:r>
          </a:p>
        </p:txBody>
      </p:sp>
      <mc:AlternateContent xmlns:mc="http://schemas.openxmlformats.org/markup-compatibility/2006">
        <mc:Choice xmlns:a14="http://schemas.microsoft.com/office/drawing/2010/main" Requires="a14">
          <p:sp>
            <p:nvSpPr>
              <p:cNvPr id="2052" name="Content Placeholder 2">
                <a:extLst>
                  <a:ext uri="{FF2B5EF4-FFF2-40B4-BE49-F238E27FC236}">
                    <a16:creationId xmlns:a16="http://schemas.microsoft.com/office/drawing/2014/main" id="{33459DA0-8A20-4F64-9222-28F89EA0F071}"/>
                  </a:ext>
                </a:extLst>
              </p:cNvPr>
              <p:cNvSpPr>
                <a:spLocks noGrp="1"/>
              </p:cNvSpPr>
              <p:nvPr>
                <p:ph idx="1"/>
              </p:nvPr>
            </p:nvSpPr>
            <p:spPr>
              <a:xfrm>
                <a:off x="57150" y="962144"/>
                <a:ext cx="8751570" cy="3965972"/>
              </a:xfrm>
              <a:ln>
                <a:noFill/>
              </a:ln>
            </p:spPr>
            <p:txBody>
              <a:bodyPr>
                <a:normAutofit/>
              </a:bodyPr>
              <a:lstStyle/>
              <a:p>
                <a:pPr>
                  <a:spcBef>
                    <a:spcPct val="50000"/>
                  </a:spcBef>
                  <a:tabLst>
                    <a:tab pos="334566" algn="l"/>
                  </a:tabLst>
                </a:pPr>
                <a:r>
                  <a:rPr lang="en-US" altLang="en-US" dirty="0">
                    <a:latin typeface="Arial" panose="020B0604020202020204" pitchFamily="34" charset="0"/>
                    <a:ea typeface="MS Mincho" panose="02020609040205080304" pitchFamily="49" charset="-128"/>
                    <a:cs typeface="Arial" panose="020B0604020202020204" pitchFamily="34" charset="0"/>
                  </a:rPr>
                  <a:t>Using the two one-half sample replicates, 	we can estimate the sampling variance of the mean of the two replicate estimates where </a:t>
                </a:r>
                <a14:m>
                  <m:oMath xmlns:m="http://schemas.openxmlformats.org/officeDocument/2006/math">
                    <m:acc>
                      <m:accPr>
                        <m:chr m:val="̂"/>
                        <m:ctrlPr>
                          <a:rPr lang="en-US" altLang="en-US" b="0" i="1" smtClean="0">
                            <a:latin typeface="Cambria Math" panose="02040503050406030204" pitchFamily="18" charset="0"/>
                            <a:ea typeface="MS Mincho" panose="02020609040205080304" pitchFamily="49" charset="-128"/>
                            <a:cs typeface="Arial" panose="020B0604020202020204" pitchFamily="34" charset="0"/>
                          </a:rPr>
                        </m:ctrlPr>
                      </m:accPr>
                      <m:e>
                        <m:r>
                          <a:rPr lang="en-US" altLang="en-US" b="0" i="1" smtClean="0">
                            <a:latin typeface="Cambria Math" panose="02040503050406030204" pitchFamily="18" charset="0"/>
                            <a:ea typeface="Cambria Math" panose="02040503050406030204" pitchFamily="18" charset="0"/>
                            <a:cs typeface="Arial" panose="020B0604020202020204" pitchFamily="34" charset="0"/>
                          </a:rPr>
                          <m:t>𝜃</m:t>
                        </m:r>
                      </m:e>
                    </m:acc>
                  </m:oMath>
                </a14:m>
                <a:r>
                  <a:rPr lang="en-US" altLang="en-US" dirty="0">
                    <a:latin typeface="Arial" panose="020B0604020202020204" pitchFamily="34" charset="0"/>
                    <a:ea typeface="MS Mincho" panose="02020609040205080304" pitchFamily="49" charset="-128"/>
                    <a:cs typeface="Arial" panose="020B0604020202020204" pitchFamily="34" charset="0"/>
                  </a:rPr>
                  <a:t> is the sample estimate of the parameter </a:t>
                </a:r>
                <a14:m>
                  <m:oMath xmlns:m="http://schemas.openxmlformats.org/officeDocument/2006/math">
                    <m:r>
                      <a:rPr lang="en-US" altLang="en-US" i="1" smtClean="0">
                        <a:latin typeface="Cambria Math" panose="02040503050406030204" pitchFamily="18" charset="0"/>
                        <a:ea typeface="Cambria Math" panose="02040503050406030204" pitchFamily="18" charset="0"/>
                        <a:cs typeface="Arial" panose="020B0604020202020204" pitchFamily="34" charset="0"/>
                      </a:rPr>
                      <m:t>𝜃</m:t>
                    </m:r>
                    <m:r>
                      <a:rPr lang="en-US" altLang="en-US" b="0" i="1" smtClean="0">
                        <a:latin typeface="Cambria Math" panose="02040503050406030204" pitchFamily="18" charset="0"/>
                        <a:ea typeface="Cambria Math" panose="02040503050406030204" pitchFamily="18" charset="0"/>
                        <a:cs typeface="Arial" panose="020B0604020202020204" pitchFamily="34" charset="0"/>
                      </a:rPr>
                      <m:t>.</m:t>
                    </m:r>
                  </m:oMath>
                </a14:m>
                <a:r>
                  <a:rPr lang="en-US" altLang="en-US" dirty="0">
                    <a:latin typeface="Arial" panose="020B0604020202020204" pitchFamily="34" charset="0"/>
                    <a:ea typeface="MS Mincho" panose="02020609040205080304" pitchFamily="49" charset="-128"/>
                    <a:cs typeface="Arial" panose="020B0604020202020204" pitchFamily="34" charset="0"/>
                  </a:rPr>
                  <a:t> G=100 is the total number of replicates formed, </a:t>
                </a:r>
                <a14:m>
                  <m:oMath xmlns:m="http://schemas.openxmlformats.org/officeDocument/2006/math">
                    <m:r>
                      <a:rPr lang="en-US" altLang="en-US" b="0" i="1" smtClean="0">
                        <a:latin typeface="Cambria Math" panose="02040503050406030204" pitchFamily="18" charset="0"/>
                        <a:ea typeface="MS Mincho" panose="02020609040205080304" pitchFamily="49" charset="-128"/>
                        <a:cs typeface="Arial" panose="020B0604020202020204" pitchFamily="34" charset="0"/>
                      </a:rPr>
                      <m:t>𝑐</m:t>
                    </m:r>
                    <m:r>
                      <a:rPr lang="en-US" altLang="en-US" b="0" i="1" smtClean="0">
                        <a:latin typeface="Cambria Math" panose="02040503050406030204" pitchFamily="18" charset="0"/>
                        <a:ea typeface="MS Mincho" panose="02020609040205080304" pitchFamily="49" charset="-128"/>
                        <a:cs typeface="Arial" panose="020B0604020202020204" pitchFamily="34" charset="0"/>
                      </a:rPr>
                      <m:t>=</m:t>
                    </m:r>
                    <m:f>
                      <m:fPr>
                        <m:ctrlPr>
                          <a:rPr lang="en-US" altLang="en-US" b="0" i="1" smtClean="0">
                            <a:latin typeface="Cambria Math" panose="02040503050406030204" pitchFamily="18" charset="0"/>
                            <a:ea typeface="MS Mincho" panose="02020609040205080304" pitchFamily="49" charset="-128"/>
                            <a:cs typeface="Arial" panose="020B0604020202020204" pitchFamily="34" charset="0"/>
                          </a:rPr>
                        </m:ctrlPr>
                      </m:fPr>
                      <m:num>
                        <m:r>
                          <a:rPr lang="en-US" altLang="en-US" b="0" i="1" smtClean="0">
                            <a:latin typeface="Cambria Math" panose="02040503050406030204" pitchFamily="18" charset="0"/>
                            <a:ea typeface="MS Mincho" panose="02020609040205080304" pitchFamily="49" charset="-128"/>
                            <a:cs typeface="Arial" panose="020B0604020202020204" pitchFamily="34" charset="0"/>
                          </a:rPr>
                          <m:t>1</m:t>
                        </m:r>
                      </m:num>
                      <m:den>
                        <m:r>
                          <a:rPr lang="en-US" altLang="en-US" b="0" i="1" smtClean="0">
                            <a:latin typeface="Cambria Math" panose="02040503050406030204" pitchFamily="18" charset="0"/>
                            <a:ea typeface="MS Mincho" panose="02020609040205080304" pitchFamily="49" charset="-128"/>
                            <a:cs typeface="Arial" panose="020B0604020202020204" pitchFamily="34" charset="0"/>
                          </a:rPr>
                          <m:t>𝐺</m:t>
                        </m:r>
                        <m:sSup>
                          <m:sSupPr>
                            <m:ctrlPr>
                              <a:rPr lang="en-US" altLang="en-US" b="0" i="1" smtClean="0">
                                <a:latin typeface="Cambria Math" panose="02040503050406030204" pitchFamily="18" charset="0"/>
                                <a:ea typeface="Cambria Math" panose="02040503050406030204" pitchFamily="18" charset="0"/>
                                <a:cs typeface="Arial" panose="020B0604020202020204" pitchFamily="34" charset="0"/>
                              </a:rPr>
                            </m:ctrlPr>
                          </m:sSupPr>
                          <m:e>
                            <m:r>
                              <a:rPr lang="en-US" altLang="en-US" i="1">
                                <a:latin typeface="Cambria Math" panose="02040503050406030204" pitchFamily="18" charset="0"/>
                                <a:ea typeface="MS Mincho" panose="02020609040205080304" pitchFamily="49" charset="-128"/>
                                <a:cs typeface="Arial" panose="020B0604020202020204" pitchFamily="34" charset="0"/>
                              </a:rPr>
                              <m:t>(1−</m:t>
                            </m:r>
                            <m:r>
                              <a:rPr lang="en-US" altLang="en-US" i="1">
                                <a:latin typeface="Cambria Math" panose="02040503050406030204" pitchFamily="18" charset="0"/>
                                <a:ea typeface="Cambria Math" panose="02040503050406030204" pitchFamily="18" charset="0"/>
                                <a:cs typeface="Arial" panose="020B0604020202020204" pitchFamily="34" charset="0"/>
                              </a:rPr>
                              <m:t>𝜖</m:t>
                            </m:r>
                            <m:r>
                              <a:rPr lang="en-US" altLang="en-US" i="1">
                                <a:latin typeface="Cambria Math" panose="02040503050406030204" pitchFamily="18" charset="0"/>
                                <a:ea typeface="Cambria Math" panose="02040503050406030204" pitchFamily="18" charset="0"/>
                                <a:cs typeface="Arial" panose="020B0604020202020204" pitchFamily="34" charset="0"/>
                              </a:rPr>
                              <m:t>)</m:t>
                            </m:r>
                          </m:e>
                          <m:sup>
                            <m:r>
                              <a:rPr lang="en-US" altLang="en-US" b="0" i="1" smtClean="0">
                                <a:latin typeface="Cambria Math" panose="02040503050406030204" pitchFamily="18" charset="0"/>
                                <a:ea typeface="Cambria Math" panose="02040503050406030204" pitchFamily="18" charset="0"/>
                                <a:cs typeface="Arial" panose="020B0604020202020204" pitchFamily="34" charset="0"/>
                              </a:rPr>
                              <m:t>2</m:t>
                            </m:r>
                          </m:sup>
                        </m:sSup>
                      </m:den>
                    </m:f>
                  </m:oMath>
                </a14:m>
                <a:r>
                  <a:rPr lang="en-US" altLang="en-US" dirty="0">
                    <a:latin typeface="Arial" panose="020B0604020202020204" pitchFamily="34" charset="0"/>
                    <a:ea typeface="MS Mincho" panose="02020609040205080304" pitchFamily="49" charset="-128"/>
                    <a:cs typeface="Arial" panose="020B0604020202020204" pitchFamily="34" charset="0"/>
                  </a:rPr>
                  <a:t>,</a:t>
                </a:r>
                <a:r>
                  <a:rPr lang="en-US" altLang="en-US" dirty="0">
                    <a:ea typeface="Cambria Math" panose="02040503050406030204" pitchFamily="18" charset="0"/>
                    <a:cs typeface="Arial" panose="020B0604020202020204" pitchFamily="34" charset="0"/>
                  </a:rPr>
                  <a:t> </a:t>
                </a:r>
                <a14:m>
                  <m:oMath xmlns:m="http://schemas.openxmlformats.org/officeDocument/2006/math">
                    <m:acc>
                      <m:accPr>
                        <m:chr m:val="̂"/>
                        <m:ctrlPr>
                          <a:rPr lang="en-US" altLang="en-US" i="1">
                            <a:latin typeface="Cambria Math" panose="02040503050406030204" pitchFamily="18" charset="0"/>
                            <a:ea typeface="Cambria Math" panose="02040503050406030204" pitchFamily="18" charset="0"/>
                            <a:cs typeface="Arial" panose="020B0604020202020204" pitchFamily="34" charset="0"/>
                          </a:rPr>
                        </m:ctrlPr>
                      </m:accPr>
                      <m:e>
                        <m:sSub>
                          <m:sSubPr>
                            <m:ctrlPr>
                              <a:rPr lang="en-US" altLang="en-US" i="1">
                                <a:latin typeface="Cambria Math" panose="02040503050406030204" pitchFamily="18" charset="0"/>
                                <a:ea typeface="Cambria Math" panose="02040503050406030204" pitchFamily="18" charset="0"/>
                                <a:cs typeface="Arial" panose="020B0604020202020204" pitchFamily="34" charset="0"/>
                              </a:rPr>
                            </m:ctrlPr>
                          </m:sSubPr>
                          <m:e>
                            <m:r>
                              <a:rPr lang="en-US" altLang="en-US" i="1">
                                <a:latin typeface="Cambria Math" panose="02040503050406030204" pitchFamily="18" charset="0"/>
                                <a:ea typeface="Cambria Math" panose="02040503050406030204" pitchFamily="18" charset="0"/>
                                <a:cs typeface="Arial" panose="020B0604020202020204" pitchFamily="34" charset="0"/>
                              </a:rPr>
                              <m:t> </m:t>
                            </m:r>
                            <m:r>
                              <a:rPr lang="en-US" altLang="en-US" i="1">
                                <a:latin typeface="Cambria Math" panose="02040503050406030204" pitchFamily="18" charset="0"/>
                                <a:ea typeface="Cambria Math" panose="02040503050406030204" pitchFamily="18" charset="0"/>
                                <a:cs typeface="Arial" panose="020B0604020202020204" pitchFamily="34" charset="0"/>
                              </a:rPr>
                              <m:t>𝜃</m:t>
                            </m:r>
                          </m:e>
                          <m:sub>
                            <m:r>
                              <a:rPr lang="en-US" altLang="en-US" i="1">
                                <a:latin typeface="Cambria Math" panose="02040503050406030204" pitchFamily="18" charset="0"/>
                                <a:ea typeface="Cambria Math" panose="02040503050406030204" pitchFamily="18" charset="0"/>
                                <a:cs typeface="Arial" panose="020B0604020202020204" pitchFamily="34" charset="0"/>
                              </a:rPr>
                              <m:t>𝑔</m:t>
                            </m:r>
                          </m:sub>
                        </m:sSub>
                      </m:e>
                    </m:acc>
                  </m:oMath>
                </a14:m>
                <a:r>
                  <a:rPr lang="en-US" altLang="en-US" dirty="0">
                    <a:latin typeface="Arial" panose="020B0604020202020204" pitchFamily="34" charset="0"/>
                    <a:ea typeface="MS Mincho" panose="02020609040205080304" pitchFamily="49" charset="-128"/>
                    <a:cs typeface="Arial" panose="020B0604020202020204" pitchFamily="34" charset="0"/>
                  </a:rPr>
                  <a:t> is the estimate of </a:t>
                </a:r>
                <a14:m>
                  <m:oMath xmlns:m="http://schemas.openxmlformats.org/officeDocument/2006/math">
                    <m:r>
                      <a:rPr lang="en-US" altLang="en-US" i="1">
                        <a:latin typeface="Cambria Math" panose="02040503050406030204" pitchFamily="18" charset="0"/>
                        <a:ea typeface="Cambria Math" panose="02040503050406030204" pitchFamily="18" charset="0"/>
                        <a:cs typeface="Arial" panose="020B0604020202020204" pitchFamily="34" charset="0"/>
                      </a:rPr>
                      <m:t>𝜃</m:t>
                    </m:r>
                  </m:oMath>
                </a14:m>
                <a:r>
                  <a:rPr lang="en-US" altLang="en-US" dirty="0">
                    <a:ea typeface="MS Mincho" panose="02020609040205080304" pitchFamily="49" charset="-128"/>
                    <a:cs typeface="Arial" panose="020B0604020202020204" pitchFamily="34" charset="0"/>
                  </a:rPr>
                  <a:t> using the g-</a:t>
                </a:r>
                <a:r>
                  <a:rPr lang="en-US" altLang="en-US" dirty="0" err="1">
                    <a:ea typeface="MS Mincho" panose="02020609040205080304" pitchFamily="49" charset="-128"/>
                    <a:cs typeface="Arial" panose="020B0604020202020204" pitchFamily="34" charset="0"/>
                  </a:rPr>
                  <a:t>th</a:t>
                </a:r>
                <a:r>
                  <a:rPr lang="en-US" altLang="en-US" dirty="0">
                    <a:ea typeface="MS Mincho" panose="02020609040205080304" pitchFamily="49" charset="-128"/>
                    <a:cs typeface="Arial" panose="020B0604020202020204" pitchFamily="34" charset="0"/>
                  </a:rPr>
                  <a:t> replicate weight and </a:t>
                </a:r>
                <a14:m>
                  <m:oMath xmlns:m="http://schemas.openxmlformats.org/officeDocument/2006/math">
                    <m:r>
                      <m:rPr>
                        <m:sty m:val="p"/>
                      </m:rPr>
                      <a:rPr lang="en-US" altLang="en-US" i="1">
                        <a:latin typeface="Cambria Math" panose="02040503050406030204" pitchFamily="18" charset="0"/>
                        <a:ea typeface="MS Mincho" panose="02020609040205080304" pitchFamily="49" charset="-128"/>
                        <a:cs typeface="Arial" panose="020B0604020202020204" pitchFamily="34" charset="0"/>
                      </a:rPr>
                      <m:t>V</m:t>
                    </m:r>
                    <m:d>
                      <m:dPr>
                        <m:ctrlPr>
                          <a:rPr lang="en-US" altLang="en-US" b="0" i="1" smtClean="0">
                            <a:latin typeface="Cambria Math" panose="02040503050406030204" pitchFamily="18" charset="0"/>
                            <a:ea typeface="MS Mincho" panose="02020609040205080304" pitchFamily="49" charset="-128"/>
                            <a:cs typeface="Arial" panose="020B0604020202020204" pitchFamily="34" charset="0"/>
                          </a:rPr>
                        </m:ctrlPr>
                      </m:dPr>
                      <m:e>
                        <m:acc>
                          <m:accPr>
                            <m:chr m:val="̂"/>
                            <m:ctrlPr>
                              <a:rPr lang="en-US" altLang="en-US" b="0" i="1" smtClean="0">
                                <a:latin typeface="Cambria Math" panose="02040503050406030204" pitchFamily="18" charset="0"/>
                                <a:ea typeface="MS Mincho" panose="02020609040205080304" pitchFamily="49" charset="-128"/>
                                <a:cs typeface="Arial" panose="020B0604020202020204" pitchFamily="34" charset="0"/>
                              </a:rPr>
                            </m:ctrlPr>
                          </m:accPr>
                          <m:e>
                            <m:r>
                              <a:rPr lang="en-US" altLang="en-US" b="0" i="1" smtClean="0">
                                <a:latin typeface="Cambria Math" panose="02040503050406030204" pitchFamily="18" charset="0"/>
                                <a:ea typeface="Cambria Math" panose="02040503050406030204" pitchFamily="18" charset="0"/>
                                <a:cs typeface="Arial" panose="020B0604020202020204" pitchFamily="34" charset="0"/>
                              </a:rPr>
                              <m:t>𝜃</m:t>
                            </m:r>
                          </m:e>
                        </m:acc>
                      </m:e>
                    </m:d>
                    <m:r>
                      <a:rPr lang="en-US" altLang="en-US" b="0" i="1" smtClean="0">
                        <a:latin typeface="Cambria Math" panose="02040503050406030204" pitchFamily="18" charset="0"/>
                        <a:ea typeface="Cambria Math" panose="02040503050406030204" pitchFamily="18" charset="0"/>
                        <a:cs typeface="Arial" panose="020B0604020202020204" pitchFamily="34" charset="0"/>
                      </a:rPr>
                      <m:t>=</m:t>
                    </m:r>
                    <m:r>
                      <a:rPr lang="en-US" altLang="en-US" b="0" i="1" smtClean="0">
                        <a:latin typeface="Cambria Math" panose="02040503050406030204" pitchFamily="18" charset="0"/>
                        <a:ea typeface="MS Mincho" panose="02020609040205080304" pitchFamily="49" charset="-128"/>
                        <a:cs typeface="Arial" panose="020B0604020202020204" pitchFamily="34" charset="0"/>
                      </a:rPr>
                      <m:t>𝑐</m:t>
                    </m:r>
                    <m:nary>
                      <m:naryPr>
                        <m:chr m:val="∑"/>
                        <m:limLoc m:val="subSup"/>
                        <m:ctrlPr>
                          <a:rPr lang="en-US" altLang="en-US" b="0" i="1" smtClean="0">
                            <a:latin typeface="Cambria Math" panose="02040503050406030204" pitchFamily="18" charset="0"/>
                            <a:ea typeface="MS Mincho" panose="02020609040205080304" pitchFamily="49" charset="-128"/>
                            <a:cs typeface="Arial" panose="020B0604020202020204" pitchFamily="34" charset="0"/>
                          </a:rPr>
                        </m:ctrlPr>
                      </m:naryPr>
                      <m:sub>
                        <m:r>
                          <m:rPr>
                            <m:brk m:alnAt="25"/>
                          </m:rPr>
                          <a:rPr lang="en-US" altLang="en-US" b="0" i="1" smtClean="0">
                            <a:latin typeface="Cambria Math" panose="02040503050406030204" pitchFamily="18" charset="0"/>
                            <a:ea typeface="MS Mincho" panose="02020609040205080304" pitchFamily="49" charset="-128"/>
                            <a:cs typeface="Arial" panose="020B0604020202020204" pitchFamily="34" charset="0"/>
                          </a:rPr>
                          <m:t>𝑔</m:t>
                        </m:r>
                        <m:r>
                          <a:rPr lang="en-US" altLang="en-US" b="0" i="1" smtClean="0">
                            <a:latin typeface="Cambria Math" panose="02040503050406030204" pitchFamily="18" charset="0"/>
                            <a:ea typeface="MS Mincho" panose="02020609040205080304" pitchFamily="49" charset="-128"/>
                            <a:cs typeface="Arial" panose="020B0604020202020204" pitchFamily="34" charset="0"/>
                          </a:rPr>
                          <m:t>=1</m:t>
                        </m:r>
                      </m:sub>
                      <m:sup>
                        <m:r>
                          <a:rPr lang="en-US" altLang="en-US" b="0" i="1" smtClean="0">
                            <a:latin typeface="Cambria Math" panose="02040503050406030204" pitchFamily="18" charset="0"/>
                            <a:ea typeface="MS Mincho" panose="02020609040205080304" pitchFamily="49" charset="-128"/>
                            <a:cs typeface="Arial" panose="020B0604020202020204" pitchFamily="34" charset="0"/>
                          </a:rPr>
                          <m:t>𝐺</m:t>
                        </m:r>
                      </m:sup>
                      <m:e>
                        <m:sSup>
                          <m:sSupPr>
                            <m:ctrlPr>
                              <a:rPr lang="en-US" altLang="en-US" b="0" i="1" smtClean="0">
                                <a:latin typeface="Cambria Math" panose="02040503050406030204" pitchFamily="18" charset="0"/>
                                <a:ea typeface="MS Mincho" panose="02020609040205080304" pitchFamily="49" charset="-128"/>
                                <a:cs typeface="Arial" panose="020B0604020202020204" pitchFamily="34" charset="0"/>
                              </a:rPr>
                            </m:ctrlPr>
                          </m:sSupPr>
                          <m:e>
                            <m:d>
                              <m:dPr>
                                <m:ctrlPr>
                                  <a:rPr lang="en-US" altLang="en-US" i="1">
                                    <a:latin typeface="Cambria Math" panose="02040503050406030204" pitchFamily="18" charset="0"/>
                                    <a:ea typeface="MS Mincho" panose="02020609040205080304" pitchFamily="49" charset="-128"/>
                                    <a:cs typeface="Arial" panose="020B0604020202020204" pitchFamily="34" charset="0"/>
                                  </a:rPr>
                                </m:ctrlPr>
                              </m:dPr>
                              <m:e>
                                <m:acc>
                                  <m:accPr>
                                    <m:chr m:val="̂"/>
                                    <m:ctrlPr>
                                      <a:rPr lang="en-US" altLang="en-US" i="1">
                                        <a:latin typeface="Cambria Math" panose="02040503050406030204" pitchFamily="18" charset="0"/>
                                        <a:ea typeface="Cambria Math" panose="02040503050406030204" pitchFamily="18" charset="0"/>
                                        <a:cs typeface="Arial" panose="020B0604020202020204" pitchFamily="34" charset="0"/>
                                      </a:rPr>
                                    </m:ctrlPr>
                                  </m:accPr>
                                  <m:e>
                                    <m:sSub>
                                      <m:sSubPr>
                                        <m:ctrlPr>
                                          <a:rPr lang="en-US" altLang="en-US" i="1">
                                            <a:latin typeface="Cambria Math" panose="02040503050406030204" pitchFamily="18" charset="0"/>
                                            <a:ea typeface="Cambria Math" panose="02040503050406030204" pitchFamily="18" charset="0"/>
                                            <a:cs typeface="Arial" panose="020B0604020202020204" pitchFamily="34" charset="0"/>
                                          </a:rPr>
                                        </m:ctrlPr>
                                      </m:sSubPr>
                                      <m:e>
                                        <m:r>
                                          <a:rPr lang="en-US" altLang="en-US" i="1">
                                            <a:latin typeface="Cambria Math" panose="02040503050406030204" pitchFamily="18" charset="0"/>
                                            <a:ea typeface="Cambria Math" panose="02040503050406030204" pitchFamily="18" charset="0"/>
                                            <a:cs typeface="Arial" panose="020B0604020202020204" pitchFamily="34" charset="0"/>
                                          </a:rPr>
                                          <m:t> </m:t>
                                        </m:r>
                                        <m:r>
                                          <a:rPr lang="en-US" altLang="en-US" i="1">
                                            <a:latin typeface="Cambria Math" panose="02040503050406030204" pitchFamily="18" charset="0"/>
                                            <a:ea typeface="Cambria Math" panose="02040503050406030204" pitchFamily="18" charset="0"/>
                                            <a:cs typeface="Arial" panose="020B0604020202020204" pitchFamily="34" charset="0"/>
                                          </a:rPr>
                                          <m:t>𝜃</m:t>
                                        </m:r>
                                      </m:e>
                                      <m:sub>
                                        <m:r>
                                          <a:rPr lang="en-US" altLang="en-US" i="1">
                                            <a:latin typeface="Cambria Math" panose="02040503050406030204" pitchFamily="18" charset="0"/>
                                            <a:ea typeface="Cambria Math" panose="02040503050406030204" pitchFamily="18" charset="0"/>
                                            <a:cs typeface="Arial" panose="020B0604020202020204" pitchFamily="34" charset="0"/>
                                          </a:rPr>
                                          <m:t>𝑔</m:t>
                                        </m:r>
                                      </m:sub>
                                    </m:sSub>
                                  </m:e>
                                </m:acc>
                                <m:r>
                                  <a:rPr lang="en-US" altLang="en-US" i="1">
                                    <a:latin typeface="Cambria Math" panose="02040503050406030204" pitchFamily="18" charset="0"/>
                                    <a:ea typeface="MS Mincho" panose="02020609040205080304" pitchFamily="49" charset="-128"/>
                                    <a:cs typeface="Arial" panose="020B0604020202020204" pitchFamily="34" charset="0"/>
                                  </a:rPr>
                                  <m:t>−</m:t>
                                </m:r>
                                <m:acc>
                                  <m:accPr>
                                    <m:chr m:val="̂"/>
                                    <m:ctrlPr>
                                      <a:rPr lang="en-US" altLang="en-US" i="1">
                                        <a:latin typeface="Cambria Math" panose="02040503050406030204" pitchFamily="18" charset="0"/>
                                        <a:ea typeface="Cambria Math" panose="02040503050406030204" pitchFamily="18" charset="0"/>
                                        <a:cs typeface="Arial" panose="020B0604020202020204" pitchFamily="34" charset="0"/>
                                      </a:rPr>
                                    </m:ctrlPr>
                                  </m:accPr>
                                  <m:e>
                                    <m:r>
                                      <a:rPr lang="en-US" altLang="en-US" i="1">
                                        <a:latin typeface="Cambria Math" panose="02040503050406030204" pitchFamily="18" charset="0"/>
                                        <a:ea typeface="Cambria Math" panose="02040503050406030204" pitchFamily="18" charset="0"/>
                                        <a:cs typeface="Arial" panose="020B0604020202020204" pitchFamily="34" charset="0"/>
                                      </a:rPr>
                                      <m:t>𝜃</m:t>
                                    </m:r>
                                  </m:e>
                                </m:acc>
                              </m:e>
                            </m:d>
                          </m:e>
                          <m:sup>
                            <m:r>
                              <a:rPr lang="en-US" altLang="en-US" b="0" i="1" smtClean="0">
                                <a:latin typeface="Cambria Math" panose="02040503050406030204" pitchFamily="18" charset="0"/>
                                <a:ea typeface="MS Mincho" panose="02020609040205080304" pitchFamily="49" charset="-128"/>
                                <a:cs typeface="Arial" panose="020B0604020202020204" pitchFamily="34" charset="0"/>
                              </a:rPr>
                              <m:t>2</m:t>
                            </m:r>
                          </m:sup>
                        </m:sSup>
                      </m:e>
                    </m:nary>
                  </m:oMath>
                </a14:m>
                <a:r>
                  <a:rPr lang="en-US" altLang="en-US" dirty="0">
                    <a:latin typeface="Arial" panose="020B0604020202020204" pitchFamily="34" charset="0"/>
                    <a:ea typeface="MS Mincho" panose="02020609040205080304" pitchFamily="49" charset="-128"/>
                    <a:cs typeface="Arial" panose="020B0604020202020204" pitchFamily="34" charset="0"/>
                  </a:rPr>
                  <a:t>. Implemented as macros in SAS</a:t>
                </a:r>
              </a:p>
              <a:p>
                <a:pPr>
                  <a:spcBef>
                    <a:spcPct val="50000"/>
                  </a:spcBef>
                  <a:tabLst>
                    <a:tab pos="334566" algn="l"/>
                  </a:tabLst>
                </a:pPr>
                <a:r>
                  <a:rPr lang="en-US" altLang="en-US" dirty="0">
                    <a:ea typeface="Cambria Math" panose="02040503050406030204" pitchFamily="18" charset="0"/>
                    <a:cs typeface="Arial" panose="020B0604020202020204" pitchFamily="34" charset="0"/>
                  </a:rPr>
                  <a:t>Our </a:t>
                </a:r>
                <a14:m>
                  <m:oMath xmlns:m="http://schemas.openxmlformats.org/officeDocument/2006/math">
                    <m:r>
                      <a:rPr lang="en-US" altLang="en-US" i="1" smtClean="0">
                        <a:latin typeface="Cambria Math" panose="02040503050406030204" pitchFamily="18" charset="0"/>
                        <a:ea typeface="Cambria Math" panose="02040503050406030204" pitchFamily="18" charset="0"/>
                        <a:cs typeface="Arial" panose="020B0604020202020204" pitchFamily="34" charset="0"/>
                      </a:rPr>
                      <m:t>𝜃</m:t>
                    </m:r>
                  </m:oMath>
                </a14:m>
                <a:r>
                  <a:rPr lang="en-US" altLang="en-US" dirty="0">
                    <a:latin typeface="Arial" panose="020B0604020202020204" pitchFamily="34" charset="0"/>
                    <a:ea typeface="MS Mincho" panose="02020609040205080304" pitchFamily="49" charset="-128"/>
                    <a:cs typeface="Arial" panose="020B0604020202020204" pitchFamily="34" charset="0"/>
                  </a:rPr>
                  <a:t> was the </a:t>
                </a:r>
                <a:r>
                  <a:rPr lang="en-US" dirty="0">
                    <a:latin typeface="Arial" panose="020B0604020202020204" pitchFamily="34" charset="0"/>
                    <a:ea typeface="Calibri" panose="020F0502020204030204" pitchFamily="34" charset="0"/>
                  </a:rPr>
                  <a:t>regression coefficient of the </a:t>
                </a:r>
                <a:r>
                  <a:rPr lang="en-US" sz="2000" dirty="0">
                    <a:effectLst/>
                    <a:latin typeface="Arial" panose="020B0604020202020204" pitchFamily="34" charset="0"/>
                    <a:ea typeface="Calibri" panose="020F0502020204030204" pitchFamily="34" charset="0"/>
                  </a:rPr>
                  <a:t>effect of the average length of hookah session on the age of asthma onset from weighted interval-censoring-Cox regression.</a:t>
                </a:r>
              </a:p>
              <a:p>
                <a:pPr>
                  <a:spcBef>
                    <a:spcPct val="50000"/>
                  </a:spcBef>
                  <a:tabLst>
                    <a:tab pos="334566" algn="l"/>
                  </a:tabLst>
                </a:pPr>
                <a:r>
                  <a:rPr lang="en-US" altLang="en-US" b="1" dirty="0">
                    <a:latin typeface="Arial" panose="020B0604020202020204" pitchFamily="34" charset="0"/>
                    <a:cs typeface="Arial" panose="020B0604020202020204" pitchFamily="34" charset="0"/>
                  </a:rPr>
                  <a:t>In summary</a:t>
                </a:r>
                <a:r>
                  <a:rPr lang="en-US" altLang="en-US" dirty="0">
                    <a:latin typeface="Arial" panose="020B0604020202020204" pitchFamily="34" charset="0"/>
                    <a:cs typeface="Arial" panose="020B0604020202020204" pitchFamily="34" charset="0"/>
                  </a:rPr>
                  <a:t>: The BRR method solves this by repeating the process of forming half samples from the original sample.</a:t>
                </a:r>
                <a:endParaRPr lang="en-US" altLang="en-US" dirty="0">
                  <a:latin typeface="Arial" panose="020B0604020202020204" pitchFamily="34" charset="0"/>
                  <a:ea typeface="MS Mincho" panose="02020609040205080304" pitchFamily="49" charset="-128"/>
                  <a:cs typeface="Arial" panose="020B0604020202020204" pitchFamily="34" charset="0"/>
                </a:endParaRPr>
              </a:p>
            </p:txBody>
          </p:sp>
        </mc:Choice>
        <mc:Fallback>
          <p:sp>
            <p:nvSpPr>
              <p:cNvPr id="2052" name="Content Placeholder 2">
                <a:extLst>
                  <a:ext uri="{FF2B5EF4-FFF2-40B4-BE49-F238E27FC236}">
                    <a16:creationId xmlns:a16="http://schemas.microsoft.com/office/drawing/2014/main" id="{33459DA0-8A20-4F64-9222-28F89EA0F071}"/>
                  </a:ext>
                </a:extLst>
              </p:cNvPr>
              <p:cNvSpPr>
                <a:spLocks noGrp="1" noRot="1" noChangeAspect="1" noMove="1" noResize="1" noEditPoints="1" noAdjustHandles="1" noChangeArrowheads="1" noChangeShapeType="1" noTextEdit="1"/>
              </p:cNvSpPr>
              <p:nvPr>
                <p:ph idx="1"/>
              </p:nvPr>
            </p:nvSpPr>
            <p:spPr>
              <a:xfrm>
                <a:off x="57150" y="962144"/>
                <a:ext cx="8751570" cy="3965972"/>
              </a:xfrm>
              <a:blipFill>
                <a:blip r:embed="rId2"/>
                <a:stretch>
                  <a:fillRect l="-279" t="-769" r="-1393"/>
                </a:stretch>
              </a:blipFill>
              <a:ln>
                <a:noFill/>
              </a:ln>
            </p:spPr>
            <p:txBody>
              <a:bodyPr/>
              <a:lstStyle/>
              <a:p>
                <a:r>
                  <a:rPr lang="en-US">
                    <a:noFill/>
                  </a:rPr>
                  <a:t> </a:t>
                </a:r>
              </a:p>
            </p:txBody>
          </p:sp>
        </mc:Fallback>
      </mc:AlternateContent>
      <p:pic>
        <p:nvPicPr>
          <p:cNvPr id="5" name="Picture 4">
            <a:extLst>
              <a:ext uri="{FF2B5EF4-FFF2-40B4-BE49-F238E27FC236}">
                <a16:creationId xmlns:a16="http://schemas.microsoft.com/office/drawing/2014/main" id="{DAE21604-4753-41FC-96D7-E779E68E7F6B}"/>
              </a:ext>
            </a:extLst>
          </p:cNvPr>
          <p:cNvPicPr>
            <a:picLocks noChangeAspect="1"/>
          </p:cNvPicPr>
          <p:nvPr/>
        </p:nvPicPr>
        <p:blipFill>
          <a:blip r:embed="rId3"/>
          <a:stretch>
            <a:fillRect/>
          </a:stretch>
        </p:blipFill>
        <p:spPr>
          <a:xfrm>
            <a:off x="7252277" y="4733926"/>
            <a:ext cx="1466274" cy="353220"/>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pattFill prst="pct5">
          <a:fgClr>
            <a:srgbClr val="FFFFFF"/>
          </a:fgClr>
          <a:bgClr>
            <a:schemeClr val="bg1"/>
          </a:bgClr>
        </a:patt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2F02F-4515-48DA-BDED-9099C8F443A3}"/>
              </a:ext>
            </a:extLst>
          </p:cNvPr>
          <p:cNvSpPr>
            <a:spLocks noGrp="1"/>
          </p:cNvSpPr>
          <p:nvPr>
            <p:ph type="title"/>
          </p:nvPr>
        </p:nvSpPr>
        <p:spPr/>
        <p:txBody>
          <a:bodyPr>
            <a:noAutofit/>
          </a:bodyPr>
          <a:lstStyle/>
          <a:p>
            <a:r>
              <a:rPr lang="en-US" sz="1900" b="1" dirty="0">
                <a:latin typeface="Arial" panose="020B0604020202020204" pitchFamily="34" charset="0"/>
                <a:cs typeface="Arial" panose="020B0604020202020204" pitchFamily="34" charset="0"/>
              </a:rPr>
              <a:t>Results</a:t>
            </a:r>
            <a:r>
              <a:rPr lang="en-US" sz="1900" dirty="0">
                <a:latin typeface="Arial" panose="020B0604020202020204" pitchFamily="34" charset="0"/>
                <a:cs typeface="Arial" panose="020B0604020202020204" pitchFamily="34" charset="0"/>
              </a:rPr>
              <a:t> </a:t>
            </a:r>
            <a:r>
              <a:rPr kumimoji="0" lang="en-US" sz="1900" b="0" i="0" u="none" strike="noStrike" kern="1200" cap="none" spc="0" normalizeH="0" baseline="0" noProof="0" dirty="0">
                <a:ln>
                  <a:noFill/>
                </a:ln>
                <a:solidFill>
                  <a:srgbClr val="FFFFFF"/>
                </a:solidFill>
                <a:effectLst/>
                <a:uLnTx/>
                <a:uFillTx/>
                <a:latin typeface="Arial" panose="020B0604020202020204" pitchFamily="34" charset="0"/>
                <a:ea typeface="+mj-ea"/>
                <a:cs typeface="Arial" panose="020B0604020202020204" pitchFamily="34" charset="0"/>
              </a:rPr>
              <a:t>Table 1: Demographic characteristics of adults who were asthma-free, never used: cigarettes, cigars, ENDS, or smokeless tobacco at the first wave of participation in the </a:t>
            </a:r>
            <a:r>
              <a:rPr kumimoji="0" lang="en-US" sz="1900" b="0" i="0" u="none" strike="noStrike" kern="1200" cap="none" spc="0" normalizeH="0" baseline="0" noProof="0" dirty="0" err="1">
                <a:ln>
                  <a:noFill/>
                </a:ln>
                <a:solidFill>
                  <a:srgbClr val="FFFFFF"/>
                </a:solidFill>
                <a:effectLst/>
                <a:uLnTx/>
                <a:uFillTx/>
                <a:latin typeface="Arial" panose="020B0604020202020204" pitchFamily="34" charset="0"/>
                <a:ea typeface="+mj-ea"/>
                <a:cs typeface="Arial" panose="020B0604020202020204" pitchFamily="34" charset="0"/>
              </a:rPr>
              <a:t>PATH</a:t>
            </a:r>
            <a:r>
              <a:rPr kumimoji="0" lang="en-US" sz="1900" b="0" i="0" u="none" strike="noStrike" kern="1200" cap="none" spc="0" normalizeH="0" baseline="30000" noProof="0" dirty="0" err="1">
                <a:ln>
                  <a:noFill/>
                </a:ln>
                <a:solidFill>
                  <a:srgbClr val="FFFFFF"/>
                </a:solidFill>
                <a:effectLst/>
                <a:uLnTx/>
                <a:uFillTx/>
                <a:latin typeface="Arial" panose="020B0604020202020204" pitchFamily="34" charset="0"/>
                <a:ea typeface="+mj-ea"/>
                <a:cs typeface="Arial" panose="020B0604020202020204" pitchFamily="34" charset="0"/>
              </a:rPr>
              <a:t>a</a:t>
            </a:r>
            <a:r>
              <a:rPr kumimoji="0" lang="en-US" sz="1900" b="0" i="0" u="none" strike="noStrike" kern="1200" cap="none" spc="0" normalizeH="0" baseline="0" noProof="0" dirty="0">
                <a:ln>
                  <a:noFill/>
                </a:ln>
                <a:solidFill>
                  <a:srgbClr val="FFFFFF"/>
                </a:solidFill>
                <a:effectLst/>
                <a:uLnTx/>
                <a:uFillTx/>
                <a:latin typeface="Arial" panose="020B0604020202020204" pitchFamily="34" charset="0"/>
                <a:ea typeface="+mj-ea"/>
                <a:cs typeface="Arial" panose="020B0604020202020204" pitchFamily="34" charset="0"/>
              </a:rPr>
              <a:t> Study</a:t>
            </a:r>
            <a:endParaRPr lang="en-US" sz="1900" dirty="0"/>
          </a:p>
        </p:txBody>
      </p:sp>
      <p:pic>
        <p:nvPicPr>
          <p:cNvPr id="5" name="Picture 4">
            <a:extLst>
              <a:ext uri="{FF2B5EF4-FFF2-40B4-BE49-F238E27FC236}">
                <a16:creationId xmlns:a16="http://schemas.microsoft.com/office/drawing/2014/main" id="{5546551E-5A0A-4F0E-A0C1-78799659F11F}"/>
              </a:ext>
            </a:extLst>
          </p:cNvPr>
          <p:cNvPicPr>
            <a:picLocks noChangeAspect="1"/>
          </p:cNvPicPr>
          <p:nvPr/>
        </p:nvPicPr>
        <p:blipFill>
          <a:blip r:embed="rId2"/>
          <a:stretch>
            <a:fillRect/>
          </a:stretch>
        </p:blipFill>
        <p:spPr>
          <a:xfrm>
            <a:off x="7252277" y="4733926"/>
            <a:ext cx="1466274" cy="353220"/>
          </a:xfrm>
          <a:prstGeom prst="rect">
            <a:avLst/>
          </a:prstGeom>
        </p:spPr>
      </p:pic>
      <p:pic>
        <p:nvPicPr>
          <p:cNvPr id="6" name="Picture 5">
            <a:extLst>
              <a:ext uri="{FF2B5EF4-FFF2-40B4-BE49-F238E27FC236}">
                <a16:creationId xmlns:a16="http://schemas.microsoft.com/office/drawing/2014/main" id="{63355A07-3BED-4D77-907B-C366FCC347C5}"/>
              </a:ext>
            </a:extLst>
          </p:cNvPr>
          <p:cNvPicPr>
            <a:picLocks noChangeAspect="1"/>
          </p:cNvPicPr>
          <p:nvPr/>
        </p:nvPicPr>
        <p:blipFill>
          <a:blip r:embed="rId3"/>
          <a:stretch>
            <a:fillRect/>
          </a:stretch>
        </p:blipFill>
        <p:spPr>
          <a:xfrm>
            <a:off x="-1" y="964565"/>
            <a:ext cx="9033801" cy="3000052"/>
          </a:xfrm>
          <a:prstGeom prst="rect">
            <a:avLst/>
          </a:prstGeom>
        </p:spPr>
      </p:pic>
      <p:sp>
        <p:nvSpPr>
          <p:cNvPr id="16" name="TextBox 15">
            <a:extLst>
              <a:ext uri="{FF2B5EF4-FFF2-40B4-BE49-F238E27FC236}">
                <a16:creationId xmlns:a16="http://schemas.microsoft.com/office/drawing/2014/main" id="{A9E122AA-C729-4A21-AEF6-FE50F7CDD87E}"/>
              </a:ext>
            </a:extLst>
          </p:cNvPr>
          <p:cNvSpPr txBox="1"/>
          <p:nvPr/>
        </p:nvSpPr>
        <p:spPr bwMode="auto">
          <a:xfrm>
            <a:off x="270220" y="3668475"/>
            <a:ext cx="8477895" cy="1248508"/>
          </a:xfrm>
          <a:prstGeom prst="rect">
            <a:avLst/>
          </a:prstGeom>
          <a:noFill/>
          <a:ln>
            <a:noFill/>
            <a:miter lim="800000"/>
            <a:headEnd/>
            <a:tailEnd/>
          </a:ln>
        </p:spPr>
        <p:txBody>
          <a:bodyPr vert="horz" wrap="square" lIns="91429" tIns="45715" rIns="91429" bIns="45715" rtlCol="0">
            <a:normAutofit fontScale="25000" lnSpcReduction="20000"/>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a. The restricted file received disclosure to publish: 12/06/2023-01/18/2024. United States Department of Health and Human Services. National Institutes of Health. National Institute on Drug Abuse, and United States Department of Health and Human Services. Food and Drug Administration. Center for Tobacco Products. Population Assessment of Tobacco and Health (PATH) Study [United States] Restricted-Use Files. Inter-university Consortium for Political and Social Research [distributor], 2023-05-19. </a:t>
            </a:r>
            <a:r>
              <a:rPr kumimoji="0" lang="en-US" sz="4400" b="0" i="0" u="sng" strike="noStrike" kern="1200" cap="none" spc="0" normalizeH="0" baseline="0" noProof="0" dirty="0">
                <a:ln>
                  <a:noFill/>
                </a:ln>
                <a:solidFill>
                  <a:srgbClr val="0563C1"/>
                </a:solidFill>
                <a:effectLst/>
                <a:uLnTx/>
                <a:uFillTx/>
                <a:latin typeface="Arial" panose="020B0604020202020204" pitchFamily="34" charset="0"/>
                <a:ea typeface="Calibri" panose="020F0502020204030204" pitchFamily="34" charset="0"/>
                <a:cs typeface="Arial" panose="020B0604020202020204" pitchFamily="34" charset="0"/>
                <a:hlinkClick r:id="rId4"/>
              </a:rPr>
              <a:t>https://doi.org/10.3886/ICPSR36231.v36</a:t>
            </a:r>
            <a:r>
              <a:rPr kumimoji="0" lang="en-US" sz="44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44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b.</a:t>
            </a:r>
            <a:r>
              <a:rPr kumimoji="0" lang="en-US" sz="44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 Other included non-Hispanic Asian, multiracial, and any other race or ethnicity not otherwise specified.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7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27474395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DESIGN_ID_UTHEALTHSPH-NORMAL" val="dmNvvu7S"/>
  <p:tag name="ARTICULATE_DESIGN_ID_CUSTOM DESIGN" val="g3huZdYr"/>
  <p:tag name="ARTICULATE_DESIGN_ID_UTHEALTHSPH-VERTICAL" val="LgU2CJMT"/>
  <p:tag name="ARTICULATE_SLIDE_COUNT" val="0"/>
  <p:tag name="ARTICULATE_SLIDE_THUMBNAIL_REFRESH" val="1"/>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3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3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4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4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4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4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5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5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heme/theme1.xml><?xml version="1.0" encoding="utf-8"?>
<a:theme xmlns:a="http://schemas.openxmlformats.org/drawingml/2006/main" name="UTHealthSPH-normal">
  <a:themeElements>
    <a:clrScheme name="BLACKLINK 1">
      <a:dk1>
        <a:srgbClr val="000000"/>
      </a:dk1>
      <a:lt1>
        <a:srgbClr val="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000000"/>
      </a:hlink>
      <a:folHlink>
        <a:srgbClr val="00000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bwMode="auto">
        <a:noFill/>
        <a:ln>
          <a:noFill/>
          <a:miter lim="800000"/>
          <a:headEnd/>
          <a:tailEnd/>
        </a:ln>
      </a:spPr>
      <a:bodyPr vert="horz" lIns="91429" tIns="45715" rIns="91429" bIns="45715" rtlCol="0">
        <a:normAutofit/>
      </a:bodyPr>
      <a:lstStyle>
        <a:defPPr>
          <a:defRPr dirty="0"/>
        </a:defPPr>
      </a:lstStyle>
    </a:txDef>
  </a:objectDefaults>
  <a:extraClrSchemeLst/>
  <a:extLst>
    <a:ext uri="{05A4C25C-085E-4340-85A3-A5531E510DB2}">
      <thm15:themeFamily xmlns:thm15="http://schemas.microsoft.com/office/thememl/2012/main" name="Presentation1" id="{1AF80B31-8604-EA44-AD5D-DB00209DE9D7}" vid="{E951C91B-7CE4-8446-AFAB-DC64B4EF54FF}"/>
    </a:ext>
  </a:extLst>
</a:theme>
</file>

<file path=ppt/theme/theme2.xml><?xml version="1.0" encoding="utf-8"?>
<a:theme xmlns:a="http://schemas.openxmlformats.org/drawingml/2006/main" name="UTHealthSPH-vertical">
  <a:themeElements>
    <a:clrScheme name="BLACKLINK 1">
      <a:dk1>
        <a:srgbClr val="000000"/>
      </a:dk1>
      <a:lt1>
        <a:srgbClr val="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000000"/>
      </a:hlink>
      <a:folHlink>
        <a:srgbClr val="0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 id="{1AF80B31-8604-EA44-AD5D-DB00209DE9D7}" vid="{F12E470F-289D-D74D-B97C-428F6A5E3B1D}"/>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lcf76f155ced4ddcb4097134ff3c332f xmlns="440d2437-d853-4db3-bdda-a2b2af628fb2">
      <Terms xmlns="http://schemas.microsoft.com/office/infopath/2007/PartnerControls"/>
    </lcf76f155ced4ddcb4097134ff3c332f>
    <TaxCatchAll xmlns="a09baf1e-45c8-4993-a8ef-9209070ee381"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A39FFBD129B4424F90691339E55B5A7E" ma:contentTypeVersion="20" ma:contentTypeDescription="Create a new document." ma:contentTypeScope="" ma:versionID="b29d7386760d3ed5692d77b26a8bcca5">
  <xsd:schema xmlns:xsd="http://www.w3.org/2001/XMLSchema" xmlns:xs="http://www.w3.org/2001/XMLSchema" xmlns:p="http://schemas.microsoft.com/office/2006/metadata/properties" xmlns:ns1="http://schemas.microsoft.com/sharepoint/v3" xmlns:ns2="a09baf1e-45c8-4993-a8ef-9209070ee381" xmlns:ns3="440d2437-d853-4db3-bdda-a2b2af628fb2" targetNamespace="http://schemas.microsoft.com/office/2006/metadata/properties" ma:root="true" ma:fieldsID="1d0d142bd0a56e87ada0895bdc35cecf" ns1:_="" ns2:_="" ns3:_="">
    <xsd:import namespace="http://schemas.microsoft.com/sharepoint/v3"/>
    <xsd:import namespace="a09baf1e-45c8-4993-a8ef-9209070ee381"/>
    <xsd:import namespace="440d2437-d853-4db3-bdda-a2b2af628fb2"/>
    <xsd:element name="properties">
      <xsd:complexType>
        <xsd:sequence>
          <xsd:element name="documentManagement">
            <xsd:complexType>
              <xsd:all>
                <xsd:element ref="ns2:SharedWithUsers" minOccurs="0"/>
                <xsd:element ref="ns2:SharedWithDetails" minOccurs="0"/>
                <xsd:element ref="ns1:_ip_UnifiedCompliancePolicyProperties" minOccurs="0"/>
                <xsd:element ref="ns1:_ip_UnifiedCompliancePolicyUIAction" minOccurs="0"/>
                <xsd:element ref="ns3:MediaServiceMetadata" minOccurs="0"/>
                <xsd:element ref="ns3:MediaServiceFastMetadata" minOccurs="0"/>
                <xsd:element ref="ns3:MediaLengthInSeconds" minOccurs="0"/>
                <xsd:element ref="ns3:MediaServiceDateTaken" minOccurs="0"/>
                <xsd:element ref="ns3:MediaServiceAutoTags" minOccurs="0"/>
                <xsd:element ref="ns3:MediaServiceGenerationTime" minOccurs="0"/>
                <xsd:element ref="ns3:MediaServiceEventHashCode" minOccurs="0"/>
                <xsd:element ref="ns3:MediaServiceAutoKeyPoints" minOccurs="0"/>
                <xsd:element ref="ns3:MediaServiceKeyPoints" minOccurs="0"/>
                <xsd:element ref="ns3:MediaServiceOCR" minOccurs="0"/>
                <xsd:element ref="ns3:lcf76f155ced4ddcb4097134ff3c332f" minOccurs="0"/>
                <xsd:element ref="ns2:TaxCatchAll" minOccurs="0"/>
                <xsd:element ref="ns3:MediaServiceLocation"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0" nillable="true" ma:displayName="Unified Compliance Policy Properties" ma:hidden="true" ma:internalName="_ip_UnifiedCompliancePolicyProperties">
      <xsd:simpleType>
        <xsd:restriction base="dms:Note"/>
      </xsd:simpleType>
    </xsd:element>
    <xsd:element name="_ip_UnifiedCompliancePolicyUIAction" ma:index="1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09baf1e-45c8-4993-a8ef-9209070ee381"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d309525f-9825-49e9-9d9c-1d74682eb4ab}" ma:internalName="TaxCatchAll" ma:showField="CatchAllData" ma:web="a09baf1e-45c8-4993-a8ef-9209070ee381">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440d2437-d853-4db3-bdda-a2b2af628fb2" elementFormDefault="qualified">
    <xsd:import namespace="http://schemas.microsoft.com/office/2006/documentManagement/types"/>
    <xsd:import namespace="http://schemas.microsoft.com/office/infopath/2007/PartnerControls"/>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ServiceOCR" ma:index="21" nillable="true" ma:displayName="Extracted Text" ma:internalName="MediaServiceOCR" ma:readOnly="true">
      <xsd:simpleType>
        <xsd:restriction base="dms:Note">
          <xsd:maxLength value="255"/>
        </xsd:restrictio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5b4420a8-2ab6-4cc0-9a2f-4ec41633a6c1" ma:termSetId="09814cd3-568e-fe90-9814-8d621ff8fb84" ma:anchorId="fba54fb3-c3e1-fe81-a776-ca4b69148c4d" ma:open="true" ma:isKeyword="false">
      <xsd:complexType>
        <xsd:sequence>
          <xsd:element ref="pc:Terms" minOccurs="0" maxOccurs="1"/>
        </xsd:sequence>
      </xsd:complexType>
    </xsd:element>
    <xsd:element name="MediaServiceLocation" ma:index="25" nillable="true" ma:displayName="Location" ma:internalName="MediaServiceLocation" ma:readOnly="true">
      <xsd:simpleType>
        <xsd:restriction base="dms:Text"/>
      </xsd:simpleType>
    </xsd:element>
    <xsd:element name="MediaServiceObjectDetectorVersions" ma:index="26"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D8ECC3E-071C-4496-A21B-AEC882BE531F}">
  <ds:schemaRefs>
    <ds:schemaRef ds:uri="http://schemas.microsoft.com/sharepoint/v3/contenttype/forms"/>
  </ds:schemaRefs>
</ds:datastoreItem>
</file>

<file path=customXml/itemProps2.xml><?xml version="1.0" encoding="utf-8"?>
<ds:datastoreItem xmlns:ds="http://schemas.openxmlformats.org/officeDocument/2006/customXml" ds:itemID="{3CC02D04-6D42-49E2-BA18-B600AF98E5C6}">
  <ds:schemaRefs>
    <ds:schemaRef ds:uri="http://schemas.microsoft.com/office/2006/metadata/properties"/>
    <ds:schemaRef ds:uri="http://www.w3.org/XML/1998/namespace"/>
    <ds:schemaRef ds:uri="http://schemas.microsoft.com/office/2006/documentManagement/types"/>
    <ds:schemaRef ds:uri="http://purl.org/dc/elements/1.1/"/>
    <ds:schemaRef ds:uri="30cc2585-a445-4cc8-9bdd-ece180e558ea"/>
    <ds:schemaRef ds:uri="http://schemas.microsoft.com/office/infopath/2007/PartnerControls"/>
    <ds:schemaRef ds:uri="http://schemas.openxmlformats.org/package/2006/metadata/core-properties"/>
    <ds:schemaRef ds:uri="http://purl.org/dc/dcmitype/"/>
    <ds:schemaRef ds:uri="http://purl.org/dc/terms/"/>
  </ds:schemaRefs>
</ds:datastoreItem>
</file>

<file path=customXml/itemProps3.xml><?xml version="1.0" encoding="utf-8"?>
<ds:datastoreItem xmlns:ds="http://schemas.openxmlformats.org/officeDocument/2006/customXml" ds:itemID="{E8DBA342-BD73-4B8B-9CEC-90C372F5F5A9}"/>
</file>

<file path=docProps/app.xml><?xml version="1.0" encoding="utf-8"?>
<Properties xmlns="http://schemas.openxmlformats.org/officeDocument/2006/extended-properties" xmlns:vt="http://schemas.openxmlformats.org/officeDocument/2006/docPropsVTypes">
  <Template>UTHealth SPH PowerPoint Template </Template>
  <TotalTime>9557</TotalTime>
  <Words>2234</Words>
  <Application>Microsoft Office PowerPoint</Application>
  <PresentationFormat>On-screen Show (16:9)</PresentationFormat>
  <Paragraphs>75</Paragraphs>
  <Slides>15</Slides>
  <Notes>0</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15</vt:i4>
      </vt:variant>
    </vt:vector>
  </HeadingPairs>
  <TitlesOfParts>
    <vt:vector size="26" baseType="lpstr">
      <vt:lpstr>Arial</vt:lpstr>
      <vt:lpstr>Bookman Old Style</vt:lpstr>
      <vt:lpstr>Calibri</vt:lpstr>
      <vt:lpstr>Cambria Math</vt:lpstr>
      <vt:lpstr>Georgia</vt:lpstr>
      <vt:lpstr>Lucida Grande</vt:lpstr>
      <vt:lpstr>Times</vt:lpstr>
      <vt:lpstr>Times New Roman</vt:lpstr>
      <vt:lpstr>Wingdings</vt:lpstr>
      <vt:lpstr>UTHealthSPH-normal</vt:lpstr>
      <vt:lpstr>UTHealthSPH-vertical</vt:lpstr>
      <vt:lpstr>PowerPoint Presentation</vt:lpstr>
      <vt:lpstr>PowerPoint Presentation</vt:lpstr>
      <vt:lpstr>The Population Assessment of Tobacco and Health (PATH) Study and prevalence of hookah USA</vt:lpstr>
      <vt:lpstr>Prevalence of P30D Hookah use &amp; Asthma Prevalence among Adults in the PATH Study (2013-2023)</vt:lpstr>
      <vt:lpstr>Public Health Significance and Objectives</vt:lpstr>
      <vt:lpstr>Methods</vt:lpstr>
      <vt:lpstr>Variance estimation for complex surveys</vt:lpstr>
      <vt:lpstr>Balanced Repeated Replication (BRR) (Cont.)</vt:lpstr>
      <vt:lpstr>Results Table 1: Demographic characteristics of adults who were asthma-free, never used: cigarettes, cigars, ENDS, or smokeless tobacco at the first wave of participation in the PATHa Study</vt:lpstr>
      <vt:lpstr>Table 2: Race, Education &amp; Weight Categories among adults who were asthma-free, never used: cigarettes, cigars, ENDS, or smokeless tobacco at the first wave of participation in the PATHa Study</vt:lpstr>
      <vt:lpstr>Table 3: Hookah session among adults who were asthma-free, never used: cigarettes, cigars, ENDS, or smokeless tobacco at the first wave of participation in the PATHa Study</vt:lpstr>
      <vt:lpstr>Table 5: Rules at home, Used Hookah in the P30D, Binge Drinking, Marijuana, among adults who were asthma-free, never used: cigarettes, cigars, ENDS, or smokeless tobacco at the first wave of participation in the PATHa Study</vt:lpstr>
      <vt:lpstr>Table 5: Association of average length of hookah session with the age of asthma onset among adults who were asthma-free, never used: cigarettes, cigars, ENDS, or smokeless tobacco at the first wave of participation in the PATHa Study (2013-2021)</vt:lpstr>
      <vt:lpstr>Conclusions</vt:lpstr>
      <vt:lpstr>References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Implementing weighted interval censoring survival analysis on tobacco regulatory science</dc:title>
  <dc:subject/>
  <dc:creator>Perez, Adriana</dc:creator>
  <cp:keywords/>
  <dc:description>Author: Johns Hopkins University
The material in this presentation is subject to the copyright of the owners of the material and is being provided for educational purposes under rules of fair use for registered students in this course only. No additional copies of the copyrighted work may be made or distributed.
Template last modified 19 Sept. 2018</dc:description>
  <cp:lastModifiedBy>Adriana Perez</cp:lastModifiedBy>
  <cp:revision>232</cp:revision>
  <cp:lastPrinted>2024-08-02T15:32:34Z</cp:lastPrinted>
  <dcterms:created xsi:type="dcterms:W3CDTF">2024-05-29T21:13:21Z</dcterms:created>
  <dcterms:modified xsi:type="dcterms:W3CDTF">2024-08-05T18:46:57Z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DF07B0C7-7686-4DA4-AD41-8FDC83D3E558</vt:lpwstr>
  </property>
  <property fmtid="{D5CDD505-2E9C-101B-9397-08002B2CF9AE}" pid="3" name="ArticulatePath">
    <vt:lpwstr>https://uthtmc-my.sharepoint.com/personal/xi_chen_uth_tmc_edu/Documents/UTHealth%20PPT%20Template%20Design%20by%20XC/UTHealth_SPH_new%20template_8.6</vt:lpwstr>
  </property>
  <property fmtid="{D5CDD505-2E9C-101B-9397-08002B2CF9AE}" pid="4" name="ContentTypeId">
    <vt:lpwstr>0x010100B5B99D028129FF4A99DA7BC1EDBFFAB1</vt:lpwstr>
  </property>
</Properties>
</file>